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5"/>
  </p:notesMasterIdLst>
  <p:sldIdLst>
    <p:sldId id="256" r:id="rId2"/>
    <p:sldId id="260" r:id="rId3"/>
    <p:sldId id="259" r:id="rId4"/>
  </p:sldIdLst>
  <p:sldSz cx="9144000" cy="5143500" type="screen16x9"/>
  <p:notesSz cx="6858000" cy="9144000"/>
  <p:embeddedFontLst>
    <p:embeddedFont>
      <p:font typeface="Fredoka One" panose="02000000000000000000" pitchFamily="2" charset="0"/>
      <p:regular r:id="rId6"/>
    </p:embeddedFont>
    <p:embeddedFont>
      <p:font typeface="Inter" panose="020B0604020202020204" charset="0"/>
      <p:regular r:id="rId7"/>
      <p:bold r:id="rId8"/>
      <p:italic r:id="rId9"/>
      <p:boldItalic r:id="rId1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4CF7618-AC26-4177-B825-213DF04ED31C}">
  <a:tblStyle styleId="{D4CF7618-AC26-4177-B825-213DF04ED31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8" name="Google Shape;2428;g1312d9f53c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9" name="Google Shape;2429;g1312d9f53c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3" name="Google Shape;2963;g1224a59d8d2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4" name="Google Shape;2964;g1224a59d8d2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" name="Google Shape;2887;g1224a59d8d2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8" name="Google Shape;2888;g1224a59d8d2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111285" y="-151800"/>
            <a:ext cx="9366570" cy="5506907"/>
          </a:xfrm>
          <a:custGeom>
            <a:avLst/>
            <a:gdLst/>
            <a:ahLst/>
            <a:cxnLst/>
            <a:rect l="l" t="t" r="r" b="b"/>
            <a:pathLst>
              <a:path w="287870" h="169248" extrusionOk="0">
                <a:moveTo>
                  <a:pt x="17455" y="3287"/>
                </a:moveTo>
                <a:lnTo>
                  <a:pt x="17455" y="9371"/>
                </a:lnTo>
                <a:lnTo>
                  <a:pt x="11371" y="9371"/>
                </a:lnTo>
                <a:lnTo>
                  <a:pt x="11371" y="3287"/>
                </a:lnTo>
                <a:close/>
                <a:moveTo>
                  <a:pt x="24503" y="3287"/>
                </a:moveTo>
                <a:lnTo>
                  <a:pt x="24503" y="9371"/>
                </a:lnTo>
                <a:lnTo>
                  <a:pt x="18431" y="9371"/>
                </a:lnTo>
                <a:lnTo>
                  <a:pt x="18431" y="3287"/>
                </a:lnTo>
                <a:close/>
                <a:moveTo>
                  <a:pt x="31564" y="3287"/>
                </a:moveTo>
                <a:lnTo>
                  <a:pt x="31564" y="9371"/>
                </a:lnTo>
                <a:lnTo>
                  <a:pt x="25492" y="9371"/>
                </a:lnTo>
                <a:lnTo>
                  <a:pt x="25492" y="3287"/>
                </a:lnTo>
                <a:close/>
                <a:moveTo>
                  <a:pt x="38612" y="3287"/>
                </a:moveTo>
                <a:lnTo>
                  <a:pt x="38612" y="9371"/>
                </a:lnTo>
                <a:lnTo>
                  <a:pt x="32540" y="9371"/>
                </a:lnTo>
                <a:lnTo>
                  <a:pt x="32540" y="3287"/>
                </a:lnTo>
                <a:close/>
                <a:moveTo>
                  <a:pt x="45673" y="3287"/>
                </a:moveTo>
                <a:lnTo>
                  <a:pt x="45673" y="9371"/>
                </a:lnTo>
                <a:lnTo>
                  <a:pt x="39601" y="9371"/>
                </a:lnTo>
                <a:lnTo>
                  <a:pt x="39601" y="3287"/>
                </a:lnTo>
                <a:close/>
                <a:moveTo>
                  <a:pt x="52721" y="3287"/>
                </a:moveTo>
                <a:lnTo>
                  <a:pt x="52721" y="9371"/>
                </a:lnTo>
                <a:lnTo>
                  <a:pt x="46649" y="9371"/>
                </a:lnTo>
                <a:lnTo>
                  <a:pt x="46649" y="3287"/>
                </a:lnTo>
                <a:close/>
                <a:moveTo>
                  <a:pt x="59782" y="3287"/>
                </a:moveTo>
                <a:lnTo>
                  <a:pt x="59782" y="9371"/>
                </a:lnTo>
                <a:lnTo>
                  <a:pt x="53709" y="9371"/>
                </a:lnTo>
                <a:lnTo>
                  <a:pt x="53709" y="3287"/>
                </a:lnTo>
                <a:close/>
                <a:moveTo>
                  <a:pt x="66842" y="3287"/>
                </a:moveTo>
                <a:lnTo>
                  <a:pt x="66842" y="9371"/>
                </a:lnTo>
                <a:lnTo>
                  <a:pt x="60770" y="9371"/>
                </a:lnTo>
                <a:lnTo>
                  <a:pt x="60770" y="3287"/>
                </a:lnTo>
                <a:close/>
                <a:moveTo>
                  <a:pt x="73902" y="3287"/>
                </a:moveTo>
                <a:lnTo>
                  <a:pt x="73902" y="9371"/>
                </a:lnTo>
                <a:lnTo>
                  <a:pt x="67818" y="9371"/>
                </a:lnTo>
                <a:lnTo>
                  <a:pt x="67818" y="3287"/>
                </a:lnTo>
                <a:close/>
                <a:moveTo>
                  <a:pt x="80951" y="3287"/>
                </a:moveTo>
                <a:lnTo>
                  <a:pt x="80951" y="9371"/>
                </a:lnTo>
                <a:lnTo>
                  <a:pt x="74879" y="9371"/>
                </a:lnTo>
                <a:lnTo>
                  <a:pt x="74879" y="3287"/>
                </a:lnTo>
                <a:close/>
                <a:moveTo>
                  <a:pt x="88011" y="3287"/>
                </a:moveTo>
                <a:lnTo>
                  <a:pt x="88011" y="9371"/>
                </a:lnTo>
                <a:lnTo>
                  <a:pt x="81939" y="9371"/>
                </a:lnTo>
                <a:lnTo>
                  <a:pt x="81939" y="3287"/>
                </a:lnTo>
                <a:close/>
                <a:moveTo>
                  <a:pt x="95060" y="3287"/>
                </a:moveTo>
                <a:lnTo>
                  <a:pt x="95060" y="9371"/>
                </a:lnTo>
                <a:lnTo>
                  <a:pt x="88988" y="9371"/>
                </a:lnTo>
                <a:lnTo>
                  <a:pt x="88988" y="3287"/>
                </a:lnTo>
                <a:close/>
                <a:moveTo>
                  <a:pt x="102120" y="3287"/>
                </a:moveTo>
                <a:lnTo>
                  <a:pt x="102120" y="9371"/>
                </a:lnTo>
                <a:lnTo>
                  <a:pt x="96036" y="9371"/>
                </a:lnTo>
                <a:lnTo>
                  <a:pt x="96036" y="3287"/>
                </a:lnTo>
                <a:close/>
                <a:moveTo>
                  <a:pt x="109169" y="3287"/>
                </a:moveTo>
                <a:lnTo>
                  <a:pt x="109169" y="9371"/>
                </a:lnTo>
                <a:lnTo>
                  <a:pt x="103097" y="9371"/>
                </a:lnTo>
                <a:lnTo>
                  <a:pt x="103097" y="3287"/>
                </a:lnTo>
                <a:close/>
                <a:moveTo>
                  <a:pt x="116229" y="3287"/>
                </a:moveTo>
                <a:lnTo>
                  <a:pt x="116229" y="9371"/>
                </a:lnTo>
                <a:lnTo>
                  <a:pt x="110157" y="9371"/>
                </a:lnTo>
                <a:lnTo>
                  <a:pt x="110157" y="3287"/>
                </a:lnTo>
                <a:close/>
                <a:moveTo>
                  <a:pt x="123278" y="3287"/>
                </a:moveTo>
                <a:lnTo>
                  <a:pt x="123278" y="9371"/>
                </a:lnTo>
                <a:lnTo>
                  <a:pt x="117205" y="9371"/>
                </a:lnTo>
                <a:lnTo>
                  <a:pt x="117205" y="3287"/>
                </a:lnTo>
                <a:close/>
                <a:moveTo>
                  <a:pt x="130338" y="3287"/>
                </a:moveTo>
                <a:lnTo>
                  <a:pt x="130338" y="9371"/>
                </a:lnTo>
                <a:lnTo>
                  <a:pt x="124266" y="9371"/>
                </a:lnTo>
                <a:lnTo>
                  <a:pt x="124266" y="3287"/>
                </a:lnTo>
                <a:close/>
                <a:moveTo>
                  <a:pt x="137387" y="3287"/>
                </a:moveTo>
                <a:lnTo>
                  <a:pt x="137387" y="9371"/>
                </a:lnTo>
                <a:lnTo>
                  <a:pt x="131314" y="9371"/>
                </a:lnTo>
                <a:lnTo>
                  <a:pt x="131314" y="3287"/>
                </a:lnTo>
                <a:close/>
                <a:moveTo>
                  <a:pt x="144447" y="3287"/>
                </a:moveTo>
                <a:lnTo>
                  <a:pt x="144447" y="9371"/>
                </a:lnTo>
                <a:lnTo>
                  <a:pt x="138375" y="9371"/>
                </a:lnTo>
                <a:lnTo>
                  <a:pt x="138375" y="3287"/>
                </a:lnTo>
                <a:close/>
                <a:moveTo>
                  <a:pt x="151495" y="3287"/>
                </a:moveTo>
                <a:lnTo>
                  <a:pt x="151495" y="9371"/>
                </a:lnTo>
                <a:lnTo>
                  <a:pt x="145423" y="9371"/>
                </a:lnTo>
                <a:lnTo>
                  <a:pt x="145423" y="3287"/>
                </a:lnTo>
                <a:close/>
                <a:moveTo>
                  <a:pt x="158556" y="3287"/>
                </a:moveTo>
                <a:lnTo>
                  <a:pt x="158556" y="9371"/>
                </a:lnTo>
                <a:lnTo>
                  <a:pt x="152484" y="9371"/>
                </a:lnTo>
                <a:lnTo>
                  <a:pt x="152484" y="3287"/>
                </a:lnTo>
                <a:close/>
                <a:moveTo>
                  <a:pt x="165604" y="3287"/>
                </a:moveTo>
                <a:lnTo>
                  <a:pt x="165604" y="9371"/>
                </a:lnTo>
                <a:lnTo>
                  <a:pt x="159532" y="9371"/>
                </a:lnTo>
                <a:lnTo>
                  <a:pt x="159532" y="3287"/>
                </a:lnTo>
                <a:close/>
                <a:moveTo>
                  <a:pt x="172665" y="3287"/>
                </a:moveTo>
                <a:lnTo>
                  <a:pt x="172665" y="9371"/>
                </a:lnTo>
                <a:lnTo>
                  <a:pt x="166581" y="9371"/>
                </a:lnTo>
                <a:lnTo>
                  <a:pt x="166581" y="3287"/>
                </a:lnTo>
                <a:close/>
                <a:moveTo>
                  <a:pt x="179713" y="3287"/>
                </a:moveTo>
                <a:lnTo>
                  <a:pt x="179713" y="9371"/>
                </a:lnTo>
                <a:lnTo>
                  <a:pt x="173641" y="9371"/>
                </a:lnTo>
                <a:lnTo>
                  <a:pt x="173641" y="3287"/>
                </a:lnTo>
                <a:close/>
                <a:moveTo>
                  <a:pt x="186774" y="3287"/>
                </a:moveTo>
                <a:lnTo>
                  <a:pt x="186774" y="9371"/>
                </a:lnTo>
                <a:lnTo>
                  <a:pt x="180702" y="9371"/>
                </a:lnTo>
                <a:lnTo>
                  <a:pt x="180702" y="3287"/>
                </a:lnTo>
                <a:close/>
                <a:moveTo>
                  <a:pt x="193822" y="3287"/>
                </a:moveTo>
                <a:lnTo>
                  <a:pt x="193822" y="9371"/>
                </a:lnTo>
                <a:lnTo>
                  <a:pt x="187750" y="9371"/>
                </a:lnTo>
                <a:lnTo>
                  <a:pt x="187750" y="3287"/>
                </a:lnTo>
                <a:close/>
                <a:moveTo>
                  <a:pt x="200883" y="3287"/>
                </a:moveTo>
                <a:lnTo>
                  <a:pt x="200883" y="9371"/>
                </a:lnTo>
                <a:lnTo>
                  <a:pt x="194810" y="9371"/>
                </a:lnTo>
                <a:lnTo>
                  <a:pt x="194810" y="3287"/>
                </a:lnTo>
                <a:close/>
                <a:moveTo>
                  <a:pt x="207931" y="3287"/>
                </a:moveTo>
                <a:lnTo>
                  <a:pt x="207931" y="9371"/>
                </a:lnTo>
                <a:lnTo>
                  <a:pt x="201859" y="9371"/>
                </a:lnTo>
                <a:lnTo>
                  <a:pt x="201859" y="3287"/>
                </a:lnTo>
                <a:close/>
                <a:moveTo>
                  <a:pt x="214992" y="3287"/>
                </a:moveTo>
                <a:lnTo>
                  <a:pt x="214992" y="9371"/>
                </a:lnTo>
                <a:lnTo>
                  <a:pt x="208919" y="9371"/>
                </a:lnTo>
                <a:lnTo>
                  <a:pt x="208919" y="3287"/>
                </a:lnTo>
                <a:close/>
                <a:moveTo>
                  <a:pt x="222052" y="3287"/>
                </a:moveTo>
                <a:lnTo>
                  <a:pt x="222052" y="9371"/>
                </a:lnTo>
                <a:lnTo>
                  <a:pt x="215968" y="9371"/>
                </a:lnTo>
                <a:lnTo>
                  <a:pt x="215968" y="3287"/>
                </a:lnTo>
                <a:close/>
                <a:moveTo>
                  <a:pt x="229100" y="3287"/>
                </a:moveTo>
                <a:lnTo>
                  <a:pt x="229100" y="9371"/>
                </a:lnTo>
                <a:lnTo>
                  <a:pt x="223028" y="9371"/>
                </a:lnTo>
                <a:lnTo>
                  <a:pt x="223028" y="3287"/>
                </a:lnTo>
                <a:close/>
                <a:moveTo>
                  <a:pt x="236161" y="3287"/>
                </a:moveTo>
                <a:lnTo>
                  <a:pt x="236161" y="9371"/>
                </a:lnTo>
                <a:lnTo>
                  <a:pt x="230077" y="9371"/>
                </a:lnTo>
                <a:lnTo>
                  <a:pt x="230077" y="3287"/>
                </a:lnTo>
                <a:close/>
                <a:moveTo>
                  <a:pt x="243209" y="3287"/>
                </a:moveTo>
                <a:lnTo>
                  <a:pt x="243209" y="9371"/>
                </a:lnTo>
                <a:lnTo>
                  <a:pt x="237137" y="9371"/>
                </a:lnTo>
                <a:lnTo>
                  <a:pt x="237137" y="3287"/>
                </a:lnTo>
                <a:close/>
                <a:moveTo>
                  <a:pt x="250270" y="3287"/>
                </a:moveTo>
                <a:lnTo>
                  <a:pt x="250270" y="9371"/>
                </a:lnTo>
                <a:lnTo>
                  <a:pt x="244198" y="9371"/>
                </a:lnTo>
                <a:lnTo>
                  <a:pt x="244198" y="3287"/>
                </a:lnTo>
                <a:close/>
                <a:moveTo>
                  <a:pt x="257318" y="3287"/>
                </a:moveTo>
                <a:lnTo>
                  <a:pt x="257318" y="9371"/>
                </a:lnTo>
                <a:lnTo>
                  <a:pt x="251246" y="9371"/>
                </a:lnTo>
                <a:lnTo>
                  <a:pt x="251246" y="3287"/>
                </a:lnTo>
                <a:close/>
                <a:moveTo>
                  <a:pt x="264379" y="3287"/>
                </a:moveTo>
                <a:lnTo>
                  <a:pt x="264379" y="9371"/>
                </a:lnTo>
                <a:lnTo>
                  <a:pt x="258306" y="9371"/>
                </a:lnTo>
                <a:lnTo>
                  <a:pt x="258306" y="3287"/>
                </a:lnTo>
                <a:close/>
                <a:moveTo>
                  <a:pt x="271427" y="3287"/>
                </a:moveTo>
                <a:lnTo>
                  <a:pt x="271427" y="9371"/>
                </a:lnTo>
                <a:lnTo>
                  <a:pt x="265355" y="9371"/>
                </a:lnTo>
                <a:lnTo>
                  <a:pt x="265355" y="3287"/>
                </a:lnTo>
                <a:close/>
                <a:moveTo>
                  <a:pt x="278488" y="3287"/>
                </a:moveTo>
                <a:lnTo>
                  <a:pt x="278488" y="9371"/>
                </a:lnTo>
                <a:lnTo>
                  <a:pt x="272415" y="9371"/>
                </a:lnTo>
                <a:lnTo>
                  <a:pt x="272415" y="3287"/>
                </a:lnTo>
                <a:close/>
                <a:moveTo>
                  <a:pt x="17443" y="10347"/>
                </a:moveTo>
                <a:lnTo>
                  <a:pt x="17443" y="16419"/>
                </a:lnTo>
                <a:lnTo>
                  <a:pt x="11371" y="16419"/>
                </a:lnTo>
                <a:lnTo>
                  <a:pt x="11371" y="10347"/>
                </a:lnTo>
                <a:close/>
                <a:moveTo>
                  <a:pt x="24503" y="10347"/>
                </a:moveTo>
                <a:lnTo>
                  <a:pt x="24503" y="16419"/>
                </a:lnTo>
                <a:lnTo>
                  <a:pt x="18431" y="16419"/>
                </a:lnTo>
                <a:lnTo>
                  <a:pt x="18431" y="10347"/>
                </a:lnTo>
                <a:close/>
                <a:moveTo>
                  <a:pt x="31564" y="10347"/>
                </a:moveTo>
                <a:lnTo>
                  <a:pt x="31564" y="16419"/>
                </a:lnTo>
                <a:lnTo>
                  <a:pt x="25492" y="16419"/>
                </a:lnTo>
                <a:lnTo>
                  <a:pt x="25492" y="10347"/>
                </a:lnTo>
                <a:close/>
                <a:moveTo>
                  <a:pt x="38612" y="10347"/>
                </a:moveTo>
                <a:lnTo>
                  <a:pt x="38612" y="16419"/>
                </a:lnTo>
                <a:lnTo>
                  <a:pt x="32540" y="16419"/>
                </a:lnTo>
                <a:lnTo>
                  <a:pt x="32540" y="10347"/>
                </a:lnTo>
                <a:close/>
                <a:moveTo>
                  <a:pt x="45673" y="10347"/>
                </a:moveTo>
                <a:lnTo>
                  <a:pt x="45673" y="16419"/>
                </a:lnTo>
                <a:lnTo>
                  <a:pt x="39601" y="16419"/>
                </a:lnTo>
                <a:lnTo>
                  <a:pt x="39601" y="10347"/>
                </a:lnTo>
                <a:close/>
                <a:moveTo>
                  <a:pt x="52721" y="10347"/>
                </a:moveTo>
                <a:lnTo>
                  <a:pt x="52721" y="16419"/>
                </a:lnTo>
                <a:lnTo>
                  <a:pt x="46649" y="16419"/>
                </a:lnTo>
                <a:lnTo>
                  <a:pt x="46649" y="10347"/>
                </a:lnTo>
                <a:close/>
                <a:moveTo>
                  <a:pt x="59782" y="10347"/>
                </a:moveTo>
                <a:lnTo>
                  <a:pt x="59782" y="16419"/>
                </a:lnTo>
                <a:lnTo>
                  <a:pt x="53709" y="16419"/>
                </a:lnTo>
                <a:lnTo>
                  <a:pt x="53709" y="10347"/>
                </a:lnTo>
                <a:close/>
                <a:moveTo>
                  <a:pt x="66842" y="10347"/>
                </a:moveTo>
                <a:lnTo>
                  <a:pt x="66842" y="16419"/>
                </a:lnTo>
                <a:lnTo>
                  <a:pt x="60758" y="16419"/>
                </a:lnTo>
                <a:lnTo>
                  <a:pt x="60758" y="10347"/>
                </a:lnTo>
                <a:close/>
                <a:moveTo>
                  <a:pt x="73902" y="10347"/>
                </a:moveTo>
                <a:lnTo>
                  <a:pt x="73902" y="16419"/>
                </a:lnTo>
                <a:lnTo>
                  <a:pt x="67818" y="16419"/>
                </a:lnTo>
                <a:lnTo>
                  <a:pt x="67818" y="10347"/>
                </a:lnTo>
                <a:close/>
                <a:moveTo>
                  <a:pt x="80951" y="10347"/>
                </a:moveTo>
                <a:lnTo>
                  <a:pt x="80951" y="16419"/>
                </a:lnTo>
                <a:lnTo>
                  <a:pt x="74879" y="16419"/>
                </a:lnTo>
                <a:lnTo>
                  <a:pt x="74879" y="10347"/>
                </a:lnTo>
                <a:close/>
                <a:moveTo>
                  <a:pt x="88011" y="10347"/>
                </a:moveTo>
                <a:lnTo>
                  <a:pt x="88011" y="16419"/>
                </a:lnTo>
                <a:lnTo>
                  <a:pt x="81927" y="16419"/>
                </a:lnTo>
                <a:lnTo>
                  <a:pt x="81927" y="10347"/>
                </a:lnTo>
                <a:close/>
                <a:moveTo>
                  <a:pt x="95060" y="10347"/>
                </a:moveTo>
                <a:lnTo>
                  <a:pt x="95060" y="16419"/>
                </a:lnTo>
                <a:lnTo>
                  <a:pt x="88988" y="16419"/>
                </a:lnTo>
                <a:lnTo>
                  <a:pt x="88988" y="10347"/>
                </a:lnTo>
                <a:close/>
                <a:moveTo>
                  <a:pt x="102120" y="10347"/>
                </a:moveTo>
                <a:lnTo>
                  <a:pt x="102120" y="16419"/>
                </a:lnTo>
                <a:lnTo>
                  <a:pt x="96036" y="16419"/>
                </a:lnTo>
                <a:lnTo>
                  <a:pt x="96036" y="10347"/>
                </a:lnTo>
                <a:close/>
                <a:moveTo>
                  <a:pt x="109169" y="10347"/>
                </a:moveTo>
                <a:lnTo>
                  <a:pt x="109169" y="16419"/>
                </a:lnTo>
                <a:lnTo>
                  <a:pt x="103097" y="16419"/>
                </a:lnTo>
                <a:lnTo>
                  <a:pt x="103097" y="10347"/>
                </a:lnTo>
                <a:close/>
                <a:moveTo>
                  <a:pt x="116229" y="10347"/>
                </a:moveTo>
                <a:lnTo>
                  <a:pt x="116229" y="16419"/>
                </a:lnTo>
                <a:lnTo>
                  <a:pt x="110157" y="16419"/>
                </a:lnTo>
                <a:lnTo>
                  <a:pt x="110157" y="10347"/>
                </a:lnTo>
                <a:close/>
                <a:moveTo>
                  <a:pt x="123278" y="10347"/>
                </a:moveTo>
                <a:lnTo>
                  <a:pt x="123278" y="16419"/>
                </a:lnTo>
                <a:lnTo>
                  <a:pt x="117205" y="16419"/>
                </a:lnTo>
                <a:lnTo>
                  <a:pt x="117205" y="10347"/>
                </a:lnTo>
                <a:close/>
                <a:moveTo>
                  <a:pt x="130338" y="10347"/>
                </a:moveTo>
                <a:lnTo>
                  <a:pt x="130338" y="16419"/>
                </a:lnTo>
                <a:lnTo>
                  <a:pt x="124254" y="16419"/>
                </a:lnTo>
                <a:lnTo>
                  <a:pt x="124254" y="10347"/>
                </a:lnTo>
                <a:close/>
                <a:moveTo>
                  <a:pt x="137387" y="10347"/>
                </a:moveTo>
                <a:lnTo>
                  <a:pt x="137387" y="16419"/>
                </a:lnTo>
                <a:lnTo>
                  <a:pt x="131314" y="16419"/>
                </a:lnTo>
                <a:lnTo>
                  <a:pt x="131314" y="10347"/>
                </a:lnTo>
                <a:close/>
                <a:moveTo>
                  <a:pt x="144447" y="10347"/>
                </a:moveTo>
                <a:lnTo>
                  <a:pt x="144447" y="16419"/>
                </a:lnTo>
                <a:lnTo>
                  <a:pt x="138375" y="16419"/>
                </a:lnTo>
                <a:lnTo>
                  <a:pt x="138375" y="10347"/>
                </a:lnTo>
                <a:close/>
                <a:moveTo>
                  <a:pt x="151495" y="10347"/>
                </a:moveTo>
                <a:lnTo>
                  <a:pt x="151495" y="16419"/>
                </a:lnTo>
                <a:lnTo>
                  <a:pt x="145423" y="16419"/>
                </a:lnTo>
                <a:lnTo>
                  <a:pt x="145423" y="10347"/>
                </a:lnTo>
                <a:close/>
                <a:moveTo>
                  <a:pt x="158556" y="10347"/>
                </a:moveTo>
                <a:lnTo>
                  <a:pt x="158556" y="16419"/>
                </a:lnTo>
                <a:lnTo>
                  <a:pt x="152484" y="16419"/>
                </a:lnTo>
                <a:lnTo>
                  <a:pt x="152484" y="10347"/>
                </a:lnTo>
                <a:close/>
                <a:moveTo>
                  <a:pt x="165604" y="10347"/>
                </a:moveTo>
                <a:lnTo>
                  <a:pt x="165604" y="16419"/>
                </a:lnTo>
                <a:lnTo>
                  <a:pt x="159532" y="16419"/>
                </a:lnTo>
                <a:lnTo>
                  <a:pt x="159532" y="10347"/>
                </a:lnTo>
                <a:close/>
                <a:moveTo>
                  <a:pt x="172665" y="10347"/>
                </a:moveTo>
                <a:lnTo>
                  <a:pt x="172665" y="16419"/>
                </a:lnTo>
                <a:lnTo>
                  <a:pt x="166581" y="16419"/>
                </a:lnTo>
                <a:lnTo>
                  <a:pt x="166581" y="10347"/>
                </a:lnTo>
                <a:close/>
                <a:moveTo>
                  <a:pt x="179713" y="10347"/>
                </a:moveTo>
                <a:lnTo>
                  <a:pt x="179713" y="16419"/>
                </a:lnTo>
                <a:lnTo>
                  <a:pt x="173641" y="16419"/>
                </a:lnTo>
                <a:lnTo>
                  <a:pt x="173641" y="10347"/>
                </a:lnTo>
                <a:close/>
                <a:moveTo>
                  <a:pt x="186774" y="10347"/>
                </a:moveTo>
                <a:lnTo>
                  <a:pt x="186774" y="16419"/>
                </a:lnTo>
                <a:lnTo>
                  <a:pt x="180702" y="16419"/>
                </a:lnTo>
                <a:lnTo>
                  <a:pt x="180702" y="10347"/>
                </a:lnTo>
                <a:close/>
                <a:moveTo>
                  <a:pt x="193822" y="10347"/>
                </a:moveTo>
                <a:lnTo>
                  <a:pt x="193822" y="16419"/>
                </a:lnTo>
                <a:lnTo>
                  <a:pt x="187750" y="16419"/>
                </a:lnTo>
                <a:lnTo>
                  <a:pt x="187750" y="10347"/>
                </a:lnTo>
                <a:close/>
                <a:moveTo>
                  <a:pt x="200883" y="10347"/>
                </a:moveTo>
                <a:lnTo>
                  <a:pt x="200883" y="16419"/>
                </a:lnTo>
                <a:lnTo>
                  <a:pt x="194810" y="16419"/>
                </a:lnTo>
                <a:lnTo>
                  <a:pt x="194810" y="10347"/>
                </a:lnTo>
                <a:close/>
                <a:moveTo>
                  <a:pt x="207931" y="10347"/>
                </a:moveTo>
                <a:lnTo>
                  <a:pt x="207931" y="16419"/>
                </a:lnTo>
                <a:lnTo>
                  <a:pt x="201859" y="16419"/>
                </a:lnTo>
                <a:lnTo>
                  <a:pt x="201859" y="10347"/>
                </a:lnTo>
                <a:close/>
                <a:moveTo>
                  <a:pt x="214992" y="10347"/>
                </a:moveTo>
                <a:lnTo>
                  <a:pt x="214992" y="16419"/>
                </a:lnTo>
                <a:lnTo>
                  <a:pt x="208919" y="16419"/>
                </a:lnTo>
                <a:lnTo>
                  <a:pt x="208919" y="10347"/>
                </a:lnTo>
                <a:close/>
                <a:moveTo>
                  <a:pt x="222052" y="10347"/>
                </a:moveTo>
                <a:lnTo>
                  <a:pt x="222052" y="16419"/>
                </a:lnTo>
                <a:lnTo>
                  <a:pt x="215968" y="16419"/>
                </a:lnTo>
                <a:lnTo>
                  <a:pt x="215968" y="10347"/>
                </a:lnTo>
                <a:close/>
                <a:moveTo>
                  <a:pt x="229100" y="10347"/>
                </a:moveTo>
                <a:lnTo>
                  <a:pt x="229100" y="16419"/>
                </a:lnTo>
                <a:lnTo>
                  <a:pt x="223028" y="16419"/>
                </a:lnTo>
                <a:lnTo>
                  <a:pt x="223028" y="10347"/>
                </a:lnTo>
                <a:close/>
                <a:moveTo>
                  <a:pt x="236161" y="10347"/>
                </a:moveTo>
                <a:lnTo>
                  <a:pt x="236161" y="16419"/>
                </a:lnTo>
                <a:lnTo>
                  <a:pt x="230077" y="16419"/>
                </a:lnTo>
                <a:lnTo>
                  <a:pt x="230077" y="10347"/>
                </a:lnTo>
                <a:close/>
                <a:moveTo>
                  <a:pt x="243209" y="10347"/>
                </a:moveTo>
                <a:lnTo>
                  <a:pt x="243209" y="16419"/>
                </a:lnTo>
                <a:lnTo>
                  <a:pt x="237137" y="16419"/>
                </a:lnTo>
                <a:lnTo>
                  <a:pt x="237137" y="10347"/>
                </a:lnTo>
                <a:close/>
                <a:moveTo>
                  <a:pt x="250270" y="10347"/>
                </a:moveTo>
                <a:lnTo>
                  <a:pt x="250270" y="16419"/>
                </a:lnTo>
                <a:lnTo>
                  <a:pt x="244198" y="16419"/>
                </a:lnTo>
                <a:lnTo>
                  <a:pt x="244198" y="10347"/>
                </a:lnTo>
                <a:close/>
                <a:moveTo>
                  <a:pt x="257318" y="10347"/>
                </a:moveTo>
                <a:lnTo>
                  <a:pt x="257318" y="16419"/>
                </a:lnTo>
                <a:lnTo>
                  <a:pt x="251246" y="16419"/>
                </a:lnTo>
                <a:lnTo>
                  <a:pt x="251246" y="10347"/>
                </a:lnTo>
                <a:close/>
                <a:moveTo>
                  <a:pt x="264379" y="10347"/>
                </a:moveTo>
                <a:lnTo>
                  <a:pt x="264379" y="16419"/>
                </a:lnTo>
                <a:lnTo>
                  <a:pt x="258306" y="16419"/>
                </a:lnTo>
                <a:lnTo>
                  <a:pt x="258306" y="10347"/>
                </a:lnTo>
                <a:close/>
                <a:moveTo>
                  <a:pt x="271427" y="10347"/>
                </a:moveTo>
                <a:lnTo>
                  <a:pt x="271427" y="16419"/>
                </a:lnTo>
                <a:lnTo>
                  <a:pt x="265355" y="16419"/>
                </a:lnTo>
                <a:lnTo>
                  <a:pt x="265355" y="10347"/>
                </a:lnTo>
                <a:close/>
                <a:moveTo>
                  <a:pt x="278488" y="10347"/>
                </a:moveTo>
                <a:lnTo>
                  <a:pt x="278488" y="16419"/>
                </a:lnTo>
                <a:lnTo>
                  <a:pt x="272415" y="16419"/>
                </a:lnTo>
                <a:lnTo>
                  <a:pt x="272415" y="10347"/>
                </a:lnTo>
                <a:close/>
                <a:moveTo>
                  <a:pt x="17443" y="17408"/>
                </a:moveTo>
                <a:lnTo>
                  <a:pt x="17443" y="23480"/>
                </a:lnTo>
                <a:lnTo>
                  <a:pt x="11371" y="23480"/>
                </a:lnTo>
                <a:lnTo>
                  <a:pt x="11371" y="17408"/>
                </a:lnTo>
                <a:close/>
                <a:moveTo>
                  <a:pt x="24503" y="17408"/>
                </a:moveTo>
                <a:lnTo>
                  <a:pt x="24503" y="23480"/>
                </a:lnTo>
                <a:lnTo>
                  <a:pt x="18431" y="23480"/>
                </a:lnTo>
                <a:lnTo>
                  <a:pt x="18431" y="17408"/>
                </a:lnTo>
                <a:close/>
                <a:moveTo>
                  <a:pt x="31564" y="17408"/>
                </a:moveTo>
                <a:lnTo>
                  <a:pt x="31564" y="23480"/>
                </a:lnTo>
                <a:lnTo>
                  <a:pt x="25492" y="23480"/>
                </a:lnTo>
                <a:lnTo>
                  <a:pt x="25492" y="17408"/>
                </a:lnTo>
                <a:close/>
                <a:moveTo>
                  <a:pt x="38612" y="17408"/>
                </a:moveTo>
                <a:lnTo>
                  <a:pt x="38612" y="23480"/>
                </a:lnTo>
                <a:lnTo>
                  <a:pt x="32540" y="23480"/>
                </a:lnTo>
                <a:lnTo>
                  <a:pt x="32540" y="17408"/>
                </a:lnTo>
                <a:close/>
                <a:moveTo>
                  <a:pt x="45673" y="17408"/>
                </a:moveTo>
                <a:lnTo>
                  <a:pt x="45673" y="23480"/>
                </a:lnTo>
                <a:lnTo>
                  <a:pt x="39601" y="23480"/>
                </a:lnTo>
                <a:lnTo>
                  <a:pt x="39601" y="17408"/>
                </a:lnTo>
                <a:close/>
                <a:moveTo>
                  <a:pt x="52721" y="17408"/>
                </a:moveTo>
                <a:lnTo>
                  <a:pt x="52721" y="23480"/>
                </a:lnTo>
                <a:lnTo>
                  <a:pt x="46649" y="23480"/>
                </a:lnTo>
                <a:lnTo>
                  <a:pt x="46649" y="17408"/>
                </a:lnTo>
                <a:close/>
                <a:moveTo>
                  <a:pt x="59782" y="17408"/>
                </a:moveTo>
                <a:lnTo>
                  <a:pt x="59782" y="23480"/>
                </a:lnTo>
                <a:lnTo>
                  <a:pt x="53709" y="23480"/>
                </a:lnTo>
                <a:lnTo>
                  <a:pt x="53709" y="17408"/>
                </a:lnTo>
                <a:close/>
                <a:moveTo>
                  <a:pt x="66842" y="17408"/>
                </a:moveTo>
                <a:lnTo>
                  <a:pt x="66842" y="23480"/>
                </a:lnTo>
                <a:lnTo>
                  <a:pt x="60758" y="23480"/>
                </a:lnTo>
                <a:lnTo>
                  <a:pt x="60758" y="17408"/>
                </a:lnTo>
                <a:close/>
                <a:moveTo>
                  <a:pt x="73902" y="17408"/>
                </a:moveTo>
                <a:lnTo>
                  <a:pt x="73902" y="23480"/>
                </a:lnTo>
                <a:lnTo>
                  <a:pt x="67818" y="23480"/>
                </a:lnTo>
                <a:lnTo>
                  <a:pt x="67818" y="17408"/>
                </a:lnTo>
                <a:close/>
                <a:moveTo>
                  <a:pt x="80951" y="17408"/>
                </a:moveTo>
                <a:lnTo>
                  <a:pt x="80951" y="23480"/>
                </a:lnTo>
                <a:lnTo>
                  <a:pt x="74879" y="23480"/>
                </a:lnTo>
                <a:lnTo>
                  <a:pt x="74879" y="17408"/>
                </a:lnTo>
                <a:close/>
                <a:moveTo>
                  <a:pt x="88011" y="17408"/>
                </a:moveTo>
                <a:lnTo>
                  <a:pt x="88011" y="23480"/>
                </a:lnTo>
                <a:lnTo>
                  <a:pt x="81927" y="23480"/>
                </a:lnTo>
                <a:lnTo>
                  <a:pt x="81927" y="17408"/>
                </a:lnTo>
                <a:close/>
                <a:moveTo>
                  <a:pt x="95060" y="17408"/>
                </a:moveTo>
                <a:lnTo>
                  <a:pt x="95060" y="23480"/>
                </a:lnTo>
                <a:lnTo>
                  <a:pt x="88988" y="23480"/>
                </a:lnTo>
                <a:lnTo>
                  <a:pt x="88988" y="17408"/>
                </a:lnTo>
                <a:close/>
                <a:moveTo>
                  <a:pt x="102120" y="17408"/>
                </a:moveTo>
                <a:lnTo>
                  <a:pt x="102120" y="23480"/>
                </a:lnTo>
                <a:lnTo>
                  <a:pt x="96036" y="23480"/>
                </a:lnTo>
                <a:lnTo>
                  <a:pt x="96036" y="17408"/>
                </a:lnTo>
                <a:close/>
                <a:moveTo>
                  <a:pt x="109169" y="17408"/>
                </a:moveTo>
                <a:lnTo>
                  <a:pt x="109169" y="23480"/>
                </a:lnTo>
                <a:lnTo>
                  <a:pt x="103097" y="23480"/>
                </a:lnTo>
                <a:lnTo>
                  <a:pt x="103097" y="17408"/>
                </a:lnTo>
                <a:close/>
                <a:moveTo>
                  <a:pt x="116229" y="17408"/>
                </a:moveTo>
                <a:lnTo>
                  <a:pt x="116229" y="23480"/>
                </a:lnTo>
                <a:lnTo>
                  <a:pt x="110157" y="23480"/>
                </a:lnTo>
                <a:lnTo>
                  <a:pt x="110157" y="17408"/>
                </a:lnTo>
                <a:close/>
                <a:moveTo>
                  <a:pt x="123278" y="17408"/>
                </a:moveTo>
                <a:lnTo>
                  <a:pt x="123278" y="23480"/>
                </a:lnTo>
                <a:lnTo>
                  <a:pt x="117205" y="23480"/>
                </a:lnTo>
                <a:lnTo>
                  <a:pt x="117205" y="17408"/>
                </a:lnTo>
                <a:close/>
                <a:moveTo>
                  <a:pt x="130338" y="17408"/>
                </a:moveTo>
                <a:lnTo>
                  <a:pt x="130338" y="23480"/>
                </a:lnTo>
                <a:lnTo>
                  <a:pt x="124254" y="23480"/>
                </a:lnTo>
                <a:lnTo>
                  <a:pt x="124254" y="17408"/>
                </a:lnTo>
                <a:close/>
                <a:moveTo>
                  <a:pt x="137387" y="17408"/>
                </a:moveTo>
                <a:lnTo>
                  <a:pt x="137387" y="23480"/>
                </a:lnTo>
                <a:lnTo>
                  <a:pt x="131314" y="23480"/>
                </a:lnTo>
                <a:lnTo>
                  <a:pt x="131314" y="17408"/>
                </a:lnTo>
                <a:close/>
                <a:moveTo>
                  <a:pt x="144447" y="17408"/>
                </a:moveTo>
                <a:lnTo>
                  <a:pt x="144447" y="23480"/>
                </a:lnTo>
                <a:lnTo>
                  <a:pt x="138375" y="23480"/>
                </a:lnTo>
                <a:lnTo>
                  <a:pt x="138375" y="17408"/>
                </a:lnTo>
                <a:close/>
                <a:moveTo>
                  <a:pt x="151495" y="17408"/>
                </a:moveTo>
                <a:lnTo>
                  <a:pt x="151495" y="23480"/>
                </a:lnTo>
                <a:lnTo>
                  <a:pt x="145423" y="23480"/>
                </a:lnTo>
                <a:lnTo>
                  <a:pt x="145423" y="17408"/>
                </a:lnTo>
                <a:close/>
                <a:moveTo>
                  <a:pt x="158556" y="17408"/>
                </a:moveTo>
                <a:lnTo>
                  <a:pt x="158556" y="23480"/>
                </a:lnTo>
                <a:lnTo>
                  <a:pt x="152484" y="23480"/>
                </a:lnTo>
                <a:lnTo>
                  <a:pt x="152484" y="17408"/>
                </a:lnTo>
                <a:close/>
                <a:moveTo>
                  <a:pt x="165604" y="17408"/>
                </a:moveTo>
                <a:lnTo>
                  <a:pt x="165604" y="23480"/>
                </a:lnTo>
                <a:lnTo>
                  <a:pt x="159532" y="23480"/>
                </a:lnTo>
                <a:lnTo>
                  <a:pt x="159532" y="17408"/>
                </a:lnTo>
                <a:close/>
                <a:moveTo>
                  <a:pt x="172665" y="17408"/>
                </a:moveTo>
                <a:lnTo>
                  <a:pt x="172665" y="23480"/>
                </a:lnTo>
                <a:lnTo>
                  <a:pt x="166581" y="23480"/>
                </a:lnTo>
                <a:lnTo>
                  <a:pt x="166581" y="17408"/>
                </a:lnTo>
                <a:close/>
                <a:moveTo>
                  <a:pt x="179713" y="17408"/>
                </a:moveTo>
                <a:lnTo>
                  <a:pt x="179713" y="23480"/>
                </a:lnTo>
                <a:lnTo>
                  <a:pt x="173641" y="23480"/>
                </a:lnTo>
                <a:lnTo>
                  <a:pt x="173641" y="17408"/>
                </a:lnTo>
                <a:close/>
                <a:moveTo>
                  <a:pt x="186774" y="17408"/>
                </a:moveTo>
                <a:lnTo>
                  <a:pt x="186774" y="23480"/>
                </a:lnTo>
                <a:lnTo>
                  <a:pt x="180702" y="23480"/>
                </a:lnTo>
                <a:lnTo>
                  <a:pt x="180702" y="17408"/>
                </a:lnTo>
                <a:close/>
                <a:moveTo>
                  <a:pt x="193822" y="17408"/>
                </a:moveTo>
                <a:lnTo>
                  <a:pt x="193822" y="23480"/>
                </a:lnTo>
                <a:lnTo>
                  <a:pt x="187750" y="23480"/>
                </a:lnTo>
                <a:lnTo>
                  <a:pt x="187750" y="17408"/>
                </a:lnTo>
                <a:close/>
                <a:moveTo>
                  <a:pt x="200883" y="17408"/>
                </a:moveTo>
                <a:lnTo>
                  <a:pt x="200883" y="23480"/>
                </a:lnTo>
                <a:lnTo>
                  <a:pt x="194810" y="23480"/>
                </a:lnTo>
                <a:lnTo>
                  <a:pt x="194810" y="17408"/>
                </a:lnTo>
                <a:close/>
                <a:moveTo>
                  <a:pt x="207931" y="17408"/>
                </a:moveTo>
                <a:lnTo>
                  <a:pt x="207931" y="23480"/>
                </a:lnTo>
                <a:lnTo>
                  <a:pt x="201859" y="23480"/>
                </a:lnTo>
                <a:lnTo>
                  <a:pt x="201859" y="17408"/>
                </a:lnTo>
                <a:close/>
                <a:moveTo>
                  <a:pt x="214992" y="17408"/>
                </a:moveTo>
                <a:lnTo>
                  <a:pt x="214992" y="23480"/>
                </a:lnTo>
                <a:lnTo>
                  <a:pt x="208919" y="23480"/>
                </a:lnTo>
                <a:lnTo>
                  <a:pt x="208919" y="17408"/>
                </a:lnTo>
                <a:close/>
                <a:moveTo>
                  <a:pt x="222052" y="17408"/>
                </a:moveTo>
                <a:lnTo>
                  <a:pt x="222052" y="23480"/>
                </a:lnTo>
                <a:lnTo>
                  <a:pt x="215968" y="23480"/>
                </a:lnTo>
                <a:lnTo>
                  <a:pt x="215968" y="17408"/>
                </a:lnTo>
                <a:close/>
                <a:moveTo>
                  <a:pt x="229100" y="17408"/>
                </a:moveTo>
                <a:lnTo>
                  <a:pt x="229100" y="23480"/>
                </a:lnTo>
                <a:lnTo>
                  <a:pt x="223028" y="23480"/>
                </a:lnTo>
                <a:lnTo>
                  <a:pt x="223028" y="17408"/>
                </a:lnTo>
                <a:close/>
                <a:moveTo>
                  <a:pt x="236161" y="17408"/>
                </a:moveTo>
                <a:lnTo>
                  <a:pt x="236161" y="23480"/>
                </a:lnTo>
                <a:lnTo>
                  <a:pt x="230077" y="23480"/>
                </a:lnTo>
                <a:lnTo>
                  <a:pt x="230077" y="17408"/>
                </a:lnTo>
                <a:close/>
                <a:moveTo>
                  <a:pt x="243209" y="17408"/>
                </a:moveTo>
                <a:lnTo>
                  <a:pt x="243209" y="23480"/>
                </a:lnTo>
                <a:lnTo>
                  <a:pt x="237137" y="23480"/>
                </a:lnTo>
                <a:lnTo>
                  <a:pt x="237137" y="17408"/>
                </a:lnTo>
                <a:close/>
                <a:moveTo>
                  <a:pt x="250270" y="17408"/>
                </a:moveTo>
                <a:lnTo>
                  <a:pt x="250270" y="23480"/>
                </a:lnTo>
                <a:lnTo>
                  <a:pt x="244198" y="23480"/>
                </a:lnTo>
                <a:lnTo>
                  <a:pt x="244198" y="17408"/>
                </a:lnTo>
                <a:close/>
                <a:moveTo>
                  <a:pt x="257318" y="17408"/>
                </a:moveTo>
                <a:lnTo>
                  <a:pt x="257318" y="23480"/>
                </a:lnTo>
                <a:lnTo>
                  <a:pt x="251246" y="23480"/>
                </a:lnTo>
                <a:lnTo>
                  <a:pt x="251246" y="17408"/>
                </a:lnTo>
                <a:close/>
                <a:moveTo>
                  <a:pt x="264379" y="17408"/>
                </a:moveTo>
                <a:lnTo>
                  <a:pt x="264379" y="23480"/>
                </a:lnTo>
                <a:lnTo>
                  <a:pt x="258306" y="23480"/>
                </a:lnTo>
                <a:lnTo>
                  <a:pt x="258306" y="17408"/>
                </a:lnTo>
                <a:close/>
                <a:moveTo>
                  <a:pt x="271427" y="17408"/>
                </a:moveTo>
                <a:lnTo>
                  <a:pt x="271427" y="23480"/>
                </a:lnTo>
                <a:lnTo>
                  <a:pt x="265355" y="23480"/>
                </a:lnTo>
                <a:lnTo>
                  <a:pt x="265355" y="17408"/>
                </a:lnTo>
                <a:close/>
                <a:moveTo>
                  <a:pt x="278488" y="17408"/>
                </a:moveTo>
                <a:lnTo>
                  <a:pt x="278488" y="23480"/>
                </a:lnTo>
                <a:lnTo>
                  <a:pt x="272415" y="23480"/>
                </a:lnTo>
                <a:lnTo>
                  <a:pt x="272415" y="17408"/>
                </a:lnTo>
                <a:close/>
                <a:moveTo>
                  <a:pt x="17443" y="24456"/>
                </a:moveTo>
                <a:lnTo>
                  <a:pt x="17443" y="30528"/>
                </a:lnTo>
                <a:lnTo>
                  <a:pt x="11371" y="30528"/>
                </a:lnTo>
                <a:lnTo>
                  <a:pt x="11371" y="24456"/>
                </a:lnTo>
                <a:close/>
                <a:moveTo>
                  <a:pt x="24503" y="24456"/>
                </a:moveTo>
                <a:lnTo>
                  <a:pt x="24503" y="30528"/>
                </a:lnTo>
                <a:lnTo>
                  <a:pt x="18431" y="30528"/>
                </a:lnTo>
                <a:lnTo>
                  <a:pt x="18431" y="24456"/>
                </a:lnTo>
                <a:close/>
                <a:moveTo>
                  <a:pt x="31564" y="24456"/>
                </a:moveTo>
                <a:lnTo>
                  <a:pt x="31564" y="30528"/>
                </a:lnTo>
                <a:lnTo>
                  <a:pt x="25492" y="30528"/>
                </a:lnTo>
                <a:lnTo>
                  <a:pt x="25492" y="24456"/>
                </a:lnTo>
                <a:close/>
                <a:moveTo>
                  <a:pt x="38612" y="24456"/>
                </a:moveTo>
                <a:lnTo>
                  <a:pt x="38612" y="30528"/>
                </a:lnTo>
                <a:lnTo>
                  <a:pt x="32540" y="30528"/>
                </a:lnTo>
                <a:lnTo>
                  <a:pt x="32540" y="24456"/>
                </a:lnTo>
                <a:close/>
                <a:moveTo>
                  <a:pt x="45673" y="24456"/>
                </a:moveTo>
                <a:lnTo>
                  <a:pt x="45673" y="30528"/>
                </a:lnTo>
                <a:lnTo>
                  <a:pt x="39601" y="30528"/>
                </a:lnTo>
                <a:lnTo>
                  <a:pt x="39601" y="24456"/>
                </a:lnTo>
                <a:close/>
                <a:moveTo>
                  <a:pt x="52721" y="24456"/>
                </a:moveTo>
                <a:lnTo>
                  <a:pt x="52721" y="30528"/>
                </a:lnTo>
                <a:lnTo>
                  <a:pt x="46649" y="30528"/>
                </a:lnTo>
                <a:lnTo>
                  <a:pt x="46649" y="24456"/>
                </a:lnTo>
                <a:close/>
                <a:moveTo>
                  <a:pt x="59782" y="24456"/>
                </a:moveTo>
                <a:lnTo>
                  <a:pt x="59782" y="30528"/>
                </a:lnTo>
                <a:lnTo>
                  <a:pt x="53709" y="30528"/>
                </a:lnTo>
                <a:lnTo>
                  <a:pt x="53709" y="24456"/>
                </a:lnTo>
                <a:close/>
                <a:moveTo>
                  <a:pt x="88011" y="24456"/>
                </a:moveTo>
                <a:lnTo>
                  <a:pt x="88011" y="30528"/>
                </a:lnTo>
                <a:lnTo>
                  <a:pt x="81927" y="30528"/>
                </a:lnTo>
                <a:lnTo>
                  <a:pt x="81927" y="24456"/>
                </a:lnTo>
                <a:close/>
                <a:moveTo>
                  <a:pt x="95060" y="24456"/>
                </a:moveTo>
                <a:lnTo>
                  <a:pt x="95060" y="30528"/>
                </a:lnTo>
                <a:lnTo>
                  <a:pt x="88988" y="30528"/>
                </a:lnTo>
                <a:lnTo>
                  <a:pt x="88988" y="24456"/>
                </a:lnTo>
                <a:close/>
                <a:moveTo>
                  <a:pt x="123278" y="24456"/>
                </a:moveTo>
                <a:lnTo>
                  <a:pt x="123278" y="30528"/>
                </a:lnTo>
                <a:lnTo>
                  <a:pt x="117205" y="30528"/>
                </a:lnTo>
                <a:lnTo>
                  <a:pt x="117205" y="24456"/>
                </a:lnTo>
                <a:close/>
                <a:moveTo>
                  <a:pt x="130338" y="24456"/>
                </a:moveTo>
                <a:lnTo>
                  <a:pt x="130338" y="30528"/>
                </a:lnTo>
                <a:lnTo>
                  <a:pt x="124254" y="30528"/>
                </a:lnTo>
                <a:lnTo>
                  <a:pt x="124254" y="24456"/>
                </a:lnTo>
                <a:close/>
                <a:moveTo>
                  <a:pt x="144447" y="24456"/>
                </a:moveTo>
                <a:lnTo>
                  <a:pt x="144447" y="30528"/>
                </a:lnTo>
                <a:lnTo>
                  <a:pt x="138375" y="30528"/>
                </a:lnTo>
                <a:lnTo>
                  <a:pt x="138375" y="24456"/>
                </a:lnTo>
                <a:close/>
                <a:moveTo>
                  <a:pt x="151495" y="24456"/>
                </a:moveTo>
                <a:lnTo>
                  <a:pt x="151495" y="30528"/>
                </a:lnTo>
                <a:lnTo>
                  <a:pt x="145423" y="30528"/>
                </a:lnTo>
                <a:lnTo>
                  <a:pt x="145423" y="24456"/>
                </a:lnTo>
                <a:close/>
                <a:moveTo>
                  <a:pt x="158556" y="24456"/>
                </a:moveTo>
                <a:lnTo>
                  <a:pt x="158556" y="30528"/>
                </a:lnTo>
                <a:lnTo>
                  <a:pt x="152484" y="30528"/>
                </a:lnTo>
                <a:lnTo>
                  <a:pt x="152484" y="24456"/>
                </a:lnTo>
                <a:close/>
                <a:moveTo>
                  <a:pt x="165604" y="24456"/>
                </a:moveTo>
                <a:lnTo>
                  <a:pt x="165604" y="30528"/>
                </a:lnTo>
                <a:lnTo>
                  <a:pt x="159532" y="30528"/>
                </a:lnTo>
                <a:lnTo>
                  <a:pt x="159532" y="24456"/>
                </a:lnTo>
                <a:close/>
                <a:moveTo>
                  <a:pt x="172665" y="24456"/>
                </a:moveTo>
                <a:lnTo>
                  <a:pt x="172665" y="30528"/>
                </a:lnTo>
                <a:lnTo>
                  <a:pt x="166581" y="30528"/>
                </a:lnTo>
                <a:lnTo>
                  <a:pt x="166581" y="24456"/>
                </a:lnTo>
                <a:close/>
                <a:moveTo>
                  <a:pt x="179713" y="24456"/>
                </a:moveTo>
                <a:lnTo>
                  <a:pt x="179713" y="30528"/>
                </a:lnTo>
                <a:lnTo>
                  <a:pt x="173641" y="30528"/>
                </a:lnTo>
                <a:lnTo>
                  <a:pt x="173641" y="24456"/>
                </a:lnTo>
                <a:close/>
                <a:moveTo>
                  <a:pt x="186774" y="24456"/>
                </a:moveTo>
                <a:lnTo>
                  <a:pt x="186774" y="30528"/>
                </a:lnTo>
                <a:lnTo>
                  <a:pt x="180702" y="30528"/>
                </a:lnTo>
                <a:lnTo>
                  <a:pt x="180702" y="24456"/>
                </a:lnTo>
                <a:close/>
                <a:moveTo>
                  <a:pt x="193822" y="24456"/>
                </a:moveTo>
                <a:lnTo>
                  <a:pt x="193822" y="30528"/>
                </a:lnTo>
                <a:lnTo>
                  <a:pt x="187750" y="30528"/>
                </a:lnTo>
                <a:lnTo>
                  <a:pt x="187750" y="24456"/>
                </a:lnTo>
                <a:close/>
                <a:moveTo>
                  <a:pt x="200883" y="24456"/>
                </a:moveTo>
                <a:lnTo>
                  <a:pt x="200883" y="30528"/>
                </a:lnTo>
                <a:lnTo>
                  <a:pt x="194810" y="30528"/>
                </a:lnTo>
                <a:lnTo>
                  <a:pt x="194810" y="24456"/>
                </a:lnTo>
                <a:close/>
                <a:moveTo>
                  <a:pt x="207931" y="24456"/>
                </a:moveTo>
                <a:lnTo>
                  <a:pt x="207931" y="30528"/>
                </a:lnTo>
                <a:lnTo>
                  <a:pt x="201859" y="30528"/>
                </a:lnTo>
                <a:lnTo>
                  <a:pt x="201859" y="24456"/>
                </a:lnTo>
                <a:close/>
                <a:moveTo>
                  <a:pt x="214992" y="24456"/>
                </a:moveTo>
                <a:lnTo>
                  <a:pt x="214992" y="30528"/>
                </a:lnTo>
                <a:lnTo>
                  <a:pt x="208919" y="30528"/>
                </a:lnTo>
                <a:lnTo>
                  <a:pt x="208919" y="24456"/>
                </a:lnTo>
                <a:close/>
                <a:moveTo>
                  <a:pt x="222052" y="24456"/>
                </a:moveTo>
                <a:lnTo>
                  <a:pt x="222052" y="30528"/>
                </a:lnTo>
                <a:lnTo>
                  <a:pt x="215968" y="30528"/>
                </a:lnTo>
                <a:lnTo>
                  <a:pt x="215968" y="24456"/>
                </a:lnTo>
                <a:close/>
                <a:moveTo>
                  <a:pt x="229100" y="24456"/>
                </a:moveTo>
                <a:lnTo>
                  <a:pt x="229100" y="30528"/>
                </a:lnTo>
                <a:lnTo>
                  <a:pt x="223028" y="30528"/>
                </a:lnTo>
                <a:lnTo>
                  <a:pt x="223028" y="24456"/>
                </a:lnTo>
                <a:close/>
                <a:moveTo>
                  <a:pt x="236161" y="24456"/>
                </a:moveTo>
                <a:lnTo>
                  <a:pt x="236161" y="30528"/>
                </a:lnTo>
                <a:lnTo>
                  <a:pt x="230077" y="30528"/>
                </a:lnTo>
                <a:lnTo>
                  <a:pt x="230077" y="24456"/>
                </a:lnTo>
                <a:close/>
                <a:moveTo>
                  <a:pt x="243209" y="24456"/>
                </a:moveTo>
                <a:lnTo>
                  <a:pt x="243209" y="30528"/>
                </a:lnTo>
                <a:lnTo>
                  <a:pt x="237137" y="30528"/>
                </a:lnTo>
                <a:lnTo>
                  <a:pt x="237137" y="24456"/>
                </a:lnTo>
                <a:close/>
                <a:moveTo>
                  <a:pt x="250270" y="24456"/>
                </a:moveTo>
                <a:lnTo>
                  <a:pt x="250270" y="30528"/>
                </a:lnTo>
                <a:lnTo>
                  <a:pt x="244198" y="30528"/>
                </a:lnTo>
                <a:lnTo>
                  <a:pt x="244198" y="24456"/>
                </a:lnTo>
                <a:close/>
                <a:moveTo>
                  <a:pt x="257318" y="24456"/>
                </a:moveTo>
                <a:lnTo>
                  <a:pt x="257318" y="30528"/>
                </a:lnTo>
                <a:lnTo>
                  <a:pt x="251246" y="30528"/>
                </a:lnTo>
                <a:lnTo>
                  <a:pt x="251246" y="24456"/>
                </a:lnTo>
                <a:close/>
                <a:moveTo>
                  <a:pt x="264379" y="24456"/>
                </a:moveTo>
                <a:lnTo>
                  <a:pt x="264379" y="30528"/>
                </a:lnTo>
                <a:lnTo>
                  <a:pt x="258306" y="30528"/>
                </a:lnTo>
                <a:lnTo>
                  <a:pt x="258306" y="24456"/>
                </a:lnTo>
                <a:close/>
                <a:moveTo>
                  <a:pt x="271427" y="24456"/>
                </a:moveTo>
                <a:lnTo>
                  <a:pt x="271427" y="30528"/>
                </a:lnTo>
                <a:lnTo>
                  <a:pt x="265355" y="30528"/>
                </a:lnTo>
                <a:lnTo>
                  <a:pt x="265355" y="24456"/>
                </a:lnTo>
                <a:close/>
                <a:moveTo>
                  <a:pt x="278488" y="24456"/>
                </a:moveTo>
                <a:lnTo>
                  <a:pt x="278488" y="30528"/>
                </a:lnTo>
                <a:lnTo>
                  <a:pt x="272415" y="30528"/>
                </a:lnTo>
                <a:lnTo>
                  <a:pt x="272415" y="24456"/>
                </a:lnTo>
                <a:close/>
                <a:moveTo>
                  <a:pt x="66842" y="24456"/>
                </a:moveTo>
                <a:lnTo>
                  <a:pt x="66842" y="30540"/>
                </a:lnTo>
                <a:lnTo>
                  <a:pt x="60758" y="30540"/>
                </a:lnTo>
                <a:lnTo>
                  <a:pt x="60758" y="24456"/>
                </a:lnTo>
                <a:close/>
                <a:moveTo>
                  <a:pt x="73902" y="24456"/>
                </a:moveTo>
                <a:lnTo>
                  <a:pt x="73902" y="30540"/>
                </a:lnTo>
                <a:lnTo>
                  <a:pt x="67818" y="30540"/>
                </a:lnTo>
                <a:lnTo>
                  <a:pt x="67818" y="24456"/>
                </a:lnTo>
                <a:close/>
                <a:moveTo>
                  <a:pt x="80951" y="24456"/>
                </a:moveTo>
                <a:lnTo>
                  <a:pt x="80951" y="30540"/>
                </a:lnTo>
                <a:lnTo>
                  <a:pt x="74879" y="30540"/>
                </a:lnTo>
                <a:lnTo>
                  <a:pt x="74879" y="24456"/>
                </a:lnTo>
                <a:close/>
                <a:moveTo>
                  <a:pt x="96036" y="24456"/>
                </a:moveTo>
                <a:lnTo>
                  <a:pt x="102120" y="24468"/>
                </a:lnTo>
                <a:lnTo>
                  <a:pt x="102120" y="30540"/>
                </a:lnTo>
                <a:lnTo>
                  <a:pt x="96036" y="30540"/>
                </a:lnTo>
                <a:lnTo>
                  <a:pt x="96036" y="24456"/>
                </a:lnTo>
                <a:close/>
                <a:moveTo>
                  <a:pt x="103097" y="24456"/>
                </a:moveTo>
                <a:lnTo>
                  <a:pt x="109169" y="24468"/>
                </a:lnTo>
                <a:lnTo>
                  <a:pt x="109169" y="30540"/>
                </a:lnTo>
                <a:lnTo>
                  <a:pt x="103097" y="30540"/>
                </a:lnTo>
                <a:lnTo>
                  <a:pt x="103097" y="24456"/>
                </a:lnTo>
                <a:close/>
                <a:moveTo>
                  <a:pt x="110157" y="24456"/>
                </a:moveTo>
                <a:lnTo>
                  <a:pt x="116229" y="24468"/>
                </a:lnTo>
                <a:lnTo>
                  <a:pt x="116229" y="30540"/>
                </a:lnTo>
                <a:lnTo>
                  <a:pt x="110157" y="30540"/>
                </a:lnTo>
                <a:lnTo>
                  <a:pt x="110157" y="24456"/>
                </a:lnTo>
                <a:close/>
                <a:moveTo>
                  <a:pt x="131314" y="24456"/>
                </a:moveTo>
                <a:lnTo>
                  <a:pt x="137387" y="24468"/>
                </a:lnTo>
                <a:lnTo>
                  <a:pt x="137387" y="30540"/>
                </a:lnTo>
                <a:lnTo>
                  <a:pt x="131314" y="30540"/>
                </a:lnTo>
                <a:lnTo>
                  <a:pt x="131314" y="24456"/>
                </a:lnTo>
                <a:close/>
                <a:moveTo>
                  <a:pt x="17443" y="31516"/>
                </a:moveTo>
                <a:lnTo>
                  <a:pt x="17443" y="37589"/>
                </a:lnTo>
                <a:lnTo>
                  <a:pt x="11371" y="37589"/>
                </a:lnTo>
                <a:lnTo>
                  <a:pt x="11371" y="31516"/>
                </a:lnTo>
                <a:close/>
                <a:moveTo>
                  <a:pt x="24503" y="31516"/>
                </a:moveTo>
                <a:lnTo>
                  <a:pt x="24503" y="37589"/>
                </a:lnTo>
                <a:lnTo>
                  <a:pt x="18431" y="37589"/>
                </a:lnTo>
                <a:lnTo>
                  <a:pt x="18431" y="31516"/>
                </a:lnTo>
                <a:close/>
                <a:moveTo>
                  <a:pt x="31564" y="31516"/>
                </a:moveTo>
                <a:lnTo>
                  <a:pt x="31564" y="37589"/>
                </a:lnTo>
                <a:lnTo>
                  <a:pt x="25492" y="37589"/>
                </a:lnTo>
                <a:lnTo>
                  <a:pt x="25492" y="31516"/>
                </a:lnTo>
                <a:close/>
                <a:moveTo>
                  <a:pt x="38612" y="31516"/>
                </a:moveTo>
                <a:lnTo>
                  <a:pt x="38612" y="37589"/>
                </a:lnTo>
                <a:lnTo>
                  <a:pt x="32540" y="37589"/>
                </a:lnTo>
                <a:lnTo>
                  <a:pt x="32540" y="31516"/>
                </a:lnTo>
                <a:close/>
                <a:moveTo>
                  <a:pt x="45673" y="31516"/>
                </a:moveTo>
                <a:lnTo>
                  <a:pt x="45673" y="37589"/>
                </a:lnTo>
                <a:lnTo>
                  <a:pt x="39601" y="37589"/>
                </a:lnTo>
                <a:lnTo>
                  <a:pt x="39601" y="31516"/>
                </a:lnTo>
                <a:close/>
                <a:moveTo>
                  <a:pt x="52721" y="31516"/>
                </a:moveTo>
                <a:lnTo>
                  <a:pt x="52721" y="37589"/>
                </a:lnTo>
                <a:lnTo>
                  <a:pt x="46649" y="37589"/>
                </a:lnTo>
                <a:lnTo>
                  <a:pt x="46649" y="31516"/>
                </a:lnTo>
                <a:close/>
                <a:moveTo>
                  <a:pt x="59782" y="31516"/>
                </a:moveTo>
                <a:lnTo>
                  <a:pt x="59782" y="37589"/>
                </a:lnTo>
                <a:lnTo>
                  <a:pt x="53709" y="37589"/>
                </a:lnTo>
                <a:lnTo>
                  <a:pt x="53709" y="31516"/>
                </a:lnTo>
                <a:close/>
                <a:moveTo>
                  <a:pt x="66842" y="31516"/>
                </a:moveTo>
                <a:lnTo>
                  <a:pt x="66842" y="37589"/>
                </a:lnTo>
                <a:lnTo>
                  <a:pt x="60758" y="37589"/>
                </a:lnTo>
                <a:lnTo>
                  <a:pt x="60758" y="31516"/>
                </a:lnTo>
                <a:close/>
                <a:moveTo>
                  <a:pt x="73902" y="31516"/>
                </a:moveTo>
                <a:lnTo>
                  <a:pt x="73902" y="37589"/>
                </a:lnTo>
                <a:lnTo>
                  <a:pt x="67818" y="37589"/>
                </a:lnTo>
                <a:lnTo>
                  <a:pt x="67818" y="31516"/>
                </a:lnTo>
                <a:close/>
                <a:moveTo>
                  <a:pt x="80951" y="31516"/>
                </a:moveTo>
                <a:lnTo>
                  <a:pt x="80951" y="37589"/>
                </a:lnTo>
                <a:lnTo>
                  <a:pt x="74879" y="37589"/>
                </a:lnTo>
                <a:lnTo>
                  <a:pt x="74879" y="31516"/>
                </a:lnTo>
                <a:close/>
                <a:moveTo>
                  <a:pt x="88011" y="31516"/>
                </a:moveTo>
                <a:lnTo>
                  <a:pt x="88011" y="37589"/>
                </a:lnTo>
                <a:lnTo>
                  <a:pt x="81927" y="37589"/>
                </a:lnTo>
                <a:lnTo>
                  <a:pt x="81927" y="31516"/>
                </a:lnTo>
                <a:close/>
                <a:moveTo>
                  <a:pt x="95060" y="31516"/>
                </a:moveTo>
                <a:lnTo>
                  <a:pt x="95060" y="37589"/>
                </a:lnTo>
                <a:lnTo>
                  <a:pt x="88988" y="37589"/>
                </a:lnTo>
                <a:lnTo>
                  <a:pt x="88988" y="31516"/>
                </a:lnTo>
                <a:close/>
                <a:moveTo>
                  <a:pt x="102120" y="31516"/>
                </a:moveTo>
                <a:lnTo>
                  <a:pt x="102120" y="37589"/>
                </a:lnTo>
                <a:lnTo>
                  <a:pt x="96036" y="37589"/>
                </a:lnTo>
                <a:lnTo>
                  <a:pt x="96036" y="31516"/>
                </a:lnTo>
                <a:close/>
                <a:moveTo>
                  <a:pt x="109169" y="31516"/>
                </a:moveTo>
                <a:lnTo>
                  <a:pt x="109169" y="37589"/>
                </a:lnTo>
                <a:lnTo>
                  <a:pt x="103097" y="37589"/>
                </a:lnTo>
                <a:lnTo>
                  <a:pt x="103097" y="31516"/>
                </a:lnTo>
                <a:close/>
                <a:moveTo>
                  <a:pt x="116229" y="31516"/>
                </a:moveTo>
                <a:lnTo>
                  <a:pt x="116229" y="37589"/>
                </a:lnTo>
                <a:lnTo>
                  <a:pt x="110157" y="37589"/>
                </a:lnTo>
                <a:lnTo>
                  <a:pt x="110157" y="31516"/>
                </a:lnTo>
                <a:close/>
                <a:moveTo>
                  <a:pt x="123278" y="31516"/>
                </a:moveTo>
                <a:lnTo>
                  <a:pt x="123278" y="37589"/>
                </a:lnTo>
                <a:lnTo>
                  <a:pt x="117205" y="37589"/>
                </a:lnTo>
                <a:lnTo>
                  <a:pt x="117205" y="31516"/>
                </a:lnTo>
                <a:close/>
                <a:moveTo>
                  <a:pt x="130338" y="31516"/>
                </a:moveTo>
                <a:lnTo>
                  <a:pt x="130338" y="37589"/>
                </a:lnTo>
                <a:lnTo>
                  <a:pt x="124254" y="37589"/>
                </a:lnTo>
                <a:lnTo>
                  <a:pt x="124254" y="31516"/>
                </a:lnTo>
                <a:close/>
                <a:moveTo>
                  <a:pt x="137387" y="31516"/>
                </a:moveTo>
                <a:lnTo>
                  <a:pt x="137387" y="37589"/>
                </a:lnTo>
                <a:lnTo>
                  <a:pt x="131314" y="37589"/>
                </a:lnTo>
                <a:lnTo>
                  <a:pt x="131314" y="31516"/>
                </a:lnTo>
                <a:close/>
                <a:moveTo>
                  <a:pt x="144447" y="31516"/>
                </a:moveTo>
                <a:lnTo>
                  <a:pt x="144447" y="37589"/>
                </a:lnTo>
                <a:lnTo>
                  <a:pt x="138375" y="37589"/>
                </a:lnTo>
                <a:lnTo>
                  <a:pt x="138375" y="31516"/>
                </a:lnTo>
                <a:close/>
                <a:moveTo>
                  <a:pt x="151495" y="31516"/>
                </a:moveTo>
                <a:lnTo>
                  <a:pt x="151495" y="37589"/>
                </a:lnTo>
                <a:lnTo>
                  <a:pt x="145423" y="37589"/>
                </a:lnTo>
                <a:lnTo>
                  <a:pt x="145423" y="31516"/>
                </a:lnTo>
                <a:close/>
                <a:moveTo>
                  <a:pt x="158556" y="31516"/>
                </a:moveTo>
                <a:lnTo>
                  <a:pt x="158556" y="37589"/>
                </a:lnTo>
                <a:lnTo>
                  <a:pt x="152484" y="37589"/>
                </a:lnTo>
                <a:lnTo>
                  <a:pt x="152484" y="31516"/>
                </a:lnTo>
                <a:close/>
                <a:moveTo>
                  <a:pt x="165604" y="31516"/>
                </a:moveTo>
                <a:lnTo>
                  <a:pt x="165604" y="37589"/>
                </a:lnTo>
                <a:lnTo>
                  <a:pt x="159532" y="37589"/>
                </a:lnTo>
                <a:lnTo>
                  <a:pt x="159532" y="31516"/>
                </a:lnTo>
                <a:close/>
                <a:moveTo>
                  <a:pt x="172665" y="31516"/>
                </a:moveTo>
                <a:lnTo>
                  <a:pt x="172665" y="37589"/>
                </a:lnTo>
                <a:lnTo>
                  <a:pt x="166581" y="37589"/>
                </a:lnTo>
                <a:lnTo>
                  <a:pt x="166581" y="31516"/>
                </a:lnTo>
                <a:close/>
                <a:moveTo>
                  <a:pt x="179713" y="31516"/>
                </a:moveTo>
                <a:lnTo>
                  <a:pt x="179713" y="37589"/>
                </a:lnTo>
                <a:lnTo>
                  <a:pt x="173641" y="37589"/>
                </a:lnTo>
                <a:lnTo>
                  <a:pt x="173641" y="31516"/>
                </a:lnTo>
                <a:close/>
                <a:moveTo>
                  <a:pt x="186774" y="31516"/>
                </a:moveTo>
                <a:lnTo>
                  <a:pt x="186774" y="37589"/>
                </a:lnTo>
                <a:lnTo>
                  <a:pt x="180702" y="37589"/>
                </a:lnTo>
                <a:lnTo>
                  <a:pt x="180702" y="31516"/>
                </a:lnTo>
                <a:close/>
                <a:moveTo>
                  <a:pt x="193822" y="31516"/>
                </a:moveTo>
                <a:lnTo>
                  <a:pt x="193822" y="37589"/>
                </a:lnTo>
                <a:lnTo>
                  <a:pt x="187750" y="37589"/>
                </a:lnTo>
                <a:lnTo>
                  <a:pt x="187750" y="31516"/>
                </a:lnTo>
                <a:close/>
                <a:moveTo>
                  <a:pt x="200883" y="31516"/>
                </a:moveTo>
                <a:lnTo>
                  <a:pt x="200883" y="37589"/>
                </a:lnTo>
                <a:lnTo>
                  <a:pt x="194810" y="37589"/>
                </a:lnTo>
                <a:lnTo>
                  <a:pt x="194810" y="31516"/>
                </a:lnTo>
                <a:close/>
                <a:moveTo>
                  <a:pt x="207931" y="31516"/>
                </a:moveTo>
                <a:lnTo>
                  <a:pt x="207931" y="37589"/>
                </a:lnTo>
                <a:lnTo>
                  <a:pt x="201859" y="37589"/>
                </a:lnTo>
                <a:lnTo>
                  <a:pt x="201859" y="31516"/>
                </a:lnTo>
                <a:close/>
                <a:moveTo>
                  <a:pt x="214992" y="31516"/>
                </a:moveTo>
                <a:lnTo>
                  <a:pt x="214992" y="37589"/>
                </a:lnTo>
                <a:lnTo>
                  <a:pt x="208919" y="37589"/>
                </a:lnTo>
                <a:lnTo>
                  <a:pt x="208919" y="31516"/>
                </a:lnTo>
                <a:close/>
                <a:moveTo>
                  <a:pt x="222052" y="31516"/>
                </a:moveTo>
                <a:lnTo>
                  <a:pt x="222052" y="37589"/>
                </a:lnTo>
                <a:lnTo>
                  <a:pt x="215968" y="37589"/>
                </a:lnTo>
                <a:lnTo>
                  <a:pt x="215968" y="31516"/>
                </a:lnTo>
                <a:close/>
                <a:moveTo>
                  <a:pt x="229100" y="31516"/>
                </a:moveTo>
                <a:lnTo>
                  <a:pt x="229100" y="37589"/>
                </a:lnTo>
                <a:lnTo>
                  <a:pt x="223028" y="37589"/>
                </a:lnTo>
                <a:lnTo>
                  <a:pt x="223028" y="31516"/>
                </a:lnTo>
                <a:close/>
                <a:moveTo>
                  <a:pt x="236161" y="31516"/>
                </a:moveTo>
                <a:lnTo>
                  <a:pt x="236161" y="37589"/>
                </a:lnTo>
                <a:lnTo>
                  <a:pt x="230077" y="37589"/>
                </a:lnTo>
                <a:lnTo>
                  <a:pt x="230077" y="31516"/>
                </a:lnTo>
                <a:close/>
                <a:moveTo>
                  <a:pt x="243209" y="31516"/>
                </a:moveTo>
                <a:lnTo>
                  <a:pt x="243209" y="37589"/>
                </a:lnTo>
                <a:lnTo>
                  <a:pt x="237137" y="37589"/>
                </a:lnTo>
                <a:lnTo>
                  <a:pt x="237137" y="31516"/>
                </a:lnTo>
                <a:close/>
                <a:moveTo>
                  <a:pt x="250270" y="31516"/>
                </a:moveTo>
                <a:lnTo>
                  <a:pt x="250270" y="37589"/>
                </a:lnTo>
                <a:lnTo>
                  <a:pt x="244198" y="37589"/>
                </a:lnTo>
                <a:lnTo>
                  <a:pt x="244198" y="31516"/>
                </a:lnTo>
                <a:close/>
                <a:moveTo>
                  <a:pt x="257318" y="31516"/>
                </a:moveTo>
                <a:lnTo>
                  <a:pt x="257318" y="37589"/>
                </a:lnTo>
                <a:lnTo>
                  <a:pt x="251246" y="37589"/>
                </a:lnTo>
                <a:lnTo>
                  <a:pt x="251246" y="31516"/>
                </a:lnTo>
                <a:close/>
                <a:moveTo>
                  <a:pt x="264379" y="31516"/>
                </a:moveTo>
                <a:lnTo>
                  <a:pt x="264379" y="37589"/>
                </a:lnTo>
                <a:lnTo>
                  <a:pt x="258306" y="37589"/>
                </a:lnTo>
                <a:lnTo>
                  <a:pt x="258306" y="31516"/>
                </a:lnTo>
                <a:close/>
                <a:moveTo>
                  <a:pt x="271427" y="31516"/>
                </a:moveTo>
                <a:lnTo>
                  <a:pt x="271427" y="37589"/>
                </a:lnTo>
                <a:lnTo>
                  <a:pt x="265355" y="37589"/>
                </a:lnTo>
                <a:lnTo>
                  <a:pt x="265355" y="31516"/>
                </a:lnTo>
                <a:close/>
                <a:moveTo>
                  <a:pt x="278488" y="31516"/>
                </a:moveTo>
                <a:lnTo>
                  <a:pt x="278488" y="37589"/>
                </a:lnTo>
                <a:lnTo>
                  <a:pt x="272415" y="37589"/>
                </a:lnTo>
                <a:lnTo>
                  <a:pt x="272415" y="31516"/>
                </a:lnTo>
                <a:close/>
                <a:moveTo>
                  <a:pt x="17443" y="38565"/>
                </a:moveTo>
                <a:lnTo>
                  <a:pt x="17443" y="44637"/>
                </a:lnTo>
                <a:lnTo>
                  <a:pt x="11371" y="44637"/>
                </a:lnTo>
                <a:lnTo>
                  <a:pt x="11371" y="38565"/>
                </a:lnTo>
                <a:close/>
                <a:moveTo>
                  <a:pt x="24503" y="38565"/>
                </a:moveTo>
                <a:lnTo>
                  <a:pt x="24503" y="44637"/>
                </a:lnTo>
                <a:lnTo>
                  <a:pt x="18431" y="44637"/>
                </a:lnTo>
                <a:lnTo>
                  <a:pt x="18431" y="38565"/>
                </a:lnTo>
                <a:close/>
                <a:moveTo>
                  <a:pt x="31564" y="38565"/>
                </a:moveTo>
                <a:lnTo>
                  <a:pt x="31564" y="44637"/>
                </a:lnTo>
                <a:lnTo>
                  <a:pt x="25492" y="44637"/>
                </a:lnTo>
                <a:lnTo>
                  <a:pt x="25492" y="38565"/>
                </a:lnTo>
                <a:close/>
                <a:moveTo>
                  <a:pt x="38612" y="38565"/>
                </a:moveTo>
                <a:lnTo>
                  <a:pt x="38612" y="44637"/>
                </a:lnTo>
                <a:lnTo>
                  <a:pt x="32540" y="44637"/>
                </a:lnTo>
                <a:lnTo>
                  <a:pt x="32540" y="38565"/>
                </a:lnTo>
                <a:close/>
                <a:moveTo>
                  <a:pt x="45673" y="38565"/>
                </a:moveTo>
                <a:lnTo>
                  <a:pt x="45673" y="44637"/>
                </a:lnTo>
                <a:lnTo>
                  <a:pt x="39601" y="44637"/>
                </a:lnTo>
                <a:lnTo>
                  <a:pt x="39601" y="38565"/>
                </a:lnTo>
                <a:close/>
                <a:moveTo>
                  <a:pt x="52721" y="38565"/>
                </a:moveTo>
                <a:lnTo>
                  <a:pt x="52721" y="44637"/>
                </a:lnTo>
                <a:lnTo>
                  <a:pt x="46649" y="44637"/>
                </a:lnTo>
                <a:lnTo>
                  <a:pt x="46649" y="38565"/>
                </a:lnTo>
                <a:close/>
                <a:moveTo>
                  <a:pt x="59782" y="38565"/>
                </a:moveTo>
                <a:lnTo>
                  <a:pt x="59782" y="44637"/>
                </a:lnTo>
                <a:lnTo>
                  <a:pt x="53709" y="44637"/>
                </a:lnTo>
                <a:lnTo>
                  <a:pt x="53709" y="38565"/>
                </a:lnTo>
                <a:close/>
                <a:moveTo>
                  <a:pt x="88011" y="38565"/>
                </a:moveTo>
                <a:lnTo>
                  <a:pt x="88011" y="44637"/>
                </a:lnTo>
                <a:lnTo>
                  <a:pt x="81927" y="44637"/>
                </a:lnTo>
                <a:lnTo>
                  <a:pt x="81927" y="38565"/>
                </a:lnTo>
                <a:close/>
                <a:moveTo>
                  <a:pt x="95060" y="38565"/>
                </a:moveTo>
                <a:lnTo>
                  <a:pt x="95060" y="44637"/>
                </a:lnTo>
                <a:lnTo>
                  <a:pt x="88988" y="44637"/>
                </a:lnTo>
                <a:lnTo>
                  <a:pt x="88988" y="38565"/>
                </a:lnTo>
                <a:close/>
                <a:moveTo>
                  <a:pt x="123278" y="38565"/>
                </a:moveTo>
                <a:lnTo>
                  <a:pt x="123278" y="44637"/>
                </a:lnTo>
                <a:lnTo>
                  <a:pt x="117205" y="44637"/>
                </a:lnTo>
                <a:lnTo>
                  <a:pt x="117205" y="38565"/>
                </a:lnTo>
                <a:close/>
                <a:moveTo>
                  <a:pt x="130338" y="38565"/>
                </a:moveTo>
                <a:lnTo>
                  <a:pt x="130338" y="44637"/>
                </a:lnTo>
                <a:lnTo>
                  <a:pt x="124254" y="44637"/>
                </a:lnTo>
                <a:lnTo>
                  <a:pt x="124254" y="38565"/>
                </a:lnTo>
                <a:close/>
                <a:moveTo>
                  <a:pt x="144447" y="38565"/>
                </a:moveTo>
                <a:lnTo>
                  <a:pt x="144447" y="44637"/>
                </a:lnTo>
                <a:lnTo>
                  <a:pt x="138375" y="44637"/>
                </a:lnTo>
                <a:lnTo>
                  <a:pt x="138375" y="38565"/>
                </a:lnTo>
                <a:close/>
                <a:moveTo>
                  <a:pt x="151495" y="38565"/>
                </a:moveTo>
                <a:lnTo>
                  <a:pt x="151495" y="44637"/>
                </a:lnTo>
                <a:lnTo>
                  <a:pt x="145423" y="44637"/>
                </a:lnTo>
                <a:lnTo>
                  <a:pt x="145423" y="38565"/>
                </a:lnTo>
                <a:close/>
                <a:moveTo>
                  <a:pt x="158556" y="38565"/>
                </a:moveTo>
                <a:lnTo>
                  <a:pt x="158556" y="44637"/>
                </a:lnTo>
                <a:lnTo>
                  <a:pt x="152484" y="44637"/>
                </a:lnTo>
                <a:lnTo>
                  <a:pt x="152484" y="38565"/>
                </a:lnTo>
                <a:close/>
                <a:moveTo>
                  <a:pt x="165604" y="38565"/>
                </a:moveTo>
                <a:lnTo>
                  <a:pt x="165604" y="44637"/>
                </a:lnTo>
                <a:lnTo>
                  <a:pt x="159532" y="44637"/>
                </a:lnTo>
                <a:lnTo>
                  <a:pt x="159532" y="38565"/>
                </a:lnTo>
                <a:close/>
                <a:moveTo>
                  <a:pt x="172665" y="38565"/>
                </a:moveTo>
                <a:lnTo>
                  <a:pt x="172665" y="44637"/>
                </a:lnTo>
                <a:lnTo>
                  <a:pt x="166581" y="44637"/>
                </a:lnTo>
                <a:lnTo>
                  <a:pt x="166581" y="38565"/>
                </a:lnTo>
                <a:close/>
                <a:moveTo>
                  <a:pt x="179713" y="38565"/>
                </a:moveTo>
                <a:lnTo>
                  <a:pt x="179713" y="44637"/>
                </a:lnTo>
                <a:lnTo>
                  <a:pt x="173641" y="44637"/>
                </a:lnTo>
                <a:lnTo>
                  <a:pt x="173641" y="38565"/>
                </a:lnTo>
                <a:close/>
                <a:moveTo>
                  <a:pt x="186774" y="38565"/>
                </a:moveTo>
                <a:lnTo>
                  <a:pt x="186774" y="44637"/>
                </a:lnTo>
                <a:lnTo>
                  <a:pt x="180702" y="44637"/>
                </a:lnTo>
                <a:lnTo>
                  <a:pt x="180702" y="38565"/>
                </a:lnTo>
                <a:close/>
                <a:moveTo>
                  <a:pt x="193822" y="38565"/>
                </a:moveTo>
                <a:lnTo>
                  <a:pt x="193822" y="44637"/>
                </a:lnTo>
                <a:lnTo>
                  <a:pt x="187750" y="44637"/>
                </a:lnTo>
                <a:lnTo>
                  <a:pt x="187750" y="38565"/>
                </a:lnTo>
                <a:close/>
                <a:moveTo>
                  <a:pt x="200883" y="38565"/>
                </a:moveTo>
                <a:lnTo>
                  <a:pt x="200883" y="44637"/>
                </a:lnTo>
                <a:lnTo>
                  <a:pt x="194810" y="44637"/>
                </a:lnTo>
                <a:lnTo>
                  <a:pt x="194810" y="38565"/>
                </a:lnTo>
                <a:close/>
                <a:moveTo>
                  <a:pt x="207931" y="38565"/>
                </a:moveTo>
                <a:lnTo>
                  <a:pt x="207931" y="44637"/>
                </a:lnTo>
                <a:lnTo>
                  <a:pt x="201859" y="44637"/>
                </a:lnTo>
                <a:lnTo>
                  <a:pt x="201859" y="38565"/>
                </a:lnTo>
                <a:close/>
                <a:moveTo>
                  <a:pt x="214992" y="38565"/>
                </a:moveTo>
                <a:lnTo>
                  <a:pt x="214992" y="44637"/>
                </a:lnTo>
                <a:lnTo>
                  <a:pt x="208919" y="44637"/>
                </a:lnTo>
                <a:lnTo>
                  <a:pt x="208919" y="38565"/>
                </a:lnTo>
                <a:close/>
                <a:moveTo>
                  <a:pt x="222052" y="38565"/>
                </a:moveTo>
                <a:lnTo>
                  <a:pt x="222052" y="44637"/>
                </a:lnTo>
                <a:lnTo>
                  <a:pt x="215968" y="44637"/>
                </a:lnTo>
                <a:lnTo>
                  <a:pt x="215968" y="38565"/>
                </a:lnTo>
                <a:close/>
                <a:moveTo>
                  <a:pt x="229100" y="38565"/>
                </a:moveTo>
                <a:lnTo>
                  <a:pt x="229100" y="44637"/>
                </a:lnTo>
                <a:lnTo>
                  <a:pt x="223028" y="44637"/>
                </a:lnTo>
                <a:lnTo>
                  <a:pt x="223028" y="38565"/>
                </a:lnTo>
                <a:close/>
                <a:moveTo>
                  <a:pt x="236161" y="38565"/>
                </a:moveTo>
                <a:lnTo>
                  <a:pt x="236161" y="44637"/>
                </a:lnTo>
                <a:lnTo>
                  <a:pt x="230077" y="44637"/>
                </a:lnTo>
                <a:lnTo>
                  <a:pt x="230077" y="38565"/>
                </a:lnTo>
                <a:close/>
                <a:moveTo>
                  <a:pt x="243209" y="38565"/>
                </a:moveTo>
                <a:lnTo>
                  <a:pt x="243209" y="44637"/>
                </a:lnTo>
                <a:lnTo>
                  <a:pt x="237137" y="44637"/>
                </a:lnTo>
                <a:lnTo>
                  <a:pt x="237137" y="38565"/>
                </a:lnTo>
                <a:close/>
                <a:moveTo>
                  <a:pt x="250270" y="38565"/>
                </a:moveTo>
                <a:lnTo>
                  <a:pt x="250270" y="44637"/>
                </a:lnTo>
                <a:lnTo>
                  <a:pt x="244198" y="44637"/>
                </a:lnTo>
                <a:lnTo>
                  <a:pt x="244198" y="38565"/>
                </a:lnTo>
                <a:close/>
                <a:moveTo>
                  <a:pt x="257318" y="38565"/>
                </a:moveTo>
                <a:lnTo>
                  <a:pt x="257318" y="44637"/>
                </a:lnTo>
                <a:lnTo>
                  <a:pt x="251246" y="44637"/>
                </a:lnTo>
                <a:lnTo>
                  <a:pt x="251246" y="38565"/>
                </a:lnTo>
                <a:close/>
                <a:moveTo>
                  <a:pt x="264379" y="38565"/>
                </a:moveTo>
                <a:lnTo>
                  <a:pt x="264379" y="44637"/>
                </a:lnTo>
                <a:lnTo>
                  <a:pt x="258306" y="44637"/>
                </a:lnTo>
                <a:lnTo>
                  <a:pt x="258306" y="38565"/>
                </a:lnTo>
                <a:close/>
                <a:moveTo>
                  <a:pt x="271427" y="38565"/>
                </a:moveTo>
                <a:lnTo>
                  <a:pt x="271427" y="44637"/>
                </a:lnTo>
                <a:lnTo>
                  <a:pt x="265355" y="44637"/>
                </a:lnTo>
                <a:lnTo>
                  <a:pt x="265355" y="38565"/>
                </a:lnTo>
                <a:close/>
                <a:moveTo>
                  <a:pt x="278488" y="38565"/>
                </a:moveTo>
                <a:lnTo>
                  <a:pt x="278488" y="44637"/>
                </a:lnTo>
                <a:lnTo>
                  <a:pt x="272415" y="44637"/>
                </a:lnTo>
                <a:lnTo>
                  <a:pt x="272415" y="38565"/>
                </a:lnTo>
                <a:close/>
                <a:moveTo>
                  <a:pt x="66842" y="38565"/>
                </a:moveTo>
                <a:lnTo>
                  <a:pt x="66842" y="44649"/>
                </a:lnTo>
                <a:lnTo>
                  <a:pt x="60758" y="44649"/>
                </a:lnTo>
                <a:lnTo>
                  <a:pt x="60758" y="38565"/>
                </a:lnTo>
                <a:close/>
                <a:moveTo>
                  <a:pt x="73902" y="38565"/>
                </a:moveTo>
                <a:lnTo>
                  <a:pt x="73902" y="44649"/>
                </a:lnTo>
                <a:lnTo>
                  <a:pt x="67818" y="44649"/>
                </a:lnTo>
                <a:lnTo>
                  <a:pt x="67818" y="38565"/>
                </a:lnTo>
                <a:close/>
                <a:moveTo>
                  <a:pt x="80951" y="38565"/>
                </a:moveTo>
                <a:lnTo>
                  <a:pt x="80951" y="44649"/>
                </a:lnTo>
                <a:lnTo>
                  <a:pt x="74879" y="44649"/>
                </a:lnTo>
                <a:lnTo>
                  <a:pt x="74879" y="38565"/>
                </a:lnTo>
                <a:close/>
                <a:moveTo>
                  <a:pt x="96036" y="38565"/>
                </a:moveTo>
                <a:lnTo>
                  <a:pt x="102120" y="38577"/>
                </a:lnTo>
                <a:lnTo>
                  <a:pt x="102120" y="44649"/>
                </a:lnTo>
                <a:lnTo>
                  <a:pt x="96036" y="44649"/>
                </a:lnTo>
                <a:lnTo>
                  <a:pt x="96036" y="38565"/>
                </a:lnTo>
                <a:close/>
                <a:moveTo>
                  <a:pt x="103097" y="38565"/>
                </a:moveTo>
                <a:lnTo>
                  <a:pt x="109169" y="38577"/>
                </a:lnTo>
                <a:lnTo>
                  <a:pt x="109169" y="44649"/>
                </a:lnTo>
                <a:lnTo>
                  <a:pt x="103097" y="44649"/>
                </a:lnTo>
                <a:lnTo>
                  <a:pt x="103097" y="38565"/>
                </a:lnTo>
                <a:close/>
                <a:moveTo>
                  <a:pt x="110157" y="38565"/>
                </a:moveTo>
                <a:lnTo>
                  <a:pt x="116229" y="38577"/>
                </a:lnTo>
                <a:lnTo>
                  <a:pt x="116229" y="44649"/>
                </a:lnTo>
                <a:lnTo>
                  <a:pt x="110157" y="44649"/>
                </a:lnTo>
                <a:lnTo>
                  <a:pt x="110157" y="38565"/>
                </a:lnTo>
                <a:close/>
                <a:moveTo>
                  <a:pt x="131314" y="38565"/>
                </a:moveTo>
                <a:lnTo>
                  <a:pt x="137387" y="38577"/>
                </a:lnTo>
                <a:lnTo>
                  <a:pt x="137387" y="44649"/>
                </a:lnTo>
                <a:lnTo>
                  <a:pt x="131314" y="44649"/>
                </a:lnTo>
                <a:lnTo>
                  <a:pt x="131314" y="38565"/>
                </a:lnTo>
                <a:close/>
                <a:moveTo>
                  <a:pt x="17443" y="45625"/>
                </a:moveTo>
                <a:lnTo>
                  <a:pt x="17443" y="51697"/>
                </a:lnTo>
                <a:lnTo>
                  <a:pt x="11371" y="51697"/>
                </a:lnTo>
                <a:lnTo>
                  <a:pt x="11371" y="45625"/>
                </a:lnTo>
                <a:close/>
                <a:moveTo>
                  <a:pt x="24503" y="45625"/>
                </a:moveTo>
                <a:lnTo>
                  <a:pt x="24503" y="51697"/>
                </a:lnTo>
                <a:lnTo>
                  <a:pt x="18431" y="51697"/>
                </a:lnTo>
                <a:lnTo>
                  <a:pt x="18431" y="45625"/>
                </a:lnTo>
                <a:close/>
                <a:moveTo>
                  <a:pt x="31564" y="45625"/>
                </a:moveTo>
                <a:lnTo>
                  <a:pt x="31564" y="51697"/>
                </a:lnTo>
                <a:lnTo>
                  <a:pt x="25492" y="51697"/>
                </a:lnTo>
                <a:lnTo>
                  <a:pt x="25492" y="45625"/>
                </a:lnTo>
                <a:close/>
                <a:moveTo>
                  <a:pt x="38612" y="45625"/>
                </a:moveTo>
                <a:lnTo>
                  <a:pt x="38612" y="51697"/>
                </a:lnTo>
                <a:lnTo>
                  <a:pt x="32540" y="51697"/>
                </a:lnTo>
                <a:lnTo>
                  <a:pt x="32540" y="45625"/>
                </a:lnTo>
                <a:close/>
                <a:moveTo>
                  <a:pt x="45673" y="45625"/>
                </a:moveTo>
                <a:lnTo>
                  <a:pt x="45673" y="51697"/>
                </a:lnTo>
                <a:lnTo>
                  <a:pt x="39601" y="51697"/>
                </a:lnTo>
                <a:lnTo>
                  <a:pt x="39601" y="45625"/>
                </a:lnTo>
                <a:close/>
                <a:moveTo>
                  <a:pt x="52721" y="45625"/>
                </a:moveTo>
                <a:lnTo>
                  <a:pt x="52721" y="51697"/>
                </a:lnTo>
                <a:lnTo>
                  <a:pt x="46649" y="51697"/>
                </a:lnTo>
                <a:lnTo>
                  <a:pt x="46649" y="45625"/>
                </a:lnTo>
                <a:close/>
                <a:moveTo>
                  <a:pt x="59782" y="45625"/>
                </a:moveTo>
                <a:lnTo>
                  <a:pt x="59782" y="51697"/>
                </a:lnTo>
                <a:lnTo>
                  <a:pt x="53709" y="51697"/>
                </a:lnTo>
                <a:lnTo>
                  <a:pt x="53709" y="45625"/>
                </a:lnTo>
                <a:close/>
                <a:moveTo>
                  <a:pt x="66842" y="45625"/>
                </a:moveTo>
                <a:lnTo>
                  <a:pt x="66842" y="51697"/>
                </a:lnTo>
                <a:lnTo>
                  <a:pt x="60758" y="51697"/>
                </a:lnTo>
                <a:lnTo>
                  <a:pt x="60758" y="45625"/>
                </a:lnTo>
                <a:close/>
                <a:moveTo>
                  <a:pt x="73902" y="45625"/>
                </a:moveTo>
                <a:lnTo>
                  <a:pt x="73902" y="51697"/>
                </a:lnTo>
                <a:lnTo>
                  <a:pt x="67818" y="51697"/>
                </a:lnTo>
                <a:lnTo>
                  <a:pt x="67818" y="45625"/>
                </a:lnTo>
                <a:close/>
                <a:moveTo>
                  <a:pt x="80951" y="45625"/>
                </a:moveTo>
                <a:lnTo>
                  <a:pt x="80951" y="51697"/>
                </a:lnTo>
                <a:lnTo>
                  <a:pt x="74879" y="51697"/>
                </a:lnTo>
                <a:lnTo>
                  <a:pt x="74879" y="45625"/>
                </a:lnTo>
                <a:close/>
                <a:moveTo>
                  <a:pt x="88011" y="45625"/>
                </a:moveTo>
                <a:lnTo>
                  <a:pt x="88011" y="51697"/>
                </a:lnTo>
                <a:lnTo>
                  <a:pt x="81927" y="51697"/>
                </a:lnTo>
                <a:lnTo>
                  <a:pt x="81927" y="45625"/>
                </a:lnTo>
                <a:close/>
                <a:moveTo>
                  <a:pt x="95060" y="45625"/>
                </a:moveTo>
                <a:lnTo>
                  <a:pt x="95060" y="51697"/>
                </a:lnTo>
                <a:lnTo>
                  <a:pt x="88988" y="51697"/>
                </a:lnTo>
                <a:lnTo>
                  <a:pt x="88988" y="45625"/>
                </a:lnTo>
                <a:close/>
                <a:moveTo>
                  <a:pt x="102120" y="45625"/>
                </a:moveTo>
                <a:lnTo>
                  <a:pt x="102120" y="51697"/>
                </a:lnTo>
                <a:lnTo>
                  <a:pt x="96036" y="51697"/>
                </a:lnTo>
                <a:lnTo>
                  <a:pt x="96036" y="45625"/>
                </a:lnTo>
                <a:close/>
                <a:moveTo>
                  <a:pt x="109169" y="45625"/>
                </a:moveTo>
                <a:lnTo>
                  <a:pt x="109169" y="51697"/>
                </a:lnTo>
                <a:lnTo>
                  <a:pt x="103097" y="51697"/>
                </a:lnTo>
                <a:lnTo>
                  <a:pt x="103097" y="45625"/>
                </a:lnTo>
                <a:close/>
                <a:moveTo>
                  <a:pt x="116229" y="45625"/>
                </a:moveTo>
                <a:lnTo>
                  <a:pt x="116229" y="51697"/>
                </a:lnTo>
                <a:lnTo>
                  <a:pt x="110157" y="51697"/>
                </a:lnTo>
                <a:lnTo>
                  <a:pt x="110157" y="45625"/>
                </a:lnTo>
                <a:close/>
                <a:moveTo>
                  <a:pt x="123278" y="45625"/>
                </a:moveTo>
                <a:lnTo>
                  <a:pt x="123278" y="51697"/>
                </a:lnTo>
                <a:lnTo>
                  <a:pt x="117205" y="51697"/>
                </a:lnTo>
                <a:lnTo>
                  <a:pt x="117205" y="45625"/>
                </a:lnTo>
                <a:close/>
                <a:moveTo>
                  <a:pt x="130338" y="45625"/>
                </a:moveTo>
                <a:lnTo>
                  <a:pt x="130338" y="51697"/>
                </a:lnTo>
                <a:lnTo>
                  <a:pt x="124254" y="51697"/>
                </a:lnTo>
                <a:lnTo>
                  <a:pt x="124254" y="45625"/>
                </a:lnTo>
                <a:close/>
                <a:moveTo>
                  <a:pt x="137387" y="45625"/>
                </a:moveTo>
                <a:lnTo>
                  <a:pt x="137387" y="51697"/>
                </a:lnTo>
                <a:lnTo>
                  <a:pt x="131314" y="51697"/>
                </a:lnTo>
                <a:lnTo>
                  <a:pt x="131314" y="45625"/>
                </a:lnTo>
                <a:close/>
                <a:moveTo>
                  <a:pt x="144447" y="45625"/>
                </a:moveTo>
                <a:lnTo>
                  <a:pt x="144447" y="51697"/>
                </a:lnTo>
                <a:lnTo>
                  <a:pt x="138375" y="51697"/>
                </a:lnTo>
                <a:lnTo>
                  <a:pt x="138375" y="45625"/>
                </a:lnTo>
                <a:close/>
                <a:moveTo>
                  <a:pt x="151495" y="45625"/>
                </a:moveTo>
                <a:lnTo>
                  <a:pt x="151495" y="51697"/>
                </a:lnTo>
                <a:lnTo>
                  <a:pt x="145423" y="51697"/>
                </a:lnTo>
                <a:lnTo>
                  <a:pt x="145423" y="45625"/>
                </a:lnTo>
                <a:close/>
                <a:moveTo>
                  <a:pt x="158556" y="45625"/>
                </a:moveTo>
                <a:lnTo>
                  <a:pt x="158556" y="51697"/>
                </a:lnTo>
                <a:lnTo>
                  <a:pt x="152484" y="51697"/>
                </a:lnTo>
                <a:lnTo>
                  <a:pt x="152484" y="45625"/>
                </a:lnTo>
                <a:close/>
                <a:moveTo>
                  <a:pt x="165604" y="45625"/>
                </a:moveTo>
                <a:lnTo>
                  <a:pt x="165604" y="51697"/>
                </a:lnTo>
                <a:lnTo>
                  <a:pt x="159532" y="51697"/>
                </a:lnTo>
                <a:lnTo>
                  <a:pt x="159532" y="45625"/>
                </a:lnTo>
                <a:close/>
                <a:moveTo>
                  <a:pt x="172665" y="45625"/>
                </a:moveTo>
                <a:lnTo>
                  <a:pt x="172665" y="51697"/>
                </a:lnTo>
                <a:lnTo>
                  <a:pt x="166581" y="51697"/>
                </a:lnTo>
                <a:lnTo>
                  <a:pt x="166581" y="45625"/>
                </a:lnTo>
                <a:close/>
                <a:moveTo>
                  <a:pt x="179713" y="45625"/>
                </a:moveTo>
                <a:lnTo>
                  <a:pt x="179713" y="51697"/>
                </a:lnTo>
                <a:lnTo>
                  <a:pt x="173641" y="51697"/>
                </a:lnTo>
                <a:lnTo>
                  <a:pt x="173641" y="45625"/>
                </a:lnTo>
                <a:close/>
                <a:moveTo>
                  <a:pt x="186774" y="45625"/>
                </a:moveTo>
                <a:lnTo>
                  <a:pt x="186774" y="51697"/>
                </a:lnTo>
                <a:lnTo>
                  <a:pt x="180702" y="51697"/>
                </a:lnTo>
                <a:lnTo>
                  <a:pt x="180702" y="45625"/>
                </a:lnTo>
                <a:close/>
                <a:moveTo>
                  <a:pt x="193822" y="45625"/>
                </a:moveTo>
                <a:lnTo>
                  <a:pt x="193822" y="51697"/>
                </a:lnTo>
                <a:lnTo>
                  <a:pt x="187750" y="51697"/>
                </a:lnTo>
                <a:lnTo>
                  <a:pt x="187750" y="45625"/>
                </a:lnTo>
                <a:close/>
                <a:moveTo>
                  <a:pt x="200883" y="45625"/>
                </a:moveTo>
                <a:lnTo>
                  <a:pt x="200883" y="51697"/>
                </a:lnTo>
                <a:lnTo>
                  <a:pt x="194810" y="51697"/>
                </a:lnTo>
                <a:lnTo>
                  <a:pt x="194810" y="45625"/>
                </a:lnTo>
                <a:close/>
                <a:moveTo>
                  <a:pt x="207931" y="45625"/>
                </a:moveTo>
                <a:lnTo>
                  <a:pt x="207931" y="51697"/>
                </a:lnTo>
                <a:lnTo>
                  <a:pt x="201859" y="51697"/>
                </a:lnTo>
                <a:lnTo>
                  <a:pt x="201859" y="45625"/>
                </a:lnTo>
                <a:close/>
                <a:moveTo>
                  <a:pt x="214992" y="45625"/>
                </a:moveTo>
                <a:lnTo>
                  <a:pt x="214992" y="51697"/>
                </a:lnTo>
                <a:lnTo>
                  <a:pt x="208919" y="51697"/>
                </a:lnTo>
                <a:lnTo>
                  <a:pt x="208919" y="45625"/>
                </a:lnTo>
                <a:close/>
                <a:moveTo>
                  <a:pt x="222052" y="45625"/>
                </a:moveTo>
                <a:lnTo>
                  <a:pt x="222052" y="51697"/>
                </a:lnTo>
                <a:lnTo>
                  <a:pt x="215968" y="51697"/>
                </a:lnTo>
                <a:lnTo>
                  <a:pt x="215968" y="45625"/>
                </a:lnTo>
                <a:close/>
                <a:moveTo>
                  <a:pt x="229100" y="45625"/>
                </a:moveTo>
                <a:lnTo>
                  <a:pt x="229100" y="51697"/>
                </a:lnTo>
                <a:lnTo>
                  <a:pt x="223028" y="51697"/>
                </a:lnTo>
                <a:lnTo>
                  <a:pt x="223028" y="45625"/>
                </a:lnTo>
                <a:close/>
                <a:moveTo>
                  <a:pt x="236161" y="45625"/>
                </a:moveTo>
                <a:lnTo>
                  <a:pt x="236161" y="51697"/>
                </a:lnTo>
                <a:lnTo>
                  <a:pt x="230077" y="51697"/>
                </a:lnTo>
                <a:lnTo>
                  <a:pt x="230077" y="45625"/>
                </a:lnTo>
                <a:close/>
                <a:moveTo>
                  <a:pt x="243209" y="45625"/>
                </a:moveTo>
                <a:lnTo>
                  <a:pt x="243209" y="51697"/>
                </a:lnTo>
                <a:lnTo>
                  <a:pt x="237137" y="51697"/>
                </a:lnTo>
                <a:lnTo>
                  <a:pt x="237137" y="45625"/>
                </a:lnTo>
                <a:close/>
                <a:moveTo>
                  <a:pt x="250270" y="45625"/>
                </a:moveTo>
                <a:lnTo>
                  <a:pt x="250270" y="51697"/>
                </a:lnTo>
                <a:lnTo>
                  <a:pt x="244198" y="51697"/>
                </a:lnTo>
                <a:lnTo>
                  <a:pt x="244198" y="45625"/>
                </a:lnTo>
                <a:close/>
                <a:moveTo>
                  <a:pt x="257318" y="45625"/>
                </a:moveTo>
                <a:lnTo>
                  <a:pt x="257318" y="51697"/>
                </a:lnTo>
                <a:lnTo>
                  <a:pt x="251246" y="51697"/>
                </a:lnTo>
                <a:lnTo>
                  <a:pt x="251246" y="45625"/>
                </a:lnTo>
                <a:close/>
                <a:moveTo>
                  <a:pt x="264379" y="45625"/>
                </a:moveTo>
                <a:lnTo>
                  <a:pt x="264379" y="51697"/>
                </a:lnTo>
                <a:lnTo>
                  <a:pt x="258306" y="51697"/>
                </a:lnTo>
                <a:lnTo>
                  <a:pt x="258306" y="45625"/>
                </a:lnTo>
                <a:close/>
                <a:moveTo>
                  <a:pt x="271427" y="45625"/>
                </a:moveTo>
                <a:lnTo>
                  <a:pt x="271427" y="51697"/>
                </a:lnTo>
                <a:lnTo>
                  <a:pt x="265355" y="51697"/>
                </a:lnTo>
                <a:lnTo>
                  <a:pt x="265355" y="45625"/>
                </a:lnTo>
                <a:close/>
                <a:moveTo>
                  <a:pt x="278488" y="45625"/>
                </a:moveTo>
                <a:lnTo>
                  <a:pt x="278488" y="51697"/>
                </a:lnTo>
                <a:lnTo>
                  <a:pt x="272415" y="51697"/>
                </a:lnTo>
                <a:lnTo>
                  <a:pt x="272415" y="45625"/>
                </a:lnTo>
                <a:close/>
                <a:moveTo>
                  <a:pt x="17443" y="52674"/>
                </a:moveTo>
                <a:lnTo>
                  <a:pt x="17443" y="58746"/>
                </a:lnTo>
                <a:lnTo>
                  <a:pt x="11371" y="58746"/>
                </a:lnTo>
                <a:lnTo>
                  <a:pt x="11371" y="52674"/>
                </a:lnTo>
                <a:close/>
                <a:moveTo>
                  <a:pt x="24503" y="52674"/>
                </a:moveTo>
                <a:lnTo>
                  <a:pt x="24503" y="58746"/>
                </a:lnTo>
                <a:lnTo>
                  <a:pt x="18431" y="58746"/>
                </a:lnTo>
                <a:lnTo>
                  <a:pt x="18431" y="52674"/>
                </a:lnTo>
                <a:close/>
                <a:moveTo>
                  <a:pt x="31564" y="52674"/>
                </a:moveTo>
                <a:lnTo>
                  <a:pt x="31564" y="58746"/>
                </a:lnTo>
                <a:lnTo>
                  <a:pt x="25492" y="58746"/>
                </a:lnTo>
                <a:lnTo>
                  <a:pt x="25492" y="52674"/>
                </a:lnTo>
                <a:close/>
                <a:moveTo>
                  <a:pt x="38612" y="52674"/>
                </a:moveTo>
                <a:lnTo>
                  <a:pt x="38612" y="58746"/>
                </a:lnTo>
                <a:lnTo>
                  <a:pt x="32540" y="58746"/>
                </a:lnTo>
                <a:lnTo>
                  <a:pt x="32540" y="52674"/>
                </a:lnTo>
                <a:close/>
                <a:moveTo>
                  <a:pt x="45673" y="52674"/>
                </a:moveTo>
                <a:lnTo>
                  <a:pt x="45673" y="58746"/>
                </a:lnTo>
                <a:lnTo>
                  <a:pt x="39601" y="58746"/>
                </a:lnTo>
                <a:lnTo>
                  <a:pt x="39601" y="52674"/>
                </a:lnTo>
                <a:close/>
                <a:moveTo>
                  <a:pt x="52721" y="52674"/>
                </a:moveTo>
                <a:lnTo>
                  <a:pt x="52721" y="58746"/>
                </a:lnTo>
                <a:lnTo>
                  <a:pt x="46649" y="58746"/>
                </a:lnTo>
                <a:lnTo>
                  <a:pt x="46649" y="52674"/>
                </a:lnTo>
                <a:close/>
                <a:moveTo>
                  <a:pt x="59782" y="52674"/>
                </a:moveTo>
                <a:lnTo>
                  <a:pt x="59782" y="58746"/>
                </a:lnTo>
                <a:lnTo>
                  <a:pt x="53709" y="58746"/>
                </a:lnTo>
                <a:lnTo>
                  <a:pt x="53709" y="52674"/>
                </a:lnTo>
                <a:close/>
                <a:moveTo>
                  <a:pt x="88011" y="52674"/>
                </a:moveTo>
                <a:lnTo>
                  <a:pt x="88011" y="58746"/>
                </a:lnTo>
                <a:lnTo>
                  <a:pt x="81927" y="58746"/>
                </a:lnTo>
                <a:lnTo>
                  <a:pt x="81927" y="52674"/>
                </a:lnTo>
                <a:close/>
                <a:moveTo>
                  <a:pt x="95060" y="52674"/>
                </a:moveTo>
                <a:lnTo>
                  <a:pt x="95060" y="58746"/>
                </a:lnTo>
                <a:lnTo>
                  <a:pt x="88988" y="58746"/>
                </a:lnTo>
                <a:lnTo>
                  <a:pt x="88988" y="52674"/>
                </a:lnTo>
                <a:close/>
                <a:moveTo>
                  <a:pt x="123278" y="52674"/>
                </a:moveTo>
                <a:lnTo>
                  <a:pt x="123278" y="58746"/>
                </a:lnTo>
                <a:lnTo>
                  <a:pt x="117205" y="58746"/>
                </a:lnTo>
                <a:lnTo>
                  <a:pt x="117205" y="52674"/>
                </a:lnTo>
                <a:close/>
                <a:moveTo>
                  <a:pt x="130338" y="52674"/>
                </a:moveTo>
                <a:lnTo>
                  <a:pt x="130338" y="58746"/>
                </a:lnTo>
                <a:lnTo>
                  <a:pt x="124254" y="58746"/>
                </a:lnTo>
                <a:lnTo>
                  <a:pt x="124254" y="52674"/>
                </a:lnTo>
                <a:close/>
                <a:moveTo>
                  <a:pt x="144447" y="52674"/>
                </a:moveTo>
                <a:lnTo>
                  <a:pt x="144447" y="58746"/>
                </a:lnTo>
                <a:lnTo>
                  <a:pt x="138375" y="58746"/>
                </a:lnTo>
                <a:lnTo>
                  <a:pt x="138375" y="52674"/>
                </a:lnTo>
                <a:close/>
                <a:moveTo>
                  <a:pt x="151495" y="52674"/>
                </a:moveTo>
                <a:lnTo>
                  <a:pt x="151495" y="58746"/>
                </a:lnTo>
                <a:lnTo>
                  <a:pt x="145423" y="58746"/>
                </a:lnTo>
                <a:lnTo>
                  <a:pt x="145423" y="52674"/>
                </a:lnTo>
                <a:close/>
                <a:moveTo>
                  <a:pt x="158556" y="52674"/>
                </a:moveTo>
                <a:lnTo>
                  <a:pt x="158556" y="58746"/>
                </a:lnTo>
                <a:lnTo>
                  <a:pt x="152484" y="58746"/>
                </a:lnTo>
                <a:lnTo>
                  <a:pt x="152484" y="52674"/>
                </a:lnTo>
                <a:close/>
                <a:moveTo>
                  <a:pt x="165604" y="52674"/>
                </a:moveTo>
                <a:lnTo>
                  <a:pt x="165604" y="58746"/>
                </a:lnTo>
                <a:lnTo>
                  <a:pt x="159532" y="58746"/>
                </a:lnTo>
                <a:lnTo>
                  <a:pt x="159532" y="52674"/>
                </a:lnTo>
                <a:close/>
                <a:moveTo>
                  <a:pt x="172665" y="52674"/>
                </a:moveTo>
                <a:lnTo>
                  <a:pt x="172665" y="58746"/>
                </a:lnTo>
                <a:lnTo>
                  <a:pt x="166581" y="58746"/>
                </a:lnTo>
                <a:lnTo>
                  <a:pt x="166581" y="52674"/>
                </a:lnTo>
                <a:close/>
                <a:moveTo>
                  <a:pt x="179713" y="52674"/>
                </a:moveTo>
                <a:lnTo>
                  <a:pt x="179713" y="58746"/>
                </a:lnTo>
                <a:lnTo>
                  <a:pt x="173641" y="58746"/>
                </a:lnTo>
                <a:lnTo>
                  <a:pt x="173641" y="52674"/>
                </a:lnTo>
                <a:close/>
                <a:moveTo>
                  <a:pt x="186774" y="52674"/>
                </a:moveTo>
                <a:lnTo>
                  <a:pt x="186774" y="58746"/>
                </a:lnTo>
                <a:lnTo>
                  <a:pt x="180702" y="58746"/>
                </a:lnTo>
                <a:lnTo>
                  <a:pt x="180702" y="52674"/>
                </a:lnTo>
                <a:close/>
                <a:moveTo>
                  <a:pt x="193822" y="52674"/>
                </a:moveTo>
                <a:lnTo>
                  <a:pt x="193822" y="58746"/>
                </a:lnTo>
                <a:lnTo>
                  <a:pt x="187750" y="58746"/>
                </a:lnTo>
                <a:lnTo>
                  <a:pt x="187750" y="52674"/>
                </a:lnTo>
                <a:close/>
                <a:moveTo>
                  <a:pt x="200883" y="52674"/>
                </a:moveTo>
                <a:lnTo>
                  <a:pt x="200883" y="58746"/>
                </a:lnTo>
                <a:lnTo>
                  <a:pt x="194810" y="58746"/>
                </a:lnTo>
                <a:lnTo>
                  <a:pt x="194810" y="52674"/>
                </a:lnTo>
                <a:close/>
                <a:moveTo>
                  <a:pt x="207931" y="52674"/>
                </a:moveTo>
                <a:lnTo>
                  <a:pt x="207931" y="58746"/>
                </a:lnTo>
                <a:lnTo>
                  <a:pt x="201859" y="58746"/>
                </a:lnTo>
                <a:lnTo>
                  <a:pt x="201859" y="52674"/>
                </a:lnTo>
                <a:close/>
                <a:moveTo>
                  <a:pt x="214992" y="52674"/>
                </a:moveTo>
                <a:lnTo>
                  <a:pt x="214992" y="58746"/>
                </a:lnTo>
                <a:lnTo>
                  <a:pt x="208919" y="58746"/>
                </a:lnTo>
                <a:lnTo>
                  <a:pt x="208919" y="52674"/>
                </a:lnTo>
                <a:close/>
                <a:moveTo>
                  <a:pt x="222052" y="52674"/>
                </a:moveTo>
                <a:lnTo>
                  <a:pt x="222052" y="58746"/>
                </a:lnTo>
                <a:lnTo>
                  <a:pt x="215968" y="58746"/>
                </a:lnTo>
                <a:lnTo>
                  <a:pt x="215968" y="52674"/>
                </a:lnTo>
                <a:close/>
                <a:moveTo>
                  <a:pt x="229100" y="52674"/>
                </a:moveTo>
                <a:lnTo>
                  <a:pt x="229100" y="58746"/>
                </a:lnTo>
                <a:lnTo>
                  <a:pt x="223028" y="58746"/>
                </a:lnTo>
                <a:lnTo>
                  <a:pt x="223028" y="52674"/>
                </a:lnTo>
                <a:close/>
                <a:moveTo>
                  <a:pt x="236161" y="52674"/>
                </a:moveTo>
                <a:lnTo>
                  <a:pt x="236161" y="58746"/>
                </a:lnTo>
                <a:lnTo>
                  <a:pt x="230077" y="58746"/>
                </a:lnTo>
                <a:lnTo>
                  <a:pt x="230077" y="52674"/>
                </a:lnTo>
                <a:close/>
                <a:moveTo>
                  <a:pt x="243209" y="52674"/>
                </a:moveTo>
                <a:lnTo>
                  <a:pt x="243209" y="58746"/>
                </a:lnTo>
                <a:lnTo>
                  <a:pt x="237137" y="58746"/>
                </a:lnTo>
                <a:lnTo>
                  <a:pt x="237137" y="52674"/>
                </a:lnTo>
                <a:close/>
                <a:moveTo>
                  <a:pt x="250270" y="52674"/>
                </a:moveTo>
                <a:lnTo>
                  <a:pt x="250270" y="58746"/>
                </a:lnTo>
                <a:lnTo>
                  <a:pt x="244198" y="58746"/>
                </a:lnTo>
                <a:lnTo>
                  <a:pt x="244198" y="52674"/>
                </a:lnTo>
                <a:close/>
                <a:moveTo>
                  <a:pt x="257318" y="52674"/>
                </a:moveTo>
                <a:lnTo>
                  <a:pt x="257318" y="58746"/>
                </a:lnTo>
                <a:lnTo>
                  <a:pt x="251246" y="58746"/>
                </a:lnTo>
                <a:lnTo>
                  <a:pt x="251246" y="52674"/>
                </a:lnTo>
                <a:close/>
                <a:moveTo>
                  <a:pt x="264379" y="52674"/>
                </a:moveTo>
                <a:lnTo>
                  <a:pt x="264379" y="58746"/>
                </a:lnTo>
                <a:lnTo>
                  <a:pt x="258306" y="58746"/>
                </a:lnTo>
                <a:lnTo>
                  <a:pt x="258306" y="52674"/>
                </a:lnTo>
                <a:close/>
                <a:moveTo>
                  <a:pt x="271427" y="52674"/>
                </a:moveTo>
                <a:lnTo>
                  <a:pt x="271427" y="58746"/>
                </a:lnTo>
                <a:lnTo>
                  <a:pt x="265355" y="58746"/>
                </a:lnTo>
                <a:lnTo>
                  <a:pt x="265355" y="52674"/>
                </a:lnTo>
                <a:close/>
                <a:moveTo>
                  <a:pt x="278488" y="52674"/>
                </a:moveTo>
                <a:lnTo>
                  <a:pt x="278488" y="58746"/>
                </a:lnTo>
                <a:lnTo>
                  <a:pt x="272415" y="58746"/>
                </a:lnTo>
                <a:lnTo>
                  <a:pt x="272415" y="52674"/>
                </a:lnTo>
                <a:close/>
                <a:moveTo>
                  <a:pt x="60758" y="52674"/>
                </a:moveTo>
                <a:lnTo>
                  <a:pt x="66842" y="52686"/>
                </a:lnTo>
                <a:lnTo>
                  <a:pt x="66842" y="58758"/>
                </a:lnTo>
                <a:lnTo>
                  <a:pt x="60758" y="58758"/>
                </a:lnTo>
                <a:lnTo>
                  <a:pt x="60758" y="52674"/>
                </a:lnTo>
                <a:close/>
                <a:moveTo>
                  <a:pt x="67818" y="52674"/>
                </a:moveTo>
                <a:lnTo>
                  <a:pt x="73902" y="52686"/>
                </a:lnTo>
                <a:lnTo>
                  <a:pt x="73902" y="58758"/>
                </a:lnTo>
                <a:lnTo>
                  <a:pt x="67818" y="58758"/>
                </a:lnTo>
                <a:lnTo>
                  <a:pt x="67818" y="52674"/>
                </a:lnTo>
                <a:close/>
                <a:moveTo>
                  <a:pt x="74879" y="52674"/>
                </a:moveTo>
                <a:lnTo>
                  <a:pt x="80951" y="52686"/>
                </a:lnTo>
                <a:lnTo>
                  <a:pt x="80951" y="58758"/>
                </a:lnTo>
                <a:lnTo>
                  <a:pt x="74879" y="58758"/>
                </a:lnTo>
                <a:lnTo>
                  <a:pt x="74879" y="52674"/>
                </a:lnTo>
                <a:close/>
                <a:moveTo>
                  <a:pt x="96036" y="52674"/>
                </a:moveTo>
                <a:lnTo>
                  <a:pt x="102120" y="52686"/>
                </a:lnTo>
                <a:lnTo>
                  <a:pt x="102120" y="58758"/>
                </a:lnTo>
                <a:lnTo>
                  <a:pt x="96036" y="58758"/>
                </a:lnTo>
                <a:lnTo>
                  <a:pt x="96036" y="52674"/>
                </a:lnTo>
                <a:close/>
                <a:moveTo>
                  <a:pt x="103097" y="52674"/>
                </a:moveTo>
                <a:lnTo>
                  <a:pt x="109169" y="52686"/>
                </a:lnTo>
                <a:lnTo>
                  <a:pt x="109169" y="58758"/>
                </a:lnTo>
                <a:lnTo>
                  <a:pt x="103097" y="58758"/>
                </a:lnTo>
                <a:lnTo>
                  <a:pt x="103097" y="52674"/>
                </a:lnTo>
                <a:close/>
                <a:moveTo>
                  <a:pt x="110157" y="52674"/>
                </a:moveTo>
                <a:lnTo>
                  <a:pt x="116229" y="52686"/>
                </a:lnTo>
                <a:lnTo>
                  <a:pt x="116229" y="58758"/>
                </a:lnTo>
                <a:lnTo>
                  <a:pt x="110157" y="58758"/>
                </a:lnTo>
                <a:lnTo>
                  <a:pt x="110157" y="52674"/>
                </a:lnTo>
                <a:close/>
                <a:moveTo>
                  <a:pt x="131314" y="52674"/>
                </a:moveTo>
                <a:lnTo>
                  <a:pt x="137387" y="52686"/>
                </a:lnTo>
                <a:lnTo>
                  <a:pt x="137387" y="58758"/>
                </a:lnTo>
                <a:lnTo>
                  <a:pt x="131314" y="58758"/>
                </a:lnTo>
                <a:lnTo>
                  <a:pt x="131314" y="52674"/>
                </a:lnTo>
                <a:close/>
                <a:moveTo>
                  <a:pt x="17443" y="59734"/>
                </a:moveTo>
                <a:lnTo>
                  <a:pt x="17443" y="65806"/>
                </a:lnTo>
                <a:lnTo>
                  <a:pt x="11371" y="65806"/>
                </a:lnTo>
                <a:lnTo>
                  <a:pt x="11371" y="59734"/>
                </a:lnTo>
                <a:close/>
                <a:moveTo>
                  <a:pt x="24503" y="59734"/>
                </a:moveTo>
                <a:lnTo>
                  <a:pt x="24503" y="65806"/>
                </a:lnTo>
                <a:lnTo>
                  <a:pt x="18431" y="65806"/>
                </a:lnTo>
                <a:lnTo>
                  <a:pt x="18431" y="59734"/>
                </a:lnTo>
                <a:close/>
                <a:moveTo>
                  <a:pt x="31564" y="59734"/>
                </a:moveTo>
                <a:lnTo>
                  <a:pt x="31564" y="65806"/>
                </a:lnTo>
                <a:lnTo>
                  <a:pt x="25492" y="65806"/>
                </a:lnTo>
                <a:lnTo>
                  <a:pt x="25492" y="59734"/>
                </a:lnTo>
                <a:close/>
                <a:moveTo>
                  <a:pt x="38612" y="59734"/>
                </a:moveTo>
                <a:lnTo>
                  <a:pt x="38612" y="65806"/>
                </a:lnTo>
                <a:lnTo>
                  <a:pt x="32540" y="65806"/>
                </a:lnTo>
                <a:lnTo>
                  <a:pt x="32540" y="59734"/>
                </a:lnTo>
                <a:close/>
                <a:moveTo>
                  <a:pt x="45673" y="59734"/>
                </a:moveTo>
                <a:lnTo>
                  <a:pt x="45673" y="65806"/>
                </a:lnTo>
                <a:lnTo>
                  <a:pt x="39601" y="65806"/>
                </a:lnTo>
                <a:lnTo>
                  <a:pt x="39601" y="59734"/>
                </a:lnTo>
                <a:close/>
                <a:moveTo>
                  <a:pt x="52721" y="59734"/>
                </a:moveTo>
                <a:lnTo>
                  <a:pt x="52721" y="65806"/>
                </a:lnTo>
                <a:lnTo>
                  <a:pt x="46649" y="65806"/>
                </a:lnTo>
                <a:lnTo>
                  <a:pt x="46649" y="59734"/>
                </a:lnTo>
                <a:close/>
                <a:moveTo>
                  <a:pt x="59782" y="59734"/>
                </a:moveTo>
                <a:lnTo>
                  <a:pt x="59782" y="65806"/>
                </a:lnTo>
                <a:lnTo>
                  <a:pt x="53709" y="65806"/>
                </a:lnTo>
                <a:lnTo>
                  <a:pt x="53709" y="59734"/>
                </a:lnTo>
                <a:close/>
                <a:moveTo>
                  <a:pt x="66842" y="59734"/>
                </a:moveTo>
                <a:lnTo>
                  <a:pt x="66842" y="65806"/>
                </a:lnTo>
                <a:lnTo>
                  <a:pt x="60758" y="65806"/>
                </a:lnTo>
                <a:lnTo>
                  <a:pt x="60758" y="59734"/>
                </a:lnTo>
                <a:close/>
                <a:moveTo>
                  <a:pt x="73902" y="59734"/>
                </a:moveTo>
                <a:lnTo>
                  <a:pt x="73902" y="65806"/>
                </a:lnTo>
                <a:lnTo>
                  <a:pt x="67818" y="65806"/>
                </a:lnTo>
                <a:lnTo>
                  <a:pt x="67818" y="59734"/>
                </a:lnTo>
                <a:close/>
                <a:moveTo>
                  <a:pt x="80951" y="59734"/>
                </a:moveTo>
                <a:lnTo>
                  <a:pt x="80951" y="65806"/>
                </a:lnTo>
                <a:lnTo>
                  <a:pt x="74879" y="65806"/>
                </a:lnTo>
                <a:lnTo>
                  <a:pt x="74879" y="59734"/>
                </a:lnTo>
                <a:close/>
                <a:moveTo>
                  <a:pt x="88011" y="59734"/>
                </a:moveTo>
                <a:lnTo>
                  <a:pt x="88011" y="65806"/>
                </a:lnTo>
                <a:lnTo>
                  <a:pt x="81927" y="65806"/>
                </a:lnTo>
                <a:lnTo>
                  <a:pt x="81927" y="59734"/>
                </a:lnTo>
                <a:close/>
                <a:moveTo>
                  <a:pt x="95060" y="59734"/>
                </a:moveTo>
                <a:lnTo>
                  <a:pt x="95060" y="65806"/>
                </a:lnTo>
                <a:lnTo>
                  <a:pt x="88988" y="65806"/>
                </a:lnTo>
                <a:lnTo>
                  <a:pt x="88988" y="59734"/>
                </a:lnTo>
                <a:close/>
                <a:moveTo>
                  <a:pt x="123278" y="59734"/>
                </a:moveTo>
                <a:lnTo>
                  <a:pt x="123278" y="65806"/>
                </a:lnTo>
                <a:lnTo>
                  <a:pt x="117205" y="65806"/>
                </a:lnTo>
                <a:lnTo>
                  <a:pt x="117205" y="59734"/>
                </a:lnTo>
                <a:close/>
                <a:moveTo>
                  <a:pt x="130338" y="59734"/>
                </a:moveTo>
                <a:lnTo>
                  <a:pt x="130338" y="65806"/>
                </a:lnTo>
                <a:lnTo>
                  <a:pt x="124254" y="65806"/>
                </a:lnTo>
                <a:lnTo>
                  <a:pt x="124254" y="59734"/>
                </a:lnTo>
                <a:close/>
                <a:moveTo>
                  <a:pt x="144447" y="59734"/>
                </a:moveTo>
                <a:lnTo>
                  <a:pt x="144447" y="65806"/>
                </a:lnTo>
                <a:lnTo>
                  <a:pt x="138375" y="65806"/>
                </a:lnTo>
                <a:lnTo>
                  <a:pt x="138375" y="59734"/>
                </a:lnTo>
                <a:close/>
                <a:moveTo>
                  <a:pt x="151495" y="59734"/>
                </a:moveTo>
                <a:lnTo>
                  <a:pt x="151495" y="65806"/>
                </a:lnTo>
                <a:lnTo>
                  <a:pt x="145423" y="65806"/>
                </a:lnTo>
                <a:lnTo>
                  <a:pt x="145423" y="59734"/>
                </a:lnTo>
                <a:close/>
                <a:moveTo>
                  <a:pt x="158556" y="59734"/>
                </a:moveTo>
                <a:lnTo>
                  <a:pt x="158556" y="65806"/>
                </a:lnTo>
                <a:lnTo>
                  <a:pt x="152484" y="65806"/>
                </a:lnTo>
                <a:lnTo>
                  <a:pt x="152484" y="59734"/>
                </a:lnTo>
                <a:close/>
                <a:moveTo>
                  <a:pt x="165604" y="59734"/>
                </a:moveTo>
                <a:lnTo>
                  <a:pt x="165604" y="65806"/>
                </a:lnTo>
                <a:lnTo>
                  <a:pt x="159532" y="65806"/>
                </a:lnTo>
                <a:lnTo>
                  <a:pt x="159532" y="59734"/>
                </a:lnTo>
                <a:close/>
                <a:moveTo>
                  <a:pt x="172665" y="59734"/>
                </a:moveTo>
                <a:lnTo>
                  <a:pt x="172665" y="65806"/>
                </a:lnTo>
                <a:lnTo>
                  <a:pt x="166581" y="65806"/>
                </a:lnTo>
                <a:lnTo>
                  <a:pt x="166581" y="59734"/>
                </a:lnTo>
                <a:close/>
                <a:moveTo>
                  <a:pt x="179713" y="59734"/>
                </a:moveTo>
                <a:lnTo>
                  <a:pt x="179713" y="65806"/>
                </a:lnTo>
                <a:lnTo>
                  <a:pt x="173641" y="65806"/>
                </a:lnTo>
                <a:lnTo>
                  <a:pt x="173641" y="59734"/>
                </a:lnTo>
                <a:close/>
                <a:moveTo>
                  <a:pt x="186774" y="59734"/>
                </a:moveTo>
                <a:lnTo>
                  <a:pt x="186774" y="65806"/>
                </a:lnTo>
                <a:lnTo>
                  <a:pt x="180702" y="65806"/>
                </a:lnTo>
                <a:lnTo>
                  <a:pt x="180702" y="59734"/>
                </a:lnTo>
                <a:close/>
                <a:moveTo>
                  <a:pt x="193822" y="59734"/>
                </a:moveTo>
                <a:lnTo>
                  <a:pt x="193822" y="65806"/>
                </a:lnTo>
                <a:lnTo>
                  <a:pt x="187750" y="65806"/>
                </a:lnTo>
                <a:lnTo>
                  <a:pt x="187750" y="59734"/>
                </a:lnTo>
                <a:close/>
                <a:moveTo>
                  <a:pt x="200883" y="59734"/>
                </a:moveTo>
                <a:lnTo>
                  <a:pt x="200883" y="65806"/>
                </a:lnTo>
                <a:lnTo>
                  <a:pt x="194810" y="65806"/>
                </a:lnTo>
                <a:lnTo>
                  <a:pt x="194810" y="59734"/>
                </a:lnTo>
                <a:close/>
                <a:moveTo>
                  <a:pt x="207931" y="59734"/>
                </a:moveTo>
                <a:lnTo>
                  <a:pt x="207931" y="65806"/>
                </a:lnTo>
                <a:lnTo>
                  <a:pt x="201859" y="65806"/>
                </a:lnTo>
                <a:lnTo>
                  <a:pt x="201859" y="59734"/>
                </a:lnTo>
                <a:close/>
                <a:moveTo>
                  <a:pt x="214992" y="59734"/>
                </a:moveTo>
                <a:lnTo>
                  <a:pt x="214992" y="65806"/>
                </a:lnTo>
                <a:lnTo>
                  <a:pt x="208919" y="65806"/>
                </a:lnTo>
                <a:lnTo>
                  <a:pt x="208919" y="59734"/>
                </a:lnTo>
                <a:close/>
                <a:moveTo>
                  <a:pt x="222052" y="59734"/>
                </a:moveTo>
                <a:lnTo>
                  <a:pt x="222052" y="65806"/>
                </a:lnTo>
                <a:lnTo>
                  <a:pt x="215968" y="65806"/>
                </a:lnTo>
                <a:lnTo>
                  <a:pt x="215968" y="59734"/>
                </a:lnTo>
                <a:close/>
                <a:moveTo>
                  <a:pt x="229100" y="59734"/>
                </a:moveTo>
                <a:lnTo>
                  <a:pt x="229100" y="65806"/>
                </a:lnTo>
                <a:lnTo>
                  <a:pt x="223028" y="65806"/>
                </a:lnTo>
                <a:lnTo>
                  <a:pt x="223028" y="59734"/>
                </a:lnTo>
                <a:close/>
                <a:moveTo>
                  <a:pt x="236161" y="59734"/>
                </a:moveTo>
                <a:lnTo>
                  <a:pt x="236161" y="65806"/>
                </a:lnTo>
                <a:lnTo>
                  <a:pt x="230077" y="65806"/>
                </a:lnTo>
                <a:lnTo>
                  <a:pt x="230077" y="59734"/>
                </a:lnTo>
                <a:close/>
                <a:moveTo>
                  <a:pt x="243209" y="59734"/>
                </a:moveTo>
                <a:lnTo>
                  <a:pt x="243209" y="65806"/>
                </a:lnTo>
                <a:lnTo>
                  <a:pt x="237137" y="65806"/>
                </a:lnTo>
                <a:lnTo>
                  <a:pt x="237137" y="59734"/>
                </a:lnTo>
                <a:close/>
                <a:moveTo>
                  <a:pt x="250270" y="59734"/>
                </a:moveTo>
                <a:lnTo>
                  <a:pt x="250270" y="65806"/>
                </a:lnTo>
                <a:lnTo>
                  <a:pt x="244198" y="65806"/>
                </a:lnTo>
                <a:lnTo>
                  <a:pt x="244198" y="59734"/>
                </a:lnTo>
                <a:close/>
                <a:moveTo>
                  <a:pt x="257318" y="59734"/>
                </a:moveTo>
                <a:lnTo>
                  <a:pt x="257318" y="65806"/>
                </a:lnTo>
                <a:lnTo>
                  <a:pt x="251246" y="65806"/>
                </a:lnTo>
                <a:lnTo>
                  <a:pt x="251246" y="59734"/>
                </a:lnTo>
                <a:close/>
                <a:moveTo>
                  <a:pt x="264379" y="59734"/>
                </a:moveTo>
                <a:lnTo>
                  <a:pt x="264379" y="65806"/>
                </a:lnTo>
                <a:lnTo>
                  <a:pt x="258306" y="65806"/>
                </a:lnTo>
                <a:lnTo>
                  <a:pt x="258306" y="59734"/>
                </a:lnTo>
                <a:close/>
                <a:moveTo>
                  <a:pt x="271427" y="59734"/>
                </a:moveTo>
                <a:lnTo>
                  <a:pt x="271427" y="65806"/>
                </a:lnTo>
                <a:lnTo>
                  <a:pt x="265355" y="65806"/>
                </a:lnTo>
                <a:lnTo>
                  <a:pt x="265355" y="59734"/>
                </a:lnTo>
                <a:close/>
                <a:moveTo>
                  <a:pt x="278488" y="59734"/>
                </a:moveTo>
                <a:lnTo>
                  <a:pt x="278488" y="65806"/>
                </a:lnTo>
                <a:lnTo>
                  <a:pt x="272415" y="65806"/>
                </a:lnTo>
                <a:lnTo>
                  <a:pt x="272415" y="59734"/>
                </a:lnTo>
                <a:close/>
                <a:moveTo>
                  <a:pt x="102120" y="59734"/>
                </a:moveTo>
                <a:lnTo>
                  <a:pt x="102120" y="65818"/>
                </a:lnTo>
                <a:lnTo>
                  <a:pt x="96036" y="65818"/>
                </a:lnTo>
                <a:lnTo>
                  <a:pt x="96036" y="59734"/>
                </a:lnTo>
                <a:close/>
                <a:moveTo>
                  <a:pt x="109169" y="59734"/>
                </a:moveTo>
                <a:lnTo>
                  <a:pt x="109169" y="65818"/>
                </a:lnTo>
                <a:lnTo>
                  <a:pt x="103097" y="65818"/>
                </a:lnTo>
                <a:lnTo>
                  <a:pt x="103097" y="59734"/>
                </a:lnTo>
                <a:close/>
                <a:moveTo>
                  <a:pt x="116229" y="59734"/>
                </a:moveTo>
                <a:lnTo>
                  <a:pt x="116229" y="65818"/>
                </a:lnTo>
                <a:lnTo>
                  <a:pt x="110157" y="65818"/>
                </a:lnTo>
                <a:lnTo>
                  <a:pt x="110157" y="59734"/>
                </a:lnTo>
                <a:close/>
                <a:moveTo>
                  <a:pt x="137387" y="59734"/>
                </a:moveTo>
                <a:lnTo>
                  <a:pt x="137387" y="65818"/>
                </a:lnTo>
                <a:lnTo>
                  <a:pt x="131314" y="65818"/>
                </a:lnTo>
                <a:lnTo>
                  <a:pt x="131314" y="59734"/>
                </a:lnTo>
                <a:close/>
                <a:moveTo>
                  <a:pt x="17443" y="66783"/>
                </a:moveTo>
                <a:lnTo>
                  <a:pt x="17443" y="72867"/>
                </a:lnTo>
                <a:lnTo>
                  <a:pt x="11371" y="72867"/>
                </a:lnTo>
                <a:lnTo>
                  <a:pt x="11371" y="66783"/>
                </a:lnTo>
                <a:close/>
                <a:moveTo>
                  <a:pt x="24503" y="66783"/>
                </a:moveTo>
                <a:lnTo>
                  <a:pt x="24503" y="72867"/>
                </a:lnTo>
                <a:lnTo>
                  <a:pt x="18431" y="72867"/>
                </a:lnTo>
                <a:lnTo>
                  <a:pt x="18431" y="66783"/>
                </a:lnTo>
                <a:close/>
                <a:moveTo>
                  <a:pt x="31564" y="66783"/>
                </a:moveTo>
                <a:lnTo>
                  <a:pt x="31564" y="72867"/>
                </a:lnTo>
                <a:lnTo>
                  <a:pt x="25492" y="72867"/>
                </a:lnTo>
                <a:lnTo>
                  <a:pt x="25492" y="66783"/>
                </a:lnTo>
                <a:close/>
                <a:moveTo>
                  <a:pt x="38612" y="66783"/>
                </a:moveTo>
                <a:lnTo>
                  <a:pt x="38612" y="72867"/>
                </a:lnTo>
                <a:lnTo>
                  <a:pt x="32540" y="72867"/>
                </a:lnTo>
                <a:lnTo>
                  <a:pt x="32540" y="66783"/>
                </a:lnTo>
                <a:close/>
                <a:moveTo>
                  <a:pt x="45673" y="66783"/>
                </a:moveTo>
                <a:lnTo>
                  <a:pt x="45673" y="72867"/>
                </a:lnTo>
                <a:lnTo>
                  <a:pt x="39601" y="72867"/>
                </a:lnTo>
                <a:lnTo>
                  <a:pt x="39601" y="66783"/>
                </a:lnTo>
                <a:close/>
                <a:moveTo>
                  <a:pt x="52721" y="66783"/>
                </a:moveTo>
                <a:lnTo>
                  <a:pt x="52721" y="72867"/>
                </a:lnTo>
                <a:lnTo>
                  <a:pt x="46649" y="72867"/>
                </a:lnTo>
                <a:lnTo>
                  <a:pt x="46649" y="66783"/>
                </a:lnTo>
                <a:close/>
                <a:moveTo>
                  <a:pt x="59782" y="66783"/>
                </a:moveTo>
                <a:lnTo>
                  <a:pt x="59782" y="72867"/>
                </a:lnTo>
                <a:lnTo>
                  <a:pt x="53709" y="72867"/>
                </a:lnTo>
                <a:lnTo>
                  <a:pt x="53709" y="66783"/>
                </a:lnTo>
                <a:close/>
                <a:moveTo>
                  <a:pt x="60758" y="66783"/>
                </a:moveTo>
                <a:lnTo>
                  <a:pt x="66842" y="66795"/>
                </a:lnTo>
                <a:lnTo>
                  <a:pt x="66842" y="72867"/>
                </a:lnTo>
                <a:lnTo>
                  <a:pt x="60758" y="72867"/>
                </a:lnTo>
                <a:lnTo>
                  <a:pt x="60758" y="66783"/>
                </a:lnTo>
                <a:close/>
                <a:moveTo>
                  <a:pt x="67818" y="66783"/>
                </a:moveTo>
                <a:lnTo>
                  <a:pt x="73902" y="66795"/>
                </a:lnTo>
                <a:lnTo>
                  <a:pt x="73902" y="72867"/>
                </a:lnTo>
                <a:lnTo>
                  <a:pt x="67818" y="72867"/>
                </a:lnTo>
                <a:lnTo>
                  <a:pt x="67818" y="66783"/>
                </a:lnTo>
                <a:close/>
                <a:moveTo>
                  <a:pt x="74879" y="66783"/>
                </a:moveTo>
                <a:lnTo>
                  <a:pt x="80951" y="66795"/>
                </a:lnTo>
                <a:lnTo>
                  <a:pt x="80951" y="72867"/>
                </a:lnTo>
                <a:lnTo>
                  <a:pt x="74879" y="72867"/>
                </a:lnTo>
                <a:lnTo>
                  <a:pt x="74879" y="66783"/>
                </a:lnTo>
                <a:close/>
                <a:moveTo>
                  <a:pt x="88011" y="66783"/>
                </a:moveTo>
                <a:lnTo>
                  <a:pt x="88011" y="72867"/>
                </a:lnTo>
                <a:lnTo>
                  <a:pt x="81927" y="72867"/>
                </a:lnTo>
                <a:lnTo>
                  <a:pt x="81927" y="66783"/>
                </a:lnTo>
                <a:close/>
                <a:moveTo>
                  <a:pt x="95060" y="66783"/>
                </a:moveTo>
                <a:lnTo>
                  <a:pt x="95060" y="72867"/>
                </a:lnTo>
                <a:lnTo>
                  <a:pt x="88988" y="72867"/>
                </a:lnTo>
                <a:lnTo>
                  <a:pt x="88988" y="66783"/>
                </a:lnTo>
                <a:close/>
                <a:moveTo>
                  <a:pt x="96036" y="66783"/>
                </a:moveTo>
                <a:lnTo>
                  <a:pt x="102120" y="66795"/>
                </a:lnTo>
                <a:lnTo>
                  <a:pt x="102120" y="72867"/>
                </a:lnTo>
                <a:lnTo>
                  <a:pt x="96036" y="72867"/>
                </a:lnTo>
                <a:lnTo>
                  <a:pt x="96036" y="66783"/>
                </a:lnTo>
                <a:close/>
                <a:moveTo>
                  <a:pt x="103097" y="66783"/>
                </a:moveTo>
                <a:lnTo>
                  <a:pt x="109169" y="66795"/>
                </a:lnTo>
                <a:lnTo>
                  <a:pt x="109169" y="72867"/>
                </a:lnTo>
                <a:lnTo>
                  <a:pt x="103097" y="72867"/>
                </a:lnTo>
                <a:lnTo>
                  <a:pt x="103097" y="66783"/>
                </a:lnTo>
                <a:close/>
                <a:moveTo>
                  <a:pt x="110157" y="66783"/>
                </a:moveTo>
                <a:lnTo>
                  <a:pt x="116229" y="66795"/>
                </a:lnTo>
                <a:lnTo>
                  <a:pt x="116229" y="72867"/>
                </a:lnTo>
                <a:lnTo>
                  <a:pt x="110157" y="72867"/>
                </a:lnTo>
                <a:lnTo>
                  <a:pt x="110157" y="66783"/>
                </a:lnTo>
                <a:close/>
                <a:moveTo>
                  <a:pt x="123278" y="66783"/>
                </a:moveTo>
                <a:lnTo>
                  <a:pt x="123278" y="72867"/>
                </a:lnTo>
                <a:lnTo>
                  <a:pt x="117205" y="72867"/>
                </a:lnTo>
                <a:lnTo>
                  <a:pt x="117205" y="66783"/>
                </a:lnTo>
                <a:close/>
                <a:moveTo>
                  <a:pt x="130338" y="66783"/>
                </a:moveTo>
                <a:lnTo>
                  <a:pt x="130338" y="72867"/>
                </a:lnTo>
                <a:lnTo>
                  <a:pt x="124254" y="72867"/>
                </a:lnTo>
                <a:lnTo>
                  <a:pt x="124254" y="66783"/>
                </a:lnTo>
                <a:close/>
                <a:moveTo>
                  <a:pt x="131314" y="66783"/>
                </a:moveTo>
                <a:lnTo>
                  <a:pt x="137387" y="66795"/>
                </a:lnTo>
                <a:lnTo>
                  <a:pt x="137387" y="72867"/>
                </a:lnTo>
                <a:lnTo>
                  <a:pt x="131314" y="72867"/>
                </a:lnTo>
                <a:lnTo>
                  <a:pt x="131314" y="66783"/>
                </a:lnTo>
                <a:close/>
                <a:moveTo>
                  <a:pt x="144447" y="66783"/>
                </a:moveTo>
                <a:lnTo>
                  <a:pt x="144447" y="72867"/>
                </a:lnTo>
                <a:lnTo>
                  <a:pt x="138375" y="72867"/>
                </a:lnTo>
                <a:lnTo>
                  <a:pt x="138375" y="66783"/>
                </a:lnTo>
                <a:close/>
                <a:moveTo>
                  <a:pt x="151495" y="66783"/>
                </a:moveTo>
                <a:lnTo>
                  <a:pt x="151495" y="72867"/>
                </a:lnTo>
                <a:lnTo>
                  <a:pt x="145423" y="72867"/>
                </a:lnTo>
                <a:lnTo>
                  <a:pt x="145423" y="66783"/>
                </a:lnTo>
                <a:close/>
                <a:moveTo>
                  <a:pt x="158556" y="66783"/>
                </a:moveTo>
                <a:lnTo>
                  <a:pt x="158556" y="72867"/>
                </a:lnTo>
                <a:lnTo>
                  <a:pt x="152484" y="72867"/>
                </a:lnTo>
                <a:lnTo>
                  <a:pt x="152484" y="66783"/>
                </a:lnTo>
                <a:close/>
                <a:moveTo>
                  <a:pt x="165604" y="66783"/>
                </a:moveTo>
                <a:lnTo>
                  <a:pt x="165604" y="72867"/>
                </a:lnTo>
                <a:lnTo>
                  <a:pt x="159532" y="72867"/>
                </a:lnTo>
                <a:lnTo>
                  <a:pt x="159532" y="66783"/>
                </a:lnTo>
                <a:close/>
                <a:moveTo>
                  <a:pt x="172665" y="66783"/>
                </a:moveTo>
                <a:lnTo>
                  <a:pt x="172665" y="72867"/>
                </a:lnTo>
                <a:lnTo>
                  <a:pt x="166581" y="72867"/>
                </a:lnTo>
                <a:lnTo>
                  <a:pt x="166581" y="66783"/>
                </a:lnTo>
                <a:close/>
                <a:moveTo>
                  <a:pt x="179713" y="66783"/>
                </a:moveTo>
                <a:lnTo>
                  <a:pt x="179713" y="72867"/>
                </a:lnTo>
                <a:lnTo>
                  <a:pt x="173641" y="72867"/>
                </a:lnTo>
                <a:lnTo>
                  <a:pt x="173641" y="66783"/>
                </a:lnTo>
                <a:close/>
                <a:moveTo>
                  <a:pt x="186774" y="66783"/>
                </a:moveTo>
                <a:lnTo>
                  <a:pt x="186774" y="72867"/>
                </a:lnTo>
                <a:lnTo>
                  <a:pt x="180702" y="72867"/>
                </a:lnTo>
                <a:lnTo>
                  <a:pt x="180702" y="66783"/>
                </a:lnTo>
                <a:close/>
                <a:moveTo>
                  <a:pt x="193822" y="66783"/>
                </a:moveTo>
                <a:lnTo>
                  <a:pt x="193822" y="72867"/>
                </a:lnTo>
                <a:lnTo>
                  <a:pt x="187750" y="72867"/>
                </a:lnTo>
                <a:lnTo>
                  <a:pt x="187750" y="66783"/>
                </a:lnTo>
                <a:close/>
                <a:moveTo>
                  <a:pt x="200883" y="66783"/>
                </a:moveTo>
                <a:lnTo>
                  <a:pt x="200883" y="72867"/>
                </a:lnTo>
                <a:lnTo>
                  <a:pt x="194810" y="72867"/>
                </a:lnTo>
                <a:lnTo>
                  <a:pt x="194810" y="66783"/>
                </a:lnTo>
                <a:close/>
                <a:moveTo>
                  <a:pt x="207931" y="66783"/>
                </a:moveTo>
                <a:lnTo>
                  <a:pt x="207931" y="72867"/>
                </a:lnTo>
                <a:lnTo>
                  <a:pt x="201859" y="72867"/>
                </a:lnTo>
                <a:lnTo>
                  <a:pt x="201859" y="66783"/>
                </a:lnTo>
                <a:close/>
                <a:moveTo>
                  <a:pt x="214992" y="66783"/>
                </a:moveTo>
                <a:lnTo>
                  <a:pt x="214992" y="72867"/>
                </a:lnTo>
                <a:lnTo>
                  <a:pt x="208919" y="72867"/>
                </a:lnTo>
                <a:lnTo>
                  <a:pt x="208919" y="66783"/>
                </a:lnTo>
                <a:close/>
                <a:moveTo>
                  <a:pt x="222052" y="66783"/>
                </a:moveTo>
                <a:lnTo>
                  <a:pt x="222052" y="72867"/>
                </a:lnTo>
                <a:lnTo>
                  <a:pt x="215968" y="72867"/>
                </a:lnTo>
                <a:lnTo>
                  <a:pt x="215968" y="66783"/>
                </a:lnTo>
                <a:close/>
                <a:moveTo>
                  <a:pt x="229100" y="66783"/>
                </a:moveTo>
                <a:lnTo>
                  <a:pt x="229100" y="72867"/>
                </a:lnTo>
                <a:lnTo>
                  <a:pt x="223028" y="72867"/>
                </a:lnTo>
                <a:lnTo>
                  <a:pt x="223028" y="66783"/>
                </a:lnTo>
                <a:close/>
                <a:moveTo>
                  <a:pt x="236161" y="66783"/>
                </a:moveTo>
                <a:lnTo>
                  <a:pt x="236161" y="72867"/>
                </a:lnTo>
                <a:lnTo>
                  <a:pt x="230077" y="72867"/>
                </a:lnTo>
                <a:lnTo>
                  <a:pt x="230077" y="66783"/>
                </a:lnTo>
                <a:close/>
                <a:moveTo>
                  <a:pt x="243209" y="66783"/>
                </a:moveTo>
                <a:lnTo>
                  <a:pt x="243209" y="72867"/>
                </a:lnTo>
                <a:lnTo>
                  <a:pt x="237137" y="72867"/>
                </a:lnTo>
                <a:lnTo>
                  <a:pt x="237137" y="66783"/>
                </a:lnTo>
                <a:close/>
                <a:moveTo>
                  <a:pt x="250270" y="66783"/>
                </a:moveTo>
                <a:lnTo>
                  <a:pt x="250270" y="72867"/>
                </a:lnTo>
                <a:lnTo>
                  <a:pt x="244198" y="72867"/>
                </a:lnTo>
                <a:lnTo>
                  <a:pt x="244198" y="66783"/>
                </a:lnTo>
                <a:close/>
                <a:moveTo>
                  <a:pt x="257318" y="66783"/>
                </a:moveTo>
                <a:lnTo>
                  <a:pt x="257318" y="72867"/>
                </a:lnTo>
                <a:lnTo>
                  <a:pt x="251246" y="72867"/>
                </a:lnTo>
                <a:lnTo>
                  <a:pt x="251246" y="66783"/>
                </a:lnTo>
                <a:close/>
                <a:moveTo>
                  <a:pt x="264379" y="66783"/>
                </a:moveTo>
                <a:lnTo>
                  <a:pt x="264379" y="72867"/>
                </a:lnTo>
                <a:lnTo>
                  <a:pt x="258306" y="72867"/>
                </a:lnTo>
                <a:lnTo>
                  <a:pt x="258306" y="66783"/>
                </a:lnTo>
                <a:close/>
                <a:moveTo>
                  <a:pt x="271427" y="66783"/>
                </a:moveTo>
                <a:lnTo>
                  <a:pt x="271427" y="72867"/>
                </a:lnTo>
                <a:lnTo>
                  <a:pt x="265355" y="72867"/>
                </a:lnTo>
                <a:lnTo>
                  <a:pt x="265355" y="66783"/>
                </a:lnTo>
                <a:close/>
                <a:moveTo>
                  <a:pt x="278488" y="66783"/>
                </a:moveTo>
                <a:lnTo>
                  <a:pt x="278488" y="72867"/>
                </a:lnTo>
                <a:lnTo>
                  <a:pt x="272415" y="72867"/>
                </a:lnTo>
                <a:lnTo>
                  <a:pt x="272415" y="66783"/>
                </a:lnTo>
                <a:close/>
                <a:moveTo>
                  <a:pt x="17443" y="73843"/>
                </a:moveTo>
                <a:lnTo>
                  <a:pt x="17443" y="79915"/>
                </a:lnTo>
                <a:lnTo>
                  <a:pt x="11371" y="79915"/>
                </a:lnTo>
                <a:lnTo>
                  <a:pt x="11371" y="73843"/>
                </a:lnTo>
                <a:close/>
                <a:moveTo>
                  <a:pt x="24503" y="73843"/>
                </a:moveTo>
                <a:lnTo>
                  <a:pt x="24503" y="79915"/>
                </a:lnTo>
                <a:lnTo>
                  <a:pt x="18431" y="79915"/>
                </a:lnTo>
                <a:lnTo>
                  <a:pt x="18431" y="73843"/>
                </a:lnTo>
                <a:close/>
                <a:moveTo>
                  <a:pt x="31564" y="73843"/>
                </a:moveTo>
                <a:lnTo>
                  <a:pt x="31564" y="79915"/>
                </a:lnTo>
                <a:lnTo>
                  <a:pt x="25492" y="79915"/>
                </a:lnTo>
                <a:lnTo>
                  <a:pt x="25492" y="73843"/>
                </a:lnTo>
                <a:close/>
                <a:moveTo>
                  <a:pt x="38612" y="73843"/>
                </a:moveTo>
                <a:lnTo>
                  <a:pt x="38612" y="79915"/>
                </a:lnTo>
                <a:lnTo>
                  <a:pt x="32540" y="79915"/>
                </a:lnTo>
                <a:lnTo>
                  <a:pt x="32540" y="73843"/>
                </a:lnTo>
                <a:close/>
                <a:moveTo>
                  <a:pt x="45673" y="73843"/>
                </a:moveTo>
                <a:lnTo>
                  <a:pt x="45673" y="79915"/>
                </a:lnTo>
                <a:lnTo>
                  <a:pt x="39601" y="79915"/>
                </a:lnTo>
                <a:lnTo>
                  <a:pt x="39601" y="73843"/>
                </a:lnTo>
                <a:close/>
                <a:moveTo>
                  <a:pt x="52721" y="73843"/>
                </a:moveTo>
                <a:lnTo>
                  <a:pt x="52721" y="79915"/>
                </a:lnTo>
                <a:lnTo>
                  <a:pt x="46649" y="79915"/>
                </a:lnTo>
                <a:lnTo>
                  <a:pt x="46649" y="73843"/>
                </a:lnTo>
                <a:close/>
                <a:moveTo>
                  <a:pt x="59782" y="73843"/>
                </a:moveTo>
                <a:lnTo>
                  <a:pt x="59782" y="79915"/>
                </a:lnTo>
                <a:lnTo>
                  <a:pt x="53709" y="79915"/>
                </a:lnTo>
                <a:lnTo>
                  <a:pt x="53709" y="73843"/>
                </a:lnTo>
                <a:close/>
                <a:moveTo>
                  <a:pt x="66842" y="73843"/>
                </a:moveTo>
                <a:lnTo>
                  <a:pt x="66842" y="79915"/>
                </a:lnTo>
                <a:lnTo>
                  <a:pt x="60758" y="79915"/>
                </a:lnTo>
                <a:lnTo>
                  <a:pt x="60758" y="73843"/>
                </a:lnTo>
                <a:close/>
                <a:moveTo>
                  <a:pt x="73902" y="73843"/>
                </a:moveTo>
                <a:lnTo>
                  <a:pt x="73902" y="79915"/>
                </a:lnTo>
                <a:lnTo>
                  <a:pt x="67818" y="79915"/>
                </a:lnTo>
                <a:lnTo>
                  <a:pt x="67818" y="73843"/>
                </a:lnTo>
                <a:close/>
                <a:moveTo>
                  <a:pt x="80951" y="73843"/>
                </a:moveTo>
                <a:lnTo>
                  <a:pt x="80951" y="79915"/>
                </a:lnTo>
                <a:lnTo>
                  <a:pt x="74879" y="79915"/>
                </a:lnTo>
                <a:lnTo>
                  <a:pt x="74879" y="73843"/>
                </a:lnTo>
                <a:close/>
                <a:moveTo>
                  <a:pt x="88011" y="73843"/>
                </a:moveTo>
                <a:lnTo>
                  <a:pt x="88011" y="79915"/>
                </a:lnTo>
                <a:lnTo>
                  <a:pt x="81927" y="79915"/>
                </a:lnTo>
                <a:lnTo>
                  <a:pt x="81927" y="73843"/>
                </a:lnTo>
                <a:close/>
                <a:moveTo>
                  <a:pt x="95060" y="73843"/>
                </a:moveTo>
                <a:lnTo>
                  <a:pt x="95060" y="79915"/>
                </a:lnTo>
                <a:lnTo>
                  <a:pt x="88988" y="79915"/>
                </a:lnTo>
                <a:lnTo>
                  <a:pt x="88988" y="73843"/>
                </a:lnTo>
                <a:close/>
                <a:moveTo>
                  <a:pt x="123278" y="73843"/>
                </a:moveTo>
                <a:lnTo>
                  <a:pt x="123278" y="79915"/>
                </a:lnTo>
                <a:lnTo>
                  <a:pt x="117205" y="79915"/>
                </a:lnTo>
                <a:lnTo>
                  <a:pt x="117205" y="73843"/>
                </a:lnTo>
                <a:close/>
                <a:moveTo>
                  <a:pt x="130338" y="73843"/>
                </a:moveTo>
                <a:lnTo>
                  <a:pt x="130338" y="79915"/>
                </a:lnTo>
                <a:lnTo>
                  <a:pt x="124254" y="79915"/>
                </a:lnTo>
                <a:lnTo>
                  <a:pt x="124254" y="73843"/>
                </a:lnTo>
                <a:close/>
                <a:moveTo>
                  <a:pt x="144447" y="73843"/>
                </a:moveTo>
                <a:lnTo>
                  <a:pt x="144447" y="79915"/>
                </a:lnTo>
                <a:lnTo>
                  <a:pt x="138375" y="79915"/>
                </a:lnTo>
                <a:lnTo>
                  <a:pt x="138375" y="73843"/>
                </a:lnTo>
                <a:close/>
                <a:moveTo>
                  <a:pt x="151495" y="73843"/>
                </a:moveTo>
                <a:lnTo>
                  <a:pt x="151495" y="79915"/>
                </a:lnTo>
                <a:lnTo>
                  <a:pt x="145423" y="79915"/>
                </a:lnTo>
                <a:lnTo>
                  <a:pt x="145423" y="73843"/>
                </a:lnTo>
                <a:close/>
                <a:moveTo>
                  <a:pt x="158556" y="73843"/>
                </a:moveTo>
                <a:lnTo>
                  <a:pt x="158556" y="79915"/>
                </a:lnTo>
                <a:lnTo>
                  <a:pt x="152484" y="79915"/>
                </a:lnTo>
                <a:lnTo>
                  <a:pt x="152484" y="73843"/>
                </a:lnTo>
                <a:close/>
                <a:moveTo>
                  <a:pt x="165604" y="73843"/>
                </a:moveTo>
                <a:lnTo>
                  <a:pt x="165604" y="79915"/>
                </a:lnTo>
                <a:lnTo>
                  <a:pt x="159532" y="79915"/>
                </a:lnTo>
                <a:lnTo>
                  <a:pt x="159532" y="73843"/>
                </a:lnTo>
                <a:close/>
                <a:moveTo>
                  <a:pt x="172665" y="73843"/>
                </a:moveTo>
                <a:lnTo>
                  <a:pt x="172665" y="79915"/>
                </a:lnTo>
                <a:lnTo>
                  <a:pt x="166581" y="79915"/>
                </a:lnTo>
                <a:lnTo>
                  <a:pt x="166581" y="73843"/>
                </a:lnTo>
                <a:close/>
                <a:moveTo>
                  <a:pt x="179713" y="73843"/>
                </a:moveTo>
                <a:lnTo>
                  <a:pt x="179713" y="79915"/>
                </a:lnTo>
                <a:lnTo>
                  <a:pt x="173641" y="79915"/>
                </a:lnTo>
                <a:lnTo>
                  <a:pt x="173641" y="73843"/>
                </a:lnTo>
                <a:close/>
                <a:moveTo>
                  <a:pt x="186774" y="73843"/>
                </a:moveTo>
                <a:lnTo>
                  <a:pt x="186774" y="79915"/>
                </a:lnTo>
                <a:lnTo>
                  <a:pt x="180702" y="79915"/>
                </a:lnTo>
                <a:lnTo>
                  <a:pt x="180702" y="73843"/>
                </a:lnTo>
                <a:close/>
                <a:moveTo>
                  <a:pt x="193822" y="73843"/>
                </a:moveTo>
                <a:lnTo>
                  <a:pt x="193822" y="79915"/>
                </a:lnTo>
                <a:lnTo>
                  <a:pt x="187750" y="79915"/>
                </a:lnTo>
                <a:lnTo>
                  <a:pt x="187750" y="73843"/>
                </a:lnTo>
                <a:close/>
                <a:moveTo>
                  <a:pt x="200883" y="73843"/>
                </a:moveTo>
                <a:lnTo>
                  <a:pt x="200883" y="79915"/>
                </a:lnTo>
                <a:lnTo>
                  <a:pt x="194810" y="79915"/>
                </a:lnTo>
                <a:lnTo>
                  <a:pt x="194810" y="73843"/>
                </a:lnTo>
                <a:close/>
                <a:moveTo>
                  <a:pt x="207931" y="73843"/>
                </a:moveTo>
                <a:lnTo>
                  <a:pt x="207931" y="79915"/>
                </a:lnTo>
                <a:lnTo>
                  <a:pt x="201859" y="79915"/>
                </a:lnTo>
                <a:lnTo>
                  <a:pt x="201859" y="73843"/>
                </a:lnTo>
                <a:close/>
                <a:moveTo>
                  <a:pt x="214992" y="73843"/>
                </a:moveTo>
                <a:lnTo>
                  <a:pt x="214992" y="79915"/>
                </a:lnTo>
                <a:lnTo>
                  <a:pt x="208919" y="79915"/>
                </a:lnTo>
                <a:lnTo>
                  <a:pt x="208919" y="73843"/>
                </a:lnTo>
                <a:close/>
                <a:moveTo>
                  <a:pt x="222052" y="73843"/>
                </a:moveTo>
                <a:lnTo>
                  <a:pt x="222052" y="79915"/>
                </a:lnTo>
                <a:lnTo>
                  <a:pt x="215968" y="79915"/>
                </a:lnTo>
                <a:lnTo>
                  <a:pt x="215968" y="73843"/>
                </a:lnTo>
                <a:close/>
                <a:moveTo>
                  <a:pt x="229100" y="73843"/>
                </a:moveTo>
                <a:lnTo>
                  <a:pt x="229100" y="79915"/>
                </a:lnTo>
                <a:lnTo>
                  <a:pt x="223028" y="79915"/>
                </a:lnTo>
                <a:lnTo>
                  <a:pt x="223028" y="73843"/>
                </a:lnTo>
                <a:close/>
                <a:moveTo>
                  <a:pt x="236161" y="73843"/>
                </a:moveTo>
                <a:lnTo>
                  <a:pt x="236161" y="79915"/>
                </a:lnTo>
                <a:lnTo>
                  <a:pt x="230077" y="79915"/>
                </a:lnTo>
                <a:lnTo>
                  <a:pt x="230077" y="73843"/>
                </a:lnTo>
                <a:close/>
                <a:moveTo>
                  <a:pt x="243209" y="73843"/>
                </a:moveTo>
                <a:lnTo>
                  <a:pt x="243209" y="79915"/>
                </a:lnTo>
                <a:lnTo>
                  <a:pt x="237137" y="79915"/>
                </a:lnTo>
                <a:lnTo>
                  <a:pt x="237137" y="73843"/>
                </a:lnTo>
                <a:close/>
                <a:moveTo>
                  <a:pt x="250270" y="73843"/>
                </a:moveTo>
                <a:lnTo>
                  <a:pt x="250270" y="79915"/>
                </a:lnTo>
                <a:lnTo>
                  <a:pt x="244198" y="79915"/>
                </a:lnTo>
                <a:lnTo>
                  <a:pt x="244198" y="73843"/>
                </a:lnTo>
                <a:close/>
                <a:moveTo>
                  <a:pt x="257318" y="73843"/>
                </a:moveTo>
                <a:lnTo>
                  <a:pt x="257318" y="79915"/>
                </a:lnTo>
                <a:lnTo>
                  <a:pt x="251246" y="79915"/>
                </a:lnTo>
                <a:lnTo>
                  <a:pt x="251246" y="73843"/>
                </a:lnTo>
                <a:close/>
                <a:moveTo>
                  <a:pt x="264379" y="73843"/>
                </a:moveTo>
                <a:lnTo>
                  <a:pt x="264379" y="79915"/>
                </a:lnTo>
                <a:lnTo>
                  <a:pt x="258306" y="79915"/>
                </a:lnTo>
                <a:lnTo>
                  <a:pt x="258306" y="73843"/>
                </a:lnTo>
                <a:close/>
                <a:moveTo>
                  <a:pt x="271427" y="73843"/>
                </a:moveTo>
                <a:lnTo>
                  <a:pt x="271427" y="79915"/>
                </a:lnTo>
                <a:lnTo>
                  <a:pt x="265355" y="79915"/>
                </a:lnTo>
                <a:lnTo>
                  <a:pt x="265355" y="73843"/>
                </a:lnTo>
                <a:close/>
                <a:moveTo>
                  <a:pt x="278488" y="73843"/>
                </a:moveTo>
                <a:lnTo>
                  <a:pt x="278488" y="79915"/>
                </a:lnTo>
                <a:lnTo>
                  <a:pt x="272415" y="79915"/>
                </a:lnTo>
                <a:lnTo>
                  <a:pt x="272415" y="73843"/>
                </a:lnTo>
                <a:close/>
                <a:moveTo>
                  <a:pt x="96036" y="73843"/>
                </a:moveTo>
                <a:lnTo>
                  <a:pt x="102120" y="73855"/>
                </a:lnTo>
                <a:lnTo>
                  <a:pt x="102120" y="79927"/>
                </a:lnTo>
                <a:lnTo>
                  <a:pt x="96036" y="79927"/>
                </a:lnTo>
                <a:lnTo>
                  <a:pt x="96036" y="73843"/>
                </a:lnTo>
                <a:close/>
                <a:moveTo>
                  <a:pt x="103097" y="73843"/>
                </a:moveTo>
                <a:lnTo>
                  <a:pt x="109169" y="73855"/>
                </a:lnTo>
                <a:lnTo>
                  <a:pt x="109169" y="79927"/>
                </a:lnTo>
                <a:lnTo>
                  <a:pt x="103097" y="79927"/>
                </a:lnTo>
                <a:lnTo>
                  <a:pt x="103097" y="73843"/>
                </a:lnTo>
                <a:close/>
                <a:moveTo>
                  <a:pt x="110157" y="73843"/>
                </a:moveTo>
                <a:lnTo>
                  <a:pt x="116229" y="73855"/>
                </a:lnTo>
                <a:lnTo>
                  <a:pt x="116229" y="79927"/>
                </a:lnTo>
                <a:lnTo>
                  <a:pt x="110157" y="79927"/>
                </a:lnTo>
                <a:lnTo>
                  <a:pt x="110157" y="73843"/>
                </a:lnTo>
                <a:close/>
                <a:moveTo>
                  <a:pt x="131314" y="73843"/>
                </a:moveTo>
                <a:lnTo>
                  <a:pt x="137387" y="73855"/>
                </a:lnTo>
                <a:lnTo>
                  <a:pt x="137387" y="79927"/>
                </a:lnTo>
                <a:lnTo>
                  <a:pt x="131314" y="79927"/>
                </a:lnTo>
                <a:lnTo>
                  <a:pt x="131314" y="73843"/>
                </a:lnTo>
                <a:close/>
                <a:moveTo>
                  <a:pt x="17443" y="80903"/>
                </a:moveTo>
                <a:lnTo>
                  <a:pt x="17443" y="86976"/>
                </a:lnTo>
                <a:lnTo>
                  <a:pt x="11371" y="86976"/>
                </a:lnTo>
                <a:lnTo>
                  <a:pt x="11371" y="80903"/>
                </a:lnTo>
                <a:close/>
                <a:moveTo>
                  <a:pt x="24503" y="80903"/>
                </a:moveTo>
                <a:lnTo>
                  <a:pt x="24503" y="86976"/>
                </a:lnTo>
                <a:lnTo>
                  <a:pt x="18431" y="86976"/>
                </a:lnTo>
                <a:lnTo>
                  <a:pt x="18431" y="80903"/>
                </a:lnTo>
                <a:close/>
                <a:moveTo>
                  <a:pt x="31564" y="80903"/>
                </a:moveTo>
                <a:lnTo>
                  <a:pt x="31564" y="86976"/>
                </a:lnTo>
                <a:lnTo>
                  <a:pt x="25492" y="86976"/>
                </a:lnTo>
                <a:lnTo>
                  <a:pt x="25492" y="80903"/>
                </a:lnTo>
                <a:close/>
                <a:moveTo>
                  <a:pt x="38612" y="80903"/>
                </a:moveTo>
                <a:lnTo>
                  <a:pt x="38612" y="86976"/>
                </a:lnTo>
                <a:lnTo>
                  <a:pt x="32540" y="86976"/>
                </a:lnTo>
                <a:lnTo>
                  <a:pt x="32540" y="80903"/>
                </a:lnTo>
                <a:close/>
                <a:moveTo>
                  <a:pt x="45673" y="80903"/>
                </a:moveTo>
                <a:lnTo>
                  <a:pt x="45673" y="86976"/>
                </a:lnTo>
                <a:lnTo>
                  <a:pt x="39601" y="86976"/>
                </a:lnTo>
                <a:lnTo>
                  <a:pt x="39601" y="80903"/>
                </a:lnTo>
                <a:close/>
                <a:moveTo>
                  <a:pt x="52721" y="80903"/>
                </a:moveTo>
                <a:lnTo>
                  <a:pt x="52721" y="86976"/>
                </a:lnTo>
                <a:lnTo>
                  <a:pt x="46649" y="86976"/>
                </a:lnTo>
                <a:lnTo>
                  <a:pt x="46649" y="80903"/>
                </a:lnTo>
                <a:close/>
                <a:moveTo>
                  <a:pt x="59782" y="80903"/>
                </a:moveTo>
                <a:lnTo>
                  <a:pt x="59782" y="86976"/>
                </a:lnTo>
                <a:lnTo>
                  <a:pt x="53709" y="86976"/>
                </a:lnTo>
                <a:lnTo>
                  <a:pt x="53709" y="80903"/>
                </a:lnTo>
                <a:close/>
                <a:moveTo>
                  <a:pt x="66842" y="80903"/>
                </a:moveTo>
                <a:lnTo>
                  <a:pt x="66842" y="86976"/>
                </a:lnTo>
                <a:lnTo>
                  <a:pt x="60758" y="86976"/>
                </a:lnTo>
                <a:lnTo>
                  <a:pt x="60758" y="80903"/>
                </a:lnTo>
                <a:close/>
                <a:moveTo>
                  <a:pt x="73902" y="80903"/>
                </a:moveTo>
                <a:lnTo>
                  <a:pt x="73902" y="86976"/>
                </a:lnTo>
                <a:lnTo>
                  <a:pt x="67818" y="86976"/>
                </a:lnTo>
                <a:lnTo>
                  <a:pt x="67818" y="80903"/>
                </a:lnTo>
                <a:close/>
                <a:moveTo>
                  <a:pt x="80951" y="80903"/>
                </a:moveTo>
                <a:lnTo>
                  <a:pt x="80951" y="86976"/>
                </a:lnTo>
                <a:lnTo>
                  <a:pt x="74879" y="86976"/>
                </a:lnTo>
                <a:lnTo>
                  <a:pt x="74879" y="80903"/>
                </a:lnTo>
                <a:close/>
                <a:moveTo>
                  <a:pt x="88011" y="80903"/>
                </a:moveTo>
                <a:lnTo>
                  <a:pt x="88011" y="86976"/>
                </a:lnTo>
                <a:lnTo>
                  <a:pt x="81927" y="86976"/>
                </a:lnTo>
                <a:lnTo>
                  <a:pt x="81927" y="80903"/>
                </a:lnTo>
                <a:close/>
                <a:moveTo>
                  <a:pt x="95060" y="80903"/>
                </a:moveTo>
                <a:lnTo>
                  <a:pt x="95060" y="86976"/>
                </a:lnTo>
                <a:lnTo>
                  <a:pt x="88988" y="86976"/>
                </a:lnTo>
                <a:lnTo>
                  <a:pt x="88988" y="80903"/>
                </a:lnTo>
                <a:close/>
                <a:moveTo>
                  <a:pt x="102120" y="80903"/>
                </a:moveTo>
                <a:lnTo>
                  <a:pt x="102120" y="86976"/>
                </a:lnTo>
                <a:lnTo>
                  <a:pt x="96036" y="86976"/>
                </a:lnTo>
                <a:lnTo>
                  <a:pt x="96036" y="80903"/>
                </a:lnTo>
                <a:close/>
                <a:moveTo>
                  <a:pt x="109169" y="80903"/>
                </a:moveTo>
                <a:lnTo>
                  <a:pt x="109169" y="86976"/>
                </a:lnTo>
                <a:lnTo>
                  <a:pt x="103097" y="86976"/>
                </a:lnTo>
                <a:lnTo>
                  <a:pt x="103097" y="80903"/>
                </a:lnTo>
                <a:close/>
                <a:moveTo>
                  <a:pt x="116229" y="80903"/>
                </a:moveTo>
                <a:lnTo>
                  <a:pt x="116229" y="86976"/>
                </a:lnTo>
                <a:lnTo>
                  <a:pt x="110157" y="86976"/>
                </a:lnTo>
                <a:lnTo>
                  <a:pt x="110157" y="80903"/>
                </a:lnTo>
                <a:close/>
                <a:moveTo>
                  <a:pt x="123278" y="80903"/>
                </a:moveTo>
                <a:lnTo>
                  <a:pt x="123278" y="86976"/>
                </a:lnTo>
                <a:lnTo>
                  <a:pt x="117205" y="86976"/>
                </a:lnTo>
                <a:lnTo>
                  <a:pt x="117205" y="80903"/>
                </a:lnTo>
                <a:close/>
                <a:moveTo>
                  <a:pt x="130338" y="80903"/>
                </a:moveTo>
                <a:lnTo>
                  <a:pt x="130338" y="86976"/>
                </a:lnTo>
                <a:lnTo>
                  <a:pt x="124254" y="86976"/>
                </a:lnTo>
                <a:lnTo>
                  <a:pt x="124254" y="80903"/>
                </a:lnTo>
                <a:close/>
                <a:moveTo>
                  <a:pt x="137387" y="80903"/>
                </a:moveTo>
                <a:lnTo>
                  <a:pt x="137387" y="86976"/>
                </a:lnTo>
                <a:lnTo>
                  <a:pt x="131314" y="86976"/>
                </a:lnTo>
                <a:lnTo>
                  <a:pt x="131314" y="80903"/>
                </a:lnTo>
                <a:close/>
                <a:moveTo>
                  <a:pt x="144447" y="80903"/>
                </a:moveTo>
                <a:lnTo>
                  <a:pt x="144447" y="86976"/>
                </a:lnTo>
                <a:lnTo>
                  <a:pt x="138375" y="86976"/>
                </a:lnTo>
                <a:lnTo>
                  <a:pt x="138375" y="80903"/>
                </a:lnTo>
                <a:close/>
                <a:moveTo>
                  <a:pt x="151495" y="80903"/>
                </a:moveTo>
                <a:lnTo>
                  <a:pt x="151495" y="86976"/>
                </a:lnTo>
                <a:lnTo>
                  <a:pt x="145423" y="86976"/>
                </a:lnTo>
                <a:lnTo>
                  <a:pt x="145423" y="80903"/>
                </a:lnTo>
                <a:close/>
                <a:moveTo>
                  <a:pt x="158556" y="80903"/>
                </a:moveTo>
                <a:lnTo>
                  <a:pt x="158556" y="86976"/>
                </a:lnTo>
                <a:lnTo>
                  <a:pt x="152484" y="86976"/>
                </a:lnTo>
                <a:lnTo>
                  <a:pt x="152484" y="80903"/>
                </a:lnTo>
                <a:close/>
                <a:moveTo>
                  <a:pt x="165604" y="80903"/>
                </a:moveTo>
                <a:lnTo>
                  <a:pt x="165604" y="86976"/>
                </a:lnTo>
                <a:lnTo>
                  <a:pt x="159532" y="86976"/>
                </a:lnTo>
                <a:lnTo>
                  <a:pt x="159532" y="80903"/>
                </a:lnTo>
                <a:close/>
                <a:moveTo>
                  <a:pt x="172665" y="80903"/>
                </a:moveTo>
                <a:lnTo>
                  <a:pt x="172665" y="86976"/>
                </a:lnTo>
                <a:lnTo>
                  <a:pt x="166581" y="86976"/>
                </a:lnTo>
                <a:lnTo>
                  <a:pt x="166581" y="80903"/>
                </a:lnTo>
                <a:close/>
                <a:moveTo>
                  <a:pt x="179713" y="80903"/>
                </a:moveTo>
                <a:lnTo>
                  <a:pt x="179713" y="86976"/>
                </a:lnTo>
                <a:lnTo>
                  <a:pt x="173641" y="86976"/>
                </a:lnTo>
                <a:lnTo>
                  <a:pt x="173641" y="80903"/>
                </a:lnTo>
                <a:close/>
                <a:moveTo>
                  <a:pt x="186774" y="80903"/>
                </a:moveTo>
                <a:lnTo>
                  <a:pt x="186774" y="86976"/>
                </a:lnTo>
                <a:lnTo>
                  <a:pt x="180702" y="86976"/>
                </a:lnTo>
                <a:lnTo>
                  <a:pt x="180702" y="80903"/>
                </a:lnTo>
                <a:close/>
                <a:moveTo>
                  <a:pt x="193822" y="80903"/>
                </a:moveTo>
                <a:lnTo>
                  <a:pt x="193822" y="86976"/>
                </a:lnTo>
                <a:lnTo>
                  <a:pt x="187750" y="86976"/>
                </a:lnTo>
                <a:lnTo>
                  <a:pt x="187750" y="80903"/>
                </a:lnTo>
                <a:close/>
                <a:moveTo>
                  <a:pt x="200883" y="80903"/>
                </a:moveTo>
                <a:lnTo>
                  <a:pt x="200883" y="86976"/>
                </a:lnTo>
                <a:lnTo>
                  <a:pt x="194810" y="86976"/>
                </a:lnTo>
                <a:lnTo>
                  <a:pt x="194810" y="80903"/>
                </a:lnTo>
                <a:close/>
                <a:moveTo>
                  <a:pt x="207931" y="80903"/>
                </a:moveTo>
                <a:lnTo>
                  <a:pt x="207931" y="86976"/>
                </a:lnTo>
                <a:lnTo>
                  <a:pt x="201859" y="86976"/>
                </a:lnTo>
                <a:lnTo>
                  <a:pt x="201859" y="80903"/>
                </a:lnTo>
                <a:close/>
                <a:moveTo>
                  <a:pt x="214992" y="80903"/>
                </a:moveTo>
                <a:lnTo>
                  <a:pt x="214992" y="86976"/>
                </a:lnTo>
                <a:lnTo>
                  <a:pt x="208919" y="86976"/>
                </a:lnTo>
                <a:lnTo>
                  <a:pt x="208919" y="80903"/>
                </a:lnTo>
                <a:close/>
                <a:moveTo>
                  <a:pt x="222052" y="80903"/>
                </a:moveTo>
                <a:lnTo>
                  <a:pt x="222052" y="86976"/>
                </a:lnTo>
                <a:lnTo>
                  <a:pt x="215968" y="86976"/>
                </a:lnTo>
                <a:lnTo>
                  <a:pt x="215968" y="80903"/>
                </a:lnTo>
                <a:close/>
                <a:moveTo>
                  <a:pt x="229100" y="80903"/>
                </a:moveTo>
                <a:lnTo>
                  <a:pt x="229100" y="86976"/>
                </a:lnTo>
                <a:lnTo>
                  <a:pt x="223028" y="86976"/>
                </a:lnTo>
                <a:lnTo>
                  <a:pt x="223028" y="80903"/>
                </a:lnTo>
                <a:close/>
                <a:moveTo>
                  <a:pt x="236161" y="80903"/>
                </a:moveTo>
                <a:lnTo>
                  <a:pt x="236161" y="86976"/>
                </a:lnTo>
                <a:lnTo>
                  <a:pt x="230077" y="86976"/>
                </a:lnTo>
                <a:lnTo>
                  <a:pt x="230077" y="80903"/>
                </a:lnTo>
                <a:close/>
                <a:moveTo>
                  <a:pt x="243209" y="80903"/>
                </a:moveTo>
                <a:lnTo>
                  <a:pt x="243209" y="86976"/>
                </a:lnTo>
                <a:lnTo>
                  <a:pt x="237137" y="86976"/>
                </a:lnTo>
                <a:lnTo>
                  <a:pt x="237137" y="80903"/>
                </a:lnTo>
                <a:close/>
                <a:moveTo>
                  <a:pt x="250270" y="80903"/>
                </a:moveTo>
                <a:lnTo>
                  <a:pt x="250270" y="86976"/>
                </a:lnTo>
                <a:lnTo>
                  <a:pt x="244198" y="86976"/>
                </a:lnTo>
                <a:lnTo>
                  <a:pt x="244198" y="80903"/>
                </a:lnTo>
                <a:close/>
                <a:moveTo>
                  <a:pt x="257318" y="80903"/>
                </a:moveTo>
                <a:lnTo>
                  <a:pt x="257318" y="86976"/>
                </a:lnTo>
                <a:lnTo>
                  <a:pt x="251246" y="86976"/>
                </a:lnTo>
                <a:lnTo>
                  <a:pt x="251246" y="80903"/>
                </a:lnTo>
                <a:close/>
                <a:moveTo>
                  <a:pt x="264379" y="80903"/>
                </a:moveTo>
                <a:lnTo>
                  <a:pt x="264379" y="86976"/>
                </a:lnTo>
                <a:lnTo>
                  <a:pt x="258306" y="86976"/>
                </a:lnTo>
                <a:lnTo>
                  <a:pt x="258306" y="80903"/>
                </a:lnTo>
                <a:close/>
                <a:moveTo>
                  <a:pt x="271427" y="80903"/>
                </a:moveTo>
                <a:lnTo>
                  <a:pt x="271427" y="86976"/>
                </a:lnTo>
                <a:lnTo>
                  <a:pt x="265355" y="86976"/>
                </a:lnTo>
                <a:lnTo>
                  <a:pt x="265355" y="80903"/>
                </a:lnTo>
                <a:close/>
                <a:moveTo>
                  <a:pt x="278488" y="80903"/>
                </a:moveTo>
                <a:lnTo>
                  <a:pt x="278488" y="86976"/>
                </a:lnTo>
                <a:lnTo>
                  <a:pt x="272415" y="86976"/>
                </a:lnTo>
                <a:lnTo>
                  <a:pt x="272415" y="80903"/>
                </a:lnTo>
                <a:close/>
                <a:moveTo>
                  <a:pt x="17443" y="87952"/>
                </a:moveTo>
                <a:lnTo>
                  <a:pt x="17443" y="94024"/>
                </a:lnTo>
                <a:lnTo>
                  <a:pt x="11371" y="94024"/>
                </a:lnTo>
                <a:lnTo>
                  <a:pt x="11371" y="87952"/>
                </a:lnTo>
                <a:close/>
                <a:moveTo>
                  <a:pt x="24503" y="87952"/>
                </a:moveTo>
                <a:lnTo>
                  <a:pt x="24503" y="94024"/>
                </a:lnTo>
                <a:lnTo>
                  <a:pt x="18431" y="94024"/>
                </a:lnTo>
                <a:lnTo>
                  <a:pt x="18431" y="87952"/>
                </a:lnTo>
                <a:close/>
                <a:moveTo>
                  <a:pt x="31564" y="87952"/>
                </a:moveTo>
                <a:lnTo>
                  <a:pt x="31564" y="94024"/>
                </a:lnTo>
                <a:lnTo>
                  <a:pt x="25492" y="94024"/>
                </a:lnTo>
                <a:lnTo>
                  <a:pt x="25492" y="87952"/>
                </a:lnTo>
                <a:close/>
                <a:moveTo>
                  <a:pt x="38612" y="87952"/>
                </a:moveTo>
                <a:lnTo>
                  <a:pt x="38612" y="94024"/>
                </a:lnTo>
                <a:lnTo>
                  <a:pt x="32540" y="94024"/>
                </a:lnTo>
                <a:lnTo>
                  <a:pt x="32540" y="87952"/>
                </a:lnTo>
                <a:close/>
                <a:moveTo>
                  <a:pt x="45673" y="87952"/>
                </a:moveTo>
                <a:lnTo>
                  <a:pt x="45673" y="94024"/>
                </a:lnTo>
                <a:lnTo>
                  <a:pt x="39601" y="94024"/>
                </a:lnTo>
                <a:lnTo>
                  <a:pt x="39601" y="87952"/>
                </a:lnTo>
                <a:close/>
                <a:moveTo>
                  <a:pt x="52721" y="87952"/>
                </a:moveTo>
                <a:lnTo>
                  <a:pt x="52721" y="94024"/>
                </a:lnTo>
                <a:lnTo>
                  <a:pt x="46649" y="94024"/>
                </a:lnTo>
                <a:lnTo>
                  <a:pt x="46649" y="87952"/>
                </a:lnTo>
                <a:close/>
                <a:moveTo>
                  <a:pt x="59782" y="87952"/>
                </a:moveTo>
                <a:lnTo>
                  <a:pt x="59782" y="94024"/>
                </a:lnTo>
                <a:lnTo>
                  <a:pt x="53709" y="94024"/>
                </a:lnTo>
                <a:lnTo>
                  <a:pt x="53709" y="87952"/>
                </a:lnTo>
                <a:close/>
                <a:moveTo>
                  <a:pt x="88011" y="87952"/>
                </a:moveTo>
                <a:lnTo>
                  <a:pt x="88011" y="94024"/>
                </a:lnTo>
                <a:lnTo>
                  <a:pt x="81927" y="94024"/>
                </a:lnTo>
                <a:lnTo>
                  <a:pt x="81927" y="87952"/>
                </a:lnTo>
                <a:close/>
                <a:moveTo>
                  <a:pt x="95060" y="87952"/>
                </a:moveTo>
                <a:lnTo>
                  <a:pt x="95060" y="94024"/>
                </a:lnTo>
                <a:lnTo>
                  <a:pt x="88988" y="94024"/>
                </a:lnTo>
                <a:lnTo>
                  <a:pt x="88988" y="87952"/>
                </a:lnTo>
                <a:close/>
                <a:moveTo>
                  <a:pt x="123278" y="87952"/>
                </a:moveTo>
                <a:lnTo>
                  <a:pt x="123278" y="94024"/>
                </a:lnTo>
                <a:lnTo>
                  <a:pt x="117205" y="94024"/>
                </a:lnTo>
                <a:lnTo>
                  <a:pt x="117205" y="87952"/>
                </a:lnTo>
                <a:close/>
                <a:moveTo>
                  <a:pt x="130338" y="87952"/>
                </a:moveTo>
                <a:lnTo>
                  <a:pt x="130338" y="94024"/>
                </a:lnTo>
                <a:lnTo>
                  <a:pt x="124254" y="94024"/>
                </a:lnTo>
                <a:lnTo>
                  <a:pt x="124254" y="87952"/>
                </a:lnTo>
                <a:close/>
                <a:moveTo>
                  <a:pt x="144447" y="87952"/>
                </a:moveTo>
                <a:lnTo>
                  <a:pt x="144447" y="94024"/>
                </a:lnTo>
                <a:lnTo>
                  <a:pt x="138375" y="94024"/>
                </a:lnTo>
                <a:lnTo>
                  <a:pt x="138375" y="87952"/>
                </a:lnTo>
                <a:close/>
                <a:moveTo>
                  <a:pt x="151495" y="87952"/>
                </a:moveTo>
                <a:lnTo>
                  <a:pt x="151495" y="94024"/>
                </a:lnTo>
                <a:lnTo>
                  <a:pt x="145423" y="94024"/>
                </a:lnTo>
                <a:lnTo>
                  <a:pt x="145423" y="87952"/>
                </a:lnTo>
                <a:close/>
                <a:moveTo>
                  <a:pt x="158556" y="87952"/>
                </a:moveTo>
                <a:lnTo>
                  <a:pt x="158556" y="94024"/>
                </a:lnTo>
                <a:lnTo>
                  <a:pt x="152484" y="94024"/>
                </a:lnTo>
                <a:lnTo>
                  <a:pt x="152484" y="87952"/>
                </a:lnTo>
                <a:close/>
                <a:moveTo>
                  <a:pt x="165604" y="87952"/>
                </a:moveTo>
                <a:lnTo>
                  <a:pt x="165604" y="94024"/>
                </a:lnTo>
                <a:lnTo>
                  <a:pt x="159532" y="94024"/>
                </a:lnTo>
                <a:lnTo>
                  <a:pt x="159532" y="87952"/>
                </a:lnTo>
                <a:close/>
                <a:moveTo>
                  <a:pt x="172665" y="87952"/>
                </a:moveTo>
                <a:lnTo>
                  <a:pt x="172665" y="94024"/>
                </a:lnTo>
                <a:lnTo>
                  <a:pt x="166581" y="94024"/>
                </a:lnTo>
                <a:lnTo>
                  <a:pt x="166581" y="87952"/>
                </a:lnTo>
                <a:close/>
                <a:moveTo>
                  <a:pt x="179713" y="87952"/>
                </a:moveTo>
                <a:lnTo>
                  <a:pt x="179713" y="94024"/>
                </a:lnTo>
                <a:lnTo>
                  <a:pt x="173641" y="94024"/>
                </a:lnTo>
                <a:lnTo>
                  <a:pt x="173641" y="87952"/>
                </a:lnTo>
                <a:close/>
                <a:moveTo>
                  <a:pt x="186774" y="87952"/>
                </a:moveTo>
                <a:lnTo>
                  <a:pt x="186774" y="94024"/>
                </a:lnTo>
                <a:lnTo>
                  <a:pt x="180702" y="94024"/>
                </a:lnTo>
                <a:lnTo>
                  <a:pt x="180702" y="87952"/>
                </a:lnTo>
                <a:close/>
                <a:moveTo>
                  <a:pt x="193822" y="87952"/>
                </a:moveTo>
                <a:lnTo>
                  <a:pt x="193822" y="94024"/>
                </a:lnTo>
                <a:lnTo>
                  <a:pt x="187750" y="94024"/>
                </a:lnTo>
                <a:lnTo>
                  <a:pt x="187750" y="87952"/>
                </a:lnTo>
                <a:close/>
                <a:moveTo>
                  <a:pt x="200883" y="87952"/>
                </a:moveTo>
                <a:lnTo>
                  <a:pt x="200883" y="94024"/>
                </a:lnTo>
                <a:lnTo>
                  <a:pt x="194810" y="94024"/>
                </a:lnTo>
                <a:lnTo>
                  <a:pt x="194810" y="87952"/>
                </a:lnTo>
                <a:close/>
                <a:moveTo>
                  <a:pt x="207931" y="87952"/>
                </a:moveTo>
                <a:lnTo>
                  <a:pt x="207931" y="94024"/>
                </a:lnTo>
                <a:lnTo>
                  <a:pt x="201859" y="94024"/>
                </a:lnTo>
                <a:lnTo>
                  <a:pt x="201859" y="87952"/>
                </a:lnTo>
                <a:close/>
                <a:moveTo>
                  <a:pt x="214992" y="87952"/>
                </a:moveTo>
                <a:lnTo>
                  <a:pt x="214992" y="94024"/>
                </a:lnTo>
                <a:lnTo>
                  <a:pt x="208919" y="94024"/>
                </a:lnTo>
                <a:lnTo>
                  <a:pt x="208919" y="87952"/>
                </a:lnTo>
                <a:close/>
                <a:moveTo>
                  <a:pt x="222052" y="87952"/>
                </a:moveTo>
                <a:lnTo>
                  <a:pt x="222052" y="94024"/>
                </a:lnTo>
                <a:lnTo>
                  <a:pt x="215968" y="94024"/>
                </a:lnTo>
                <a:lnTo>
                  <a:pt x="215968" y="87952"/>
                </a:lnTo>
                <a:close/>
                <a:moveTo>
                  <a:pt x="229100" y="87952"/>
                </a:moveTo>
                <a:lnTo>
                  <a:pt x="229100" y="94024"/>
                </a:lnTo>
                <a:lnTo>
                  <a:pt x="223028" y="94024"/>
                </a:lnTo>
                <a:lnTo>
                  <a:pt x="223028" y="87952"/>
                </a:lnTo>
                <a:close/>
                <a:moveTo>
                  <a:pt x="236161" y="87952"/>
                </a:moveTo>
                <a:lnTo>
                  <a:pt x="236161" y="94024"/>
                </a:lnTo>
                <a:lnTo>
                  <a:pt x="230077" y="94024"/>
                </a:lnTo>
                <a:lnTo>
                  <a:pt x="230077" y="87952"/>
                </a:lnTo>
                <a:close/>
                <a:moveTo>
                  <a:pt x="243209" y="87952"/>
                </a:moveTo>
                <a:lnTo>
                  <a:pt x="243209" y="94024"/>
                </a:lnTo>
                <a:lnTo>
                  <a:pt x="237137" y="94024"/>
                </a:lnTo>
                <a:lnTo>
                  <a:pt x="237137" y="87952"/>
                </a:lnTo>
                <a:close/>
                <a:moveTo>
                  <a:pt x="250270" y="87952"/>
                </a:moveTo>
                <a:lnTo>
                  <a:pt x="250270" y="94024"/>
                </a:lnTo>
                <a:lnTo>
                  <a:pt x="244198" y="94024"/>
                </a:lnTo>
                <a:lnTo>
                  <a:pt x="244198" y="87952"/>
                </a:lnTo>
                <a:close/>
                <a:moveTo>
                  <a:pt x="257318" y="87952"/>
                </a:moveTo>
                <a:lnTo>
                  <a:pt x="257318" y="94024"/>
                </a:lnTo>
                <a:lnTo>
                  <a:pt x="251246" y="94024"/>
                </a:lnTo>
                <a:lnTo>
                  <a:pt x="251246" y="87952"/>
                </a:lnTo>
                <a:close/>
                <a:moveTo>
                  <a:pt x="264379" y="87952"/>
                </a:moveTo>
                <a:lnTo>
                  <a:pt x="264379" y="94024"/>
                </a:lnTo>
                <a:lnTo>
                  <a:pt x="258306" y="94024"/>
                </a:lnTo>
                <a:lnTo>
                  <a:pt x="258306" y="87952"/>
                </a:lnTo>
                <a:close/>
                <a:moveTo>
                  <a:pt x="271427" y="87952"/>
                </a:moveTo>
                <a:lnTo>
                  <a:pt x="271427" y="94024"/>
                </a:lnTo>
                <a:lnTo>
                  <a:pt x="265355" y="94024"/>
                </a:lnTo>
                <a:lnTo>
                  <a:pt x="265355" y="87952"/>
                </a:lnTo>
                <a:close/>
                <a:moveTo>
                  <a:pt x="278488" y="87952"/>
                </a:moveTo>
                <a:lnTo>
                  <a:pt x="278488" y="94024"/>
                </a:lnTo>
                <a:lnTo>
                  <a:pt x="272415" y="94024"/>
                </a:lnTo>
                <a:lnTo>
                  <a:pt x="272415" y="87952"/>
                </a:lnTo>
                <a:close/>
                <a:moveTo>
                  <a:pt x="66842" y="87952"/>
                </a:moveTo>
                <a:lnTo>
                  <a:pt x="66842" y="94036"/>
                </a:lnTo>
                <a:lnTo>
                  <a:pt x="60758" y="94036"/>
                </a:lnTo>
                <a:lnTo>
                  <a:pt x="60758" y="87952"/>
                </a:lnTo>
                <a:close/>
                <a:moveTo>
                  <a:pt x="73902" y="87952"/>
                </a:moveTo>
                <a:lnTo>
                  <a:pt x="73902" y="94036"/>
                </a:lnTo>
                <a:lnTo>
                  <a:pt x="67818" y="94036"/>
                </a:lnTo>
                <a:lnTo>
                  <a:pt x="67818" y="87952"/>
                </a:lnTo>
                <a:close/>
                <a:moveTo>
                  <a:pt x="80951" y="87952"/>
                </a:moveTo>
                <a:lnTo>
                  <a:pt x="80951" y="94036"/>
                </a:lnTo>
                <a:lnTo>
                  <a:pt x="74879" y="94036"/>
                </a:lnTo>
                <a:lnTo>
                  <a:pt x="74879" y="87952"/>
                </a:lnTo>
                <a:close/>
                <a:moveTo>
                  <a:pt x="102120" y="87952"/>
                </a:moveTo>
                <a:lnTo>
                  <a:pt x="102120" y="94036"/>
                </a:lnTo>
                <a:lnTo>
                  <a:pt x="96036" y="94036"/>
                </a:lnTo>
                <a:lnTo>
                  <a:pt x="96036" y="87952"/>
                </a:lnTo>
                <a:close/>
                <a:moveTo>
                  <a:pt x="103097" y="87952"/>
                </a:moveTo>
                <a:lnTo>
                  <a:pt x="109169" y="87964"/>
                </a:lnTo>
                <a:lnTo>
                  <a:pt x="109169" y="94036"/>
                </a:lnTo>
                <a:lnTo>
                  <a:pt x="103097" y="94036"/>
                </a:lnTo>
                <a:lnTo>
                  <a:pt x="103097" y="87952"/>
                </a:lnTo>
                <a:close/>
                <a:moveTo>
                  <a:pt x="110157" y="87952"/>
                </a:moveTo>
                <a:lnTo>
                  <a:pt x="116229" y="87964"/>
                </a:lnTo>
                <a:lnTo>
                  <a:pt x="116229" y="94036"/>
                </a:lnTo>
                <a:lnTo>
                  <a:pt x="110157" y="94036"/>
                </a:lnTo>
                <a:lnTo>
                  <a:pt x="110157" y="87952"/>
                </a:lnTo>
                <a:close/>
                <a:moveTo>
                  <a:pt x="137387" y="87952"/>
                </a:moveTo>
                <a:lnTo>
                  <a:pt x="137387" y="94036"/>
                </a:lnTo>
                <a:lnTo>
                  <a:pt x="131314" y="94036"/>
                </a:lnTo>
                <a:lnTo>
                  <a:pt x="131314" y="87952"/>
                </a:lnTo>
                <a:close/>
                <a:moveTo>
                  <a:pt x="17443" y="95012"/>
                </a:moveTo>
                <a:lnTo>
                  <a:pt x="17443" y="101085"/>
                </a:lnTo>
                <a:lnTo>
                  <a:pt x="11371" y="101085"/>
                </a:lnTo>
                <a:lnTo>
                  <a:pt x="11371" y="95012"/>
                </a:lnTo>
                <a:close/>
                <a:moveTo>
                  <a:pt x="24503" y="95012"/>
                </a:moveTo>
                <a:lnTo>
                  <a:pt x="24503" y="101085"/>
                </a:lnTo>
                <a:lnTo>
                  <a:pt x="18431" y="101085"/>
                </a:lnTo>
                <a:lnTo>
                  <a:pt x="18431" y="95012"/>
                </a:lnTo>
                <a:close/>
                <a:moveTo>
                  <a:pt x="31564" y="95012"/>
                </a:moveTo>
                <a:lnTo>
                  <a:pt x="31564" y="101085"/>
                </a:lnTo>
                <a:lnTo>
                  <a:pt x="25492" y="101085"/>
                </a:lnTo>
                <a:lnTo>
                  <a:pt x="25492" y="95012"/>
                </a:lnTo>
                <a:close/>
                <a:moveTo>
                  <a:pt x="38612" y="95012"/>
                </a:moveTo>
                <a:lnTo>
                  <a:pt x="38612" y="101085"/>
                </a:lnTo>
                <a:lnTo>
                  <a:pt x="32540" y="101085"/>
                </a:lnTo>
                <a:lnTo>
                  <a:pt x="32540" y="95012"/>
                </a:lnTo>
                <a:close/>
                <a:moveTo>
                  <a:pt x="45673" y="95012"/>
                </a:moveTo>
                <a:lnTo>
                  <a:pt x="45673" y="101085"/>
                </a:lnTo>
                <a:lnTo>
                  <a:pt x="39601" y="101085"/>
                </a:lnTo>
                <a:lnTo>
                  <a:pt x="39601" y="95012"/>
                </a:lnTo>
                <a:close/>
                <a:moveTo>
                  <a:pt x="52721" y="95012"/>
                </a:moveTo>
                <a:lnTo>
                  <a:pt x="52721" y="101085"/>
                </a:lnTo>
                <a:lnTo>
                  <a:pt x="46649" y="101085"/>
                </a:lnTo>
                <a:lnTo>
                  <a:pt x="46649" y="95012"/>
                </a:lnTo>
                <a:close/>
                <a:moveTo>
                  <a:pt x="59782" y="95012"/>
                </a:moveTo>
                <a:lnTo>
                  <a:pt x="59782" y="101085"/>
                </a:lnTo>
                <a:lnTo>
                  <a:pt x="53709" y="101085"/>
                </a:lnTo>
                <a:lnTo>
                  <a:pt x="53709" y="95012"/>
                </a:lnTo>
                <a:close/>
                <a:moveTo>
                  <a:pt x="66842" y="95012"/>
                </a:moveTo>
                <a:lnTo>
                  <a:pt x="66842" y="101085"/>
                </a:lnTo>
                <a:lnTo>
                  <a:pt x="60758" y="101085"/>
                </a:lnTo>
                <a:lnTo>
                  <a:pt x="60758" y="95012"/>
                </a:lnTo>
                <a:close/>
                <a:moveTo>
                  <a:pt x="73902" y="95012"/>
                </a:moveTo>
                <a:lnTo>
                  <a:pt x="73902" y="101085"/>
                </a:lnTo>
                <a:lnTo>
                  <a:pt x="67818" y="101085"/>
                </a:lnTo>
                <a:lnTo>
                  <a:pt x="67818" y="95012"/>
                </a:lnTo>
                <a:close/>
                <a:moveTo>
                  <a:pt x="80951" y="95012"/>
                </a:moveTo>
                <a:lnTo>
                  <a:pt x="80951" y="101085"/>
                </a:lnTo>
                <a:lnTo>
                  <a:pt x="74879" y="101085"/>
                </a:lnTo>
                <a:lnTo>
                  <a:pt x="74879" y="95012"/>
                </a:lnTo>
                <a:close/>
                <a:moveTo>
                  <a:pt x="88011" y="95012"/>
                </a:moveTo>
                <a:lnTo>
                  <a:pt x="88011" y="101085"/>
                </a:lnTo>
                <a:lnTo>
                  <a:pt x="81927" y="101085"/>
                </a:lnTo>
                <a:lnTo>
                  <a:pt x="81927" y="95012"/>
                </a:lnTo>
                <a:close/>
                <a:moveTo>
                  <a:pt x="95060" y="95012"/>
                </a:moveTo>
                <a:lnTo>
                  <a:pt x="95060" y="101085"/>
                </a:lnTo>
                <a:lnTo>
                  <a:pt x="88988" y="101085"/>
                </a:lnTo>
                <a:lnTo>
                  <a:pt x="88988" y="95012"/>
                </a:lnTo>
                <a:close/>
                <a:moveTo>
                  <a:pt x="102120" y="95012"/>
                </a:moveTo>
                <a:lnTo>
                  <a:pt x="102120" y="101085"/>
                </a:lnTo>
                <a:lnTo>
                  <a:pt x="96036" y="101085"/>
                </a:lnTo>
                <a:lnTo>
                  <a:pt x="96036" y="95012"/>
                </a:lnTo>
                <a:close/>
                <a:moveTo>
                  <a:pt x="109169" y="95012"/>
                </a:moveTo>
                <a:lnTo>
                  <a:pt x="109169" y="101085"/>
                </a:lnTo>
                <a:lnTo>
                  <a:pt x="103097" y="101085"/>
                </a:lnTo>
                <a:lnTo>
                  <a:pt x="103097" y="95012"/>
                </a:lnTo>
                <a:close/>
                <a:moveTo>
                  <a:pt x="116229" y="95012"/>
                </a:moveTo>
                <a:lnTo>
                  <a:pt x="116229" y="101085"/>
                </a:lnTo>
                <a:lnTo>
                  <a:pt x="110157" y="101085"/>
                </a:lnTo>
                <a:lnTo>
                  <a:pt x="110157" y="95012"/>
                </a:lnTo>
                <a:close/>
                <a:moveTo>
                  <a:pt x="123278" y="95012"/>
                </a:moveTo>
                <a:lnTo>
                  <a:pt x="123278" y="101085"/>
                </a:lnTo>
                <a:lnTo>
                  <a:pt x="117205" y="101085"/>
                </a:lnTo>
                <a:lnTo>
                  <a:pt x="117205" y="95012"/>
                </a:lnTo>
                <a:close/>
                <a:moveTo>
                  <a:pt x="130338" y="95012"/>
                </a:moveTo>
                <a:lnTo>
                  <a:pt x="130338" y="101085"/>
                </a:lnTo>
                <a:lnTo>
                  <a:pt x="124254" y="101085"/>
                </a:lnTo>
                <a:lnTo>
                  <a:pt x="124254" y="95012"/>
                </a:lnTo>
                <a:close/>
                <a:moveTo>
                  <a:pt x="137387" y="95012"/>
                </a:moveTo>
                <a:lnTo>
                  <a:pt x="137387" y="101085"/>
                </a:lnTo>
                <a:lnTo>
                  <a:pt x="131314" y="101085"/>
                </a:lnTo>
                <a:lnTo>
                  <a:pt x="131314" y="95012"/>
                </a:lnTo>
                <a:close/>
                <a:moveTo>
                  <a:pt x="144447" y="95012"/>
                </a:moveTo>
                <a:lnTo>
                  <a:pt x="144447" y="101085"/>
                </a:lnTo>
                <a:lnTo>
                  <a:pt x="138375" y="101085"/>
                </a:lnTo>
                <a:lnTo>
                  <a:pt x="138375" y="95012"/>
                </a:lnTo>
                <a:close/>
                <a:moveTo>
                  <a:pt x="151495" y="95012"/>
                </a:moveTo>
                <a:lnTo>
                  <a:pt x="151495" y="101085"/>
                </a:lnTo>
                <a:lnTo>
                  <a:pt x="145423" y="101085"/>
                </a:lnTo>
                <a:lnTo>
                  <a:pt x="145423" y="95012"/>
                </a:lnTo>
                <a:close/>
                <a:moveTo>
                  <a:pt x="158556" y="95012"/>
                </a:moveTo>
                <a:lnTo>
                  <a:pt x="158556" y="101085"/>
                </a:lnTo>
                <a:lnTo>
                  <a:pt x="152484" y="101085"/>
                </a:lnTo>
                <a:lnTo>
                  <a:pt x="152484" y="95012"/>
                </a:lnTo>
                <a:close/>
                <a:moveTo>
                  <a:pt x="165604" y="95012"/>
                </a:moveTo>
                <a:lnTo>
                  <a:pt x="165604" y="101085"/>
                </a:lnTo>
                <a:lnTo>
                  <a:pt x="159532" y="101085"/>
                </a:lnTo>
                <a:lnTo>
                  <a:pt x="159532" y="95012"/>
                </a:lnTo>
                <a:close/>
                <a:moveTo>
                  <a:pt x="172665" y="95012"/>
                </a:moveTo>
                <a:lnTo>
                  <a:pt x="172665" y="101085"/>
                </a:lnTo>
                <a:lnTo>
                  <a:pt x="166581" y="101085"/>
                </a:lnTo>
                <a:lnTo>
                  <a:pt x="166581" y="95012"/>
                </a:lnTo>
                <a:close/>
                <a:moveTo>
                  <a:pt x="179713" y="95012"/>
                </a:moveTo>
                <a:lnTo>
                  <a:pt x="179713" y="101085"/>
                </a:lnTo>
                <a:lnTo>
                  <a:pt x="173641" y="101085"/>
                </a:lnTo>
                <a:lnTo>
                  <a:pt x="173641" y="95012"/>
                </a:lnTo>
                <a:close/>
                <a:moveTo>
                  <a:pt x="186774" y="95012"/>
                </a:moveTo>
                <a:lnTo>
                  <a:pt x="186774" y="101085"/>
                </a:lnTo>
                <a:lnTo>
                  <a:pt x="180702" y="101085"/>
                </a:lnTo>
                <a:lnTo>
                  <a:pt x="180702" y="95012"/>
                </a:lnTo>
                <a:close/>
                <a:moveTo>
                  <a:pt x="193822" y="95012"/>
                </a:moveTo>
                <a:lnTo>
                  <a:pt x="193822" y="101085"/>
                </a:lnTo>
                <a:lnTo>
                  <a:pt x="187750" y="101085"/>
                </a:lnTo>
                <a:lnTo>
                  <a:pt x="187750" y="95012"/>
                </a:lnTo>
                <a:close/>
                <a:moveTo>
                  <a:pt x="200883" y="95012"/>
                </a:moveTo>
                <a:lnTo>
                  <a:pt x="200883" y="101085"/>
                </a:lnTo>
                <a:lnTo>
                  <a:pt x="194810" y="101085"/>
                </a:lnTo>
                <a:lnTo>
                  <a:pt x="194810" y="95012"/>
                </a:lnTo>
                <a:close/>
                <a:moveTo>
                  <a:pt x="207931" y="95012"/>
                </a:moveTo>
                <a:lnTo>
                  <a:pt x="207931" y="101085"/>
                </a:lnTo>
                <a:lnTo>
                  <a:pt x="201859" y="101085"/>
                </a:lnTo>
                <a:lnTo>
                  <a:pt x="201859" y="95012"/>
                </a:lnTo>
                <a:close/>
                <a:moveTo>
                  <a:pt x="214992" y="95012"/>
                </a:moveTo>
                <a:lnTo>
                  <a:pt x="214992" y="101085"/>
                </a:lnTo>
                <a:lnTo>
                  <a:pt x="208919" y="101085"/>
                </a:lnTo>
                <a:lnTo>
                  <a:pt x="208919" y="95012"/>
                </a:lnTo>
                <a:close/>
                <a:moveTo>
                  <a:pt x="222052" y="95012"/>
                </a:moveTo>
                <a:lnTo>
                  <a:pt x="222052" y="101085"/>
                </a:lnTo>
                <a:lnTo>
                  <a:pt x="215968" y="101085"/>
                </a:lnTo>
                <a:lnTo>
                  <a:pt x="215968" y="95012"/>
                </a:lnTo>
                <a:close/>
                <a:moveTo>
                  <a:pt x="229100" y="95012"/>
                </a:moveTo>
                <a:lnTo>
                  <a:pt x="229100" y="101085"/>
                </a:lnTo>
                <a:lnTo>
                  <a:pt x="223028" y="101085"/>
                </a:lnTo>
                <a:lnTo>
                  <a:pt x="223028" y="95012"/>
                </a:lnTo>
                <a:close/>
                <a:moveTo>
                  <a:pt x="236161" y="95012"/>
                </a:moveTo>
                <a:lnTo>
                  <a:pt x="236161" y="101085"/>
                </a:lnTo>
                <a:lnTo>
                  <a:pt x="230077" y="101085"/>
                </a:lnTo>
                <a:lnTo>
                  <a:pt x="230077" y="95012"/>
                </a:lnTo>
                <a:close/>
                <a:moveTo>
                  <a:pt x="243209" y="95012"/>
                </a:moveTo>
                <a:lnTo>
                  <a:pt x="243209" y="101085"/>
                </a:lnTo>
                <a:lnTo>
                  <a:pt x="237137" y="101085"/>
                </a:lnTo>
                <a:lnTo>
                  <a:pt x="237137" y="95012"/>
                </a:lnTo>
                <a:close/>
                <a:moveTo>
                  <a:pt x="250270" y="95012"/>
                </a:moveTo>
                <a:lnTo>
                  <a:pt x="250270" y="101085"/>
                </a:lnTo>
                <a:lnTo>
                  <a:pt x="244198" y="101085"/>
                </a:lnTo>
                <a:lnTo>
                  <a:pt x="244198" y="95012"/>
                </a:lnTo>
                <a:close/>
                <a:moveTo>
                  <a:pt x="257318" y="95012"/>
                </a:moveTo>
                <a:lnTo>
                  <a:pt x="257318" y="101085"/>
                </a:lnTo>
                <a:lnTo>
                  <a:pt x="251246" y="101085"/>
                </a:lnTo>
                <a:lnTo>
                  <a:pt x="251246" y="95012"/>
                </a:lnTo>
                <a:close/>
                <a:moveTo>
                  <a:pt x="264379" y="95012"/>
                </a:moveTo>
                <a:lnTo>
                  <a:pt x="264379" y="101085"/>
                </a:lnTo>
                <a:lnTo>
                  <a:pt x="258306" y="101085"/>
                </a:lnTo>
                <a:lnTo>
                  <a:pt x="258306" y="95012"/>
                </a:lnTo>
                <a:close/>
                <a:moveTo>
                  <a:pt x="271427" y="95012"/>
                </a:moveTo>
                <a:lnTo>
                  <a:pt x="271427" y="101085"/>
                </a:lnTo>
                <a:lnTo>
                  <a:pt x="265355" y="101085"/>
                </a:lnTo>
                <a:lnTo>
                  <a:pt x="265355" y="95012"/>
                </a:lnTo>
                <a:close/>
                <a:moveTo>
                  <a:pt x="278488" y="95012"/>
                </a:moveTo>
                <a:lnTo>
                  <a:pt x="278488" y="101085"/>
                </a:lnTo>
                <a:lnTo>
                  <a:pt x="272415" y="101085"/>
                </a:lnTo>
                <a:lnTo>
                  <a:pt x="272415" y="95012"/>
                </a:lnTo>
                <a:close/>
                <a:moveTo>
                  <a:pt x="17443" y="102061"/>
                </a:moveTo>
                <a:lnTo>
                  <a:pt x="17443" y="108145"/>
                </a:lnTo>
                <a:lnTo>
                  <a:pt x="11371" y="108145"/>
                </a:lnTo>
                <a:lnTo>
                  <a:pt x="11371" y="102061"/>
                </a:lnTo>
                <a:close/>
                <a:moveTo>
                  <a:pt x="24503" y="102061"/>
                </a:moveTo>
                <a:lnTo>
                  <a:pt x="24503" y="108145"/>
                </a:lnTo>
                <a:lnTo>
                  <a:pt x="18431" y="108145"/>
                </a:lnTo>
                <a:lnTo>
                  <a:pt x="18431" y="102061"/>
                </a:lnTo>
                <a:close/>
                <a:moveTo>
                  <a:pt x="31564" y="102061"/>
                </a:moveTo>
                <a:lnTo>
                  <a:pt x="31564" y="108145"/>
                </a:lnTo>
                <a:lnTo>
                  <a:pt x="25492" y="108145"/>
                </a:lnTo>
                <a:lnTo>
                  <a:pt x="25492" y="102061"/>
                </a:lnTo>
                <a:close/>
                <a:moveTo>
                  <a:pt x="38612" y="102061"/>
                </a:moveTo>
                <a:lnTo>
                  <a:pt x="38612" y="108145"/>
                </a:lnTo>
                <a:lnTo>
                  <a:pt x="32540" y="108145"/>
                </a:lnTo>
                <a:lnTo>
                  <a:pt x="32540" y="102061"/>
                </a:lnTo>
                <a:close/>
                <a:moveTo>
                  <a:pt x="45673" y="102061"/>
                </a:moveTo>
                <a:lnTo>
                  <a:pt x="45673" y="108145"/>
                </a:lnTo>
                <a:lnTo>
                  <a:pt x="39601" y="108145"/>
                </a:lnTo>
                <a:lnTo>
                  <a:pt x="39601" y="102061"/>
                </a:lnTo>
                <a:close/>
                <a:moveTo>
                  <a:pt x="52721" y="102061"/>
                </a:moveTo>
                <a:lnTo>
                  <a:pt x="52721" y="108145"/>
                </a:lnTo>
                <a:lnTo>
                  <a:pt x="46649" y="108145"/>
                </a:lnTo>
                <a:lnTo>
                  <a:pt x="46649" y="102061"/>
                </a:lnTo>
                <a:close/>
                <a:moveTo>
                  <a:pt x="59782" y="102061"/>
                </a:moveTo>
                <a:lnTo>
                  <a:pt x="59782" y="108145"/>
                </a:lnTo>
                <a:lnTo>
                  <a:pt x="53709" y="108145"/>
                </a:lnTo>
                <a:lnTo>
                  <a:pt x="53709" y="102061"/>
                </a:lnTo>
                <a:close/>
                <a:moveTo>
                  <a:pt x="66842" y="102061"/>
                </a:moveTo>
                <a:lnTo>
                  <a:pt x="66842" y="108145"/>
                </a:lnTo>
                <a:lnTo>
                  <a:pt x="60758" y="108145"/>
                </a:lnTo>
                <a:lnTo>
                  <a:pt x="60758" y="102061"/>
                </a:lnTo>
                <a:close/>
                <a:moveTo>
                  <a:pt x="73902" y="102061"/>
                </a:moveTo>
                <a:lnTo>
                  <a:pt x="73902" y="108145"/>
                </a:lnTo>
                <a:lnTo>
                  <a:pt x="67818" y="108145"/>
                </a:lnTo>
                <a:lnTo>
                  <a:pt x="67818" y="102061"/>
                </a:lnTo>
                <a:close/>
                <a:moveTo>
                  <a:pt x="80951" y="102061"/>
                </a:moveTo>
                <a:lnTo>
                  <a:pt x="80951" y="108145"/>
                </a:lnTo>
                <a:lnTo>
                  <a:pt x="74879" y="108145"/>
                </a:lnTo>
                <a:lnTo>
                  <a:pt x="74879" y="102061"/>
                </a:lnTo>
                <a:close/>
                <a:moveTo>
                  <a:pt x="88011" y="102061"/>
                </a:moveTo>
                <a:lnTo>
                  <a:pt x="88011" y="108145"/>
                </a:lnTo>
                <a:lnTo>
                  <a:pt x="81927" y="108145"/>
                </a:lnTo>
                <a:lnTo>
                  <a:pt x="81927" y="102061"/>
                </a:lnTo>
                <a:close/>
                <a:moveTo>
                  <a:pt x="95060" y="102061"/>
                </a:moveTo>
                <a:lnTo>
                  <a:pt x="95060" y="108145"/>
                </a:lnTo>
                <a:lnTo>
                  <a:pt x="88988" y="108145"/>
                </a:lnTo>
                <a:lnTo>
                  <a:pt x="88988" y="102061"/>
                </a:lnTo>
                <a:close/>
                <a:moveTo>
                  <a:pt x="102120" y="102061"/>
                </a:moveTo>
                <a:lnTo>
                  <a:pt x="102120" y="108145"/>
                </a:lnTo>
                <a:lnTo>
                  <a:pt x="96036" y="108145"/>
                </a:lnTo>
                <a:lnTo>
                  <a:pt x="96036" y="102061"/>
                </a:lnTo>
                <a:close/>
                <a:moveTo>
                  <a:pt x="103097" y="102061"/>
                </a:moveTo>
                <a:lnTo>
                  <a:pt x="109169" y="102073"/>
                </a:lnTo>
                <a:lnTo>
                  <a:pt x="109169" y="108145"/>
                </a:lnTo>
                <a:lnTo>
                  <a:pt x="103097" y="108145"/>
                </a:lnTo>
                <a:lnTo>
                  <a:pt x="103097" y="102061"/>
                </a:lnTo>
                <a:close/>
                <a:moveTo>
                  <a:pt x="110157" y="102061"/>
                </a:moveTo>
                <a:lnTo>
                  <a:pt x="116229" y="102073"/>
                </a:lnTo>
                <a:lnTo>
                  <a:pt x="116229" y="108145"/>
                </a:lnTo>
                <a:lnTo>
                  <a:pt x="110157" y="108145"/>
                </a:lnTo>
                <a:lnTo>
                  <a:pt x="110157" y="102061"/>
                </a:lnTo>
                <a:close/>
                <a:moveTo>
                  <a:pt x="123278" y="102061"/>
                </a:moveTo>
                <a:lnTo>
                  <a:pt x="123278" y="108145"/>
                </a:lnTo>
                <a:lnTo>
                  <a:pt x="117205" y="108145"/>
                </a:lnTo>
                <a:lnTo>
                  <a:pt x="117205" y="102061"/>
                </a:lnTo>
                <a:close/>
                <a:moveTo>
                  <a:pt x="130338" y="102061"/>
                </a:moveTo>
                <a:lnTo>
                  <a:pt x="130338" y="108145"/>
                </a:lnTo>
                <a:lnTo>
                  <a:pt x="124254" y="108145"/>
                </a:lnTo>
                <a:lnTo>
                  <a:pt x="124254" y="102061"/>
                </a:lnTo>
                <a:close/>
                <a:moveTo>
                  <a:pt x="137387" y="102061"/>
                </a:moveTo>
                <a:lnTo>
                  <a:pt x="137387" y="108145"/>
                </a:lnTo>
                <a:lnTo>
                  <a:pt x="131314" y="108145"/>
                </a:lnTo>
                <a:lnTo>
                  <a:pt x="131314" y="102061"/>
                </a:lnTo>
                <a:close/>
                <a:moveTo>
                  <a:pt x="144447" y="102061"/>
                </a:moveTo>
                <a:lnTo>
                  <a:pt x="144447" y="108145"/>
                </a:lnTo>
                <a:lnTo>
                  <a:pt x="138375" y="108145"/>
                </a:lnTo>
                <a:lnTo>
                  <a:pt x="138375" y="102061"/>
                </a:lnTo>
                <a:close/>
                <a:moveTo>
                  <a:pt x="151495" y="102061"/>
                </a:moveTo>
                <a:lnTo>
                  <a:pt x="151495" y="108145"/>
                </a:lnTo>
                <a:lnTo>
                  <a:pt x="145423" y="108145"/>
                </a:lnTo>
                <a:lnTo>
                  <a:pt x="145423" y="102061"/>
                </a:lnTo>
                <a:close/>
                <a:moveTo>
                  <a:pt x="158556" y="102061"/>
                </a:moveTo>
                <a:lnTo>
                  <a:pt x="158556" y="108145"/>
                </a:lnTo>
                <a:lnTo>
                  <a:pt x="152484" y="108145"/>
                </a:lnTo>
                <a:lnTo>
                  <a:pt x="152484" y="102061"/>
                </a:lnTo>
                <a:close/>
                <a:moveTo>
                  <a:pt x="165604" y="102061"/>
                </a:moveTo>
                <a:lnTo>
                  <a:pt x="165604" y="108145"/>
                </a:lnTo>
                <a:lnTo>
                  <a:pt x="159532" y="108145"/>
                </a:lnTo>
                <a:lnTo>
                  <a:pt x="159532" y="102061"/>
                </a:lnTo>
                <a:close/>
                <a:moveTo>
                  <a:pt x="172665" y="102061"/>
                </a:moveTo>
                <a:lnTo>
                  <a:pt x="172665" y="108145"/>
                </a:lnTo>
                <a:lnTo>
                  <a:pt x="166581" y="108145"/>
                </a:lnTo>
                <a:lnTo>
                  <a:pt x="166581" y="102061"/>
                </a:lnTo>
                <a:close/>
                <a:moveTo>
                  <a:pt x="179713" y="102061"/>
                </a:moveTo>
                <a:lnTo>
                  <a:pt x="179713" y="108145"/>
                </a:lnTo>
                <a:lnTo>
                  <a:pt x="173641" y="108145"/>
                </a:lnTo>
                <a:lnTo>
                  <a:pt x="173641" y="102061"/>
                </a:lnTo>
                <a:close/>
                <a:moveTo>
                  <a:pt x="186774" y="102061"/>
                </a:moveTo>
                <a:lnTo>
                  <a:pt x="186774" y="108145"/>
                </a:lnTo>
                <a:lnTo>
                  <a:pt x="180702" y="108145"/>
                </a:lnTo>
                <a:lnTo>
                  <a:pt x="180702" y="102061"/>
                </a:lnTo>
                <a:close/>
                <a:moveTo>
                  <a:pt x="193822" y="102061"/>
                </a:moveTo>
                <a:lnTo>
                  <a:pt x="193822" y="108145"/>
                </a:lnTo>
                <a:lnTo>
                  <a:pt x="187750" y="108145"/>
                </a:lnTo>
                <a:lnTo>
                  <a:pt x="187750" y="102061"/>
                </a:lnTo>
                <a:close/>
                <a:moveTo>
                  <a:pt x="200883" y="102061"/>
                </a:moveTo>
                <a:lnTo>
                  <a:pt x="200883" y="108145"/>
                </a:lnTo>
                <a:lnTo>
                  <a:pt x="194810" y="108145"/>
                </a:lnTo>
                <a:lnTo>
                  <a:pt x="194810" y="102061"/>
                </a:lnTo>
                <a:close/>
                <a:moveTo>
                  <a:pt x="207931" y="102061"/>
                </a:moveTo>
                <a:lnTo>
                  <a:pt x="207931" y="108145"/>
                </a:lnTo>
                <a:lnTo>
                  <a:pt x="201859" y="108145"/>
                </a:lnTo>
                <a:lnTo>
                  <a:pt x="201859" y="102061"/>
                </a:lnTo>
                <a:close/>
                <a:moveTo>
                  <a:pt x="214992" y="102061"/>
                </a:moveTo>
                <a:lnTo>
                  <a:pt x="214992" y="108145"/>
                </a:lnTo>
                <a:lnTo>
                  <a:pt x="208919" y="108145"/>
                </a:lnTo>
                <a:lnTo>
                  <a:pt x="208919" y="102061"/>
                </a:lnTo>
                <a:close/>
                <a:moveTo>
                  <a:pt x="222052" y="102061"/>
                </a:moveTo>
                <a:lnTo>
                  <a:pt x="222052" y="108145"/>
                </a:lnTo>
                <a:lnTo>
                  <a:pt x="215968" y="108145"/>
                </a:lnTo>
                <a:lnTo>
                  <a:pt x="215968" y="102061"/>
                </a:lnTo>
                <a:close/>
                <a:moveTo>
                  <a:pt x="229100" y="102061"/>
                </a:moveTo>
                <a:lnTo>
                  <a:pt x="229100" y="108145"/>
                </a:lnTo>
                <a:lnTo>
                  <a:pt x="223028" y="108145"/>
                </a:lnTo>
                <a:lnTo>
                  <a:pt x="223028" y="102061"/>
                </a:lnTo>
                <a:close/>
                <a:moveTo>
                  <a:pt x="236161" y="102061"/>
                </a:moveTo>
                <a:lnTo>
                  <a:pt x="236161" y="108145"/>
                </a:lnTo>
                <a:lnTo>
                  <a:pt x="230077" y="108145"/>
                </a:lnTo>
                <a:lnTo>
                  <a:pt x="230077" y="102061"/>
                </a:lnTo>
                <a:close/>
                <a:moveTo>
                  <a:pt x="243209" y="102061"/>
                </a:moveTo>
                <a:lnTo>
                  <a:pt x="243209" y="108145"/>
                </a:lnTo>
                <a:lnTo>
                  <a:pt x="237137" y="108145"/>
                </a:lnTo>
                <a:lnTo>
                  <a:pt x="237137" y="102061"/>
                </a:lnTo>
                <a:close/>
                <a:moveTo>
                  <a:pt x="250270" y="102061"/>
                </a:moveTo>
                <a:lnTo>
                  <a:pt x="250270" y="108145"/>
                </a:lnTo>
                <a:lnTo>
                  <a:pt x="244198" y="108145"/>
                </a:lnTo>
                <a:lnTo>
                  <a:pt x="244198" y="102061"/>
                </a:lnTo>
                <a:close/>
                <a:moveTo>
                  <a:pt x="257318" y="102061"/>
                </a:moveTo>
                <a:lnTo>
                  <a:pt x="257318" y="108145"/>
                </a:lnTo>
                <a:lnTo>
                  <a:pt x="251246" y="108145"/>
                </a:lnTo>
                <a:lnTo>
                  <a:pt x="251246" y="102061"/>
                </a:lnTo>
                <a:close/>
                <a:moveTo>
                  <a:pt x="264379" y="102061"/>
                </a:moveTo>
                <a:lnTo>
                  <a:pt x="264379" y="108145"/>
                </a:lnTo>
                <a:lnTo>
                  <a:pt x="258306" y="108145"/>
                </a:lnTo>
                <a:lnTo>
                  <a:pt x="258306" y="102061"/>
                </a:lnTo>
                <a:close/>
                <a:moveTo>
                  <a:pt x="271427" y="102061"/>
                </a:moveTo>
                <a:lnTo>
                  <a:pt x="271427" y="108145"/>
                </a:lnTo>
                <a:lnTo>
                  <a:pt x="265355" y="108145"/>
                </a:lnTo>
                <a:lnTo>
                  <a:pt x="265355" y="102061"/>
                </a:lnTo>
                <a:close/>
                <a:moveTo>
                  <a:pt x="278488" y="102061"/>
                </a:moveTo>
                <a:lnTo>
                  <a:pt x="278488" y="108145"/>
                </a:lnTo>
                <a:lnTo>
                  <a:pt x="272415" y="108145"/>
                </a:lnTo>
                <a:lnTo>
                  <a:pt x="272415" y="102061"/>
                </a:lnTo>
                <a:close/>
                <a:moveTo>
                  <a:pt x="17443" y="109121"/>
                </a:moveTo>
                <a:lnTo>
                  <a:pt x="17443" y="115193"/>
                </a:lnTo>
                <a:lnTo>
                  <a:pt x="11371" y="115193"/>
                </a:lnTo>
                <a:lnTo>
                  <a:pt x="11371" y="109121"/>
                </a:lnTo>
                <a:close/>
                <a:moveTo>
                  <a:pt x="24503" y="109121"/>
                </a:moveTo>
                <a:lnTo>
                  <a:pt x="24503" y="115193"/>
                </a:lnTo>
                <a:lnTo>
                  <a:pt x="18431" y="115193"/>
                </a:lnTo>
                <a:lnTo>
                  <a:pt x="18431" y="109121"/>
                </a:lnTo>
                <a:close/>
                <a:moveTo>
                  <a:pt x="31564" y="109121"/>
                </a:moveTo>
                <a:lnTo>
                  <a:pt x="31564" y="115193"/>
                </a:lnTo>
                <a:lnTo>
                  <a:pt x="25492" y="115193"/>
                </a:lnTo>
                <a:lnTo>
                  <a:pt x="25492" y="109121"/>
                </a:lnTo>
                <a:close/>
                <a:moveTo>
                  <a:pt x="38612" y="109121"/>
                </a:moveTo>
                <a:lnTo>
                  <a:pt x="38612" y="115193"/>
                </a:lnTo>
                <a:lnTo>
                  <a:pt x="32540" y="115193"/>
                </a:lnTo>
                <a:lnTo>
                  <a:pt x="32540" y="109121"/>
                </a:lnTo>
                <a:close/>
                <a:moveTo>
                  <a:pt x="45673" y="109121"/>
                </a:moveTo>
                <a:lnTo>
                  <a:pt x="45673" y="115193"/>
                </a:lnTo>
                <a:lnTo>
                  <a:pt x="39601" y="115193"/>
                </a:lnTo>
                <a:lnTo>
                  <a:pt x="39601" y="109121"/>
                </a:lnTo>
                <a:close/>
                <a:moveTo>
                  <a:pt x="52721" y="109121"/>
                </a:moveTo>
                <a:lnTo>
                  <a:pt x="52721" y="115193"/>
                </a:lnTo>
                <a:lnTo>
                  <a:pt x="46649" y="115193"/>
                </a:lnTo>
                <a:lnTo>
                  <a:pt x="46649" y="109121"/>
                </a:lnTo>
                <a:close/>
                <a:moveTo>
                  <a:pt x="59782" y="109121"/>
                </a:moveTo>
                <a:lnTo>
                  <a:pt x="59782" y="115193"/>
                </a:lnTo>
                <a:lnTo>
                  <a:pt x="53709" y="115193"/>
                </a:lnTo>
                <a:lnTo>
                  <a:pt x="53709" y="109121"/>
                </a:lnTo>
                <a:close/>
                <a:moveTo>
                  <a:pt x="66842" y="109121"/>
                </a:moveTo>
                <a:lnTo>
                  <a:pt x="66842" y="115193"/>
                </a:lnTo>
                <a:lnTo>
                  <a:pt x="60758" y="115193"/>
                </a:lnTo>
                <a:lnTo>
                  <a:pt x="60758" y="109121"/>
                </a:lnTo>
                <a:close/>
                <a:moveTo>
                  <a:pt x="73902" y="109121"/>
                </a:moveTo>
                <a:lnTo>
                  <a:pt x="73902" y="115193"/>
                </a:lnTo>
                <a:lnTo>
                  <a:pt x="67818" y="115193"/>
                </a:lnTo>
                <a:lnTo>
                  <a:pt x="67818" y="109121"/>
                </a:lnTo>
                <a:close/>
                <a:moveTo>
                  <a:pt x="80951" y="109121"/>
                </a:moveTo>
                <a:lnTo>
                  <a:pt x="80951" y="115193"/>
                </a:lnTo>
                <a:lnTo>
                  <a:pt x="74879" y="115193"/>
                </a:lnTo>
                <a:lnTo>
                  <a:pt x="74879" y="109121"/>
                </a:lnTo>
                <a:close/>
                <a:moveTo>
                  <a:pt x="88011" y="109121"/>
                </a:moveTo>
                <a:lnTo>
                  <a:pt x="88011" y="115193"/>
                </a:lnTo>
                <a:lnTo>
                  <a:pt x="81927" y="115193"/>
                </a:lnTo>
                <a:lnTo>
                  <a:pt x="81927" y="109121"/>
                </a:lnTo>
                <a:close/>
                <a:moveTo>
                  <a:pt x="95060" y="109121"/>
                </a:moveTo>
                <a:lnTo>
                  <a:pt x="95060" y="115193"/>
                </a:lnTo>
                <a:lnTo>
                  <a:pt x="88988" y="115193"/>
                </a:lnTo>
                <a:lnTo>
                  <a:pt x="88988" y="109121"/>
                </a:lnTo>
                <a:close/>
                <a:moveTo>
                  <a:pt x="102120" y="109121"/>
                </a:moveTo>
                <a:lnTo>
                  <a:pt x="102120" y="115193"/>
                </a:lnTo>
                <a:lnTo>
                  <a:pt x="96036" y="115193"/>
                </a:lnTo>
                <a:lnTo>
                  <a:pt x="96036" y="109121"/>
                </a:lnTo>
                <a:close/>
                <a:moveTo>
                  <a:pt x="109169" y="109121"/>
                </a:moveTo>
                <a:lnTo>
                  <a:pt x="109169" y="115193"/>
                </a:lnTo>
                <a:lnTo>
                  <a:pt x="103097" y="115193"/>
                </a:lnTo>
                <a:lnTo>
                  <a:pt x="103097" y="109121"/>
                </a:lnTo>
                <a:close/>
                <a:moveTo>
                  <a:pt x="116229" y="109121"/>
                </a:moveTo>
                <a:lnTo>
                  <a:pt x="116229" y="115193"/>
                </a:lnTo>
                <a:lnTo>
                  <a:pt x="110157" y="115193"/>
                </a:lnTo>
                <a:lnTo>
                  <a:pt x="110157" y="109121"/>
                </a:lnTo>
                <a:close/>
                <a:moveTo>
                  <a:pt x="123278" y="109121"/>
                </a:moveTo>
                <a:lnTo>
                  <a:pt x="123278" y="115193"/>
                </a:lnTo>
                <a:lnTo>
                  <a:pt x="117205" y="115193"/>
                </a:lnTo>
                <a:lnTo>
                  <a:pt x="117205" y="109121"/>
                </a:lnTo>
                <a:close/>
                <a:moveTo>
                  <a:pt x="130338" y="109121"/>
                </a:moveTo>
                <a:lnTo>
                  <a:pt x="130338" y="115193"/>
                </a:lnTo>
                <a:lnTo>
                  <a:pt x="124254" y="115193"/>
                </a:lnTo>
                <a:lnTo>
                  <a:pt x="124254" y="109121"/>
                </a:lnTo>
                <a:close/>
                <a:moveTo>
                  <a:pt x="137387" y="109121"/>
                </a:moveTo>
                <a:lnTo>
                  <a:pt x="137387" y="115193"/>
                </a:lnTo>
                <a:lnTo>
                  <a:pt x="131314" y="115193"/>
                </a:lnTo>
                <a:lnTo>
                  <a:pt x="131314" y="109121"/>
                </a:lnTo>
                <a:close/>
                <a:moveTo>
                  <a:pt x="144447" y="109121"/>
                </a:moveTo>
                <a:lnTo>
                  <a:pt x="144447" y="115193"/>
                </a:lnTo>
                <a:lnTo>
                  <a:pt x="138375" y="115193"/>
                </a:lnTo>
                <a:lnTo>
                  <a:pt x="138375" y="109121"/>
                </a:lnTo>
                <a:close/>
                <a:moveTo>
                  <a:pt x="151495" y="109121"/>
                </a:moveTo>
                <a:lnTo>
                  <a:pt x="151495" y="115193"/>
                </a:lnTo>
                <a:lnTo>
                  <a:pt x="145423" y="115193"/>
                </a:lnTo>
                <a:lnTo>
                  <a:pt x="145423" y="109121"/>
                </a:lnTo>
                <a:close/>
                <a:moveTo>
                  <a:pt x="158556" y="109121"/>
                </a:moveTo>
                <a:lnTo>
                  <a:pt x="158556" y="115193"/>
                </a:lnTo>
                <a:lnTo>
                  <a:pt x="152484" y="115193"/>
                </a:lnTo>
                <a:lnTo>
                  <a:pt x="152484" y="109121"/>
                </a:lnTo>
                <a:close/>
                <a:moveTo>
                  <a:pt x="165604" y="109121"/>
                </a:moveTo>
                <a:lnTo>
                  <a:pt x="165604" y="115193"/>
                </a:lnTo>
                <a:lnTo>
                  <a:pt x="159532" y="115193"/>
                </a:lnTo>
                <a:lnTo>
                  <a:pt x="159532" y="109121"/>
                </a:lnTo>
                <a:close/>
                <a:moveTo>
                  <a:pt x="172665" y="109121"/>
                </a:moveTo>
                <a:lnTo>
                  <a:pt x="172665" y="115193"/>
                </a:lnTo>
                <a:lnTo>
                  <a:pt x="166581" y="115193"/>
                </a:lnTo>
                <a:lnTo>
                  <a:pt x="166581" y="109121"/>
                </a:lnTo>
                <a:close/>
                <a:moveTo>
                  <a:pt x="179713" y="109121"/>
                </a:moveTo>
                <a:lnTo>
                  <a:pt x="179713" y="115193"/>
                </a:lnTo>
                <a:lnTo>
                  <a:pt x="173641" y="115193"/>
                </a:lnTo>
                <a:lnTo>
                  <a:pt x="173641" y="109121"/>
                </a:lnTo>
                <a:close/>
                <a:moveTo>
                  <a:pt x="186774" y="109121"/>
                </a:moveTo>
                <a:lnTo>
                  <a:pt x="186774" y="115193"/>
                </a:lnTo>
                <a:lnTo>
                  <a:pt x="180702" y="115193"/>
                </a:lnTo>
                <a:lnTo>
                  <a:pt x="180702" y="109121"/>
                </a:lnTo>
                <a:close/>
                <a:moveTo>
                  <a:pt x="193822" y="109121"/>
                </a:moveTo>
                <a:lnTo>
                  <a:pt x="193822" y="115193"/>
                </a:lnTo>
                <a:lnTo>
                  <a:pt x="187750" y="115193"/>
                </a:lnTo>
                <a:lnTo>
                  <a:pt x="187750" y="109121"/>
                </a:lnTo>
                <a:close/>
                <a:moveTo>
                  <a:pt x="200883" y="109121"/>
                </a:moveTo>
                <a:lnTo>
                  <a:pt x="200883" y="115193"/>
                </a:lnTo>
                <a:lnTo>
                  <a:pt x="194810" y="115193"/>
                </a:lnTo>
                <a:lnTo>
                  <a:pt x="194810" y="109121"/>
                </a:lnTo>
                <a:close/>
                <a:moveTo>
                  <a:pt x="207931" y="109121"/>
                </a:moveTo>
                <a:lnTo>
                  <a:pt x="207931" y="115193"/>
                </a:lnTo>
                <a:lnTo>
                  <a:pt x="201859" y="115193"/>
                </a:lnTo>
                <a:lnTo>
                  <a:pt x="201859" y="109121"/>
                </a:lnTo>
                <a:close/>
                <a:moveTo>
                  <a:pt x="214992" y="109121"/>
                </a:moveTo>
                <a:lnTo>
                  <a:pt x="214992" y="115193"/>
                </a:lnTo>
                <a:lnTo>
                  <a:pt x="208919" y="115193"/>
                </a:lnTo>
                <a:lnTo>
                  <a:pt x="208919" y="109121"/>
                </a:lnTo>
                <a:close/>
                <a:moveTo>
                  <a:pt x="222052" y="109121"/>
                </a:moveTo>
                <a:lnTo>
                  <a:pt x="222052" y="115193"/>
                </a:lnTo>
                <a:lnTo>
                  <a:pt x="215968" y="115193"/>
                </a:lnTo>
                <a:lnTo>
                  <a:pt x="215968" y="109121"/>
                </a:lnTo>
                <a:close/>
                <a:moveTo>
                  <a:pt x="229100" y="109121"/>
                </a:moveTo>
                <a:lnTo>
                  <a:pt x="229100" y="115193"/>
                </a:lnTo>
                <a:lnTo>
                  <a:pt x="223028" y="115193"/>
                </a:lnTo>
                <a:lnTo>
                  <a:pt x="223028" y="109121"/>
                </a:lnTo>
                <a:close/>
                <a:moveTo>
                  <a:pt x="236161" y="109121"/>
                </a:moveTo>
                <a:lnTo>
                  <a:pt x="236161" y="115193"/>
                </a:lnTo>
                <a:lnTo>
                  <a:pt x="230077" y="115193"/>
                </a:lnTo>
                <a:lnTo>
                  <a:pt x="230077" y="109121"/>
                </a:lnTo>
                <a:close/>
                <a:moveTo>
                  <a:pt x="243209" y="109121"/>
                </a:moveTo>
                <a:lnTo>
                  <a:pt x="243209" y="115193"/>
                </a:lnTo>
                <a:lnTo>
                  <a:pt x="237137" y="115193"/>
                </a:lnTo>
                <a:lnTo>
                  <a:pt x="237137" y="109121"/>
                </a:lnTo>
                <a:close/>
                <a:moveTo>
                  <a:pt x="250270" y="109121"/>
                </a:moveTo>
                <a:lnTo>
                  <a:pt x="250270" y="115193"/>
                </a:lnTo>
                <a:lnTo>
                  <a:pt x="244198" y="115193"/>
                </a:lnTo>
                <a:lnTo>
                  <a:pt x="244198" y="109121"/>
                </a:lnTo>
                <a:close/>
                <a:moveTo>
                  <a:pt x="257318" y="109121"/>
                </a:moveTo>
                <a:lnTo>
                  <a:pt x="257318" y="115193"/>
                </a:lnTo>
                <a:lnTo>
                  <a:pt x="251246" y="115193"/>
                </a:lnTo>
                <a:lnTo>
                  <a:pt x="251246" y="109121"/>
                </a:lnTo>
                <a:close/>
                <a:moveTo>
                  <a:pt x="264379" y="109121"/>
                </a:moveTo>
                <a:lnTo>
                  <a:pt x="264379" y="115193"/>
                </a:lnTo>
                <a:lnTo>
                  <a:pt x="258306" y="115193"/>
                </a:lnTo>
                <a:lnTo>
                  <a:pt x="258306" y="109121"/>
                </a:lnTo>
                <a:close/>
                <a:moveTo>
                  <a:pt x="271427" y="109121"/>
                </a:moveTo>
                <a:lnTo>
                  <a:pt x="271427" y="115193"/>
                </a:lnTo>
                <a:lnTo>
                  <a:pt x="265355" y="115193"/>
                </a:lnTo>
                <a:lnTo>
                  <a:pt x="265355" y="109121"/>
                </a:lnTo>
                <a:close/>
                <a:moveTo>
                  <a:pt x="278488" y="109121"/>
                </a:moveTo>
                <a:lnTo>
                  <a:pt x="278488" y="115193"/>
                </a:lnTo>
                <a:lnTo>
                  <a:pt x="272415" y="115193"/>
                </a:lnTo>
                <a:lnTo>
                  <a:pt x="272415" y="109121"/>
                </a:lnTo>
                <a:close/>
                <a:moveTo>
                  <a:pt x="17443" y="116170"/>
                </a:moveTo>
                <a:lnTo>
                  <a:pt x="17443" y="122254"/>
                </a:lnTo>
                <a:lnTo>
                  <a:pt x="11371" y="122254"/>
                </a:lnTo>
                <a:lnTo>
                  <a:pt x="11371" y="116182"/>
                </a:lnTo>
                <a:lnTo>
                  <a:pt x="17443" y="116170"/>
                </a:lnTo>
                <a:close/>
                <a:moveTo>
                  <a:pt x="24503" y="116170"/>
                </a:moveTo>
                <a:lnTo>
                  <a:pt x="24503" y="122254"/>
                </a:lnTo>
                <a:lnTo>
                  <a:pt x="18431" y="122254"/>
                </a:lnTo>
                <a:lnTo>
                  <a:pt x="18431" y="116182"/>
                </a:lnTo>
                <a:lnTo>
                  <a:pt x="24503" y="116170"/>
                </a:lnTo>
                <a:close/>
                <a:moveTo>
                  <a:pt x="31564" y="116170"/>
                </a:moveTo>
                <a:lnTo>
                  <a:pt x="31564" y="122254"/>
                </a:lnTo>
                <a:lnTo>
                  <a:pt x="25492" y="122254"/>
                </a:lnTo>
                <a:lnTo>
                  <a:pt x="25492" y="116182"/>
                </a:lnTo>
                <a:lnTo>
                  <a:pt x="31564" y="116170"/>
                </a:lnTo>
                <a:close/>
                <a:moveTo>
                  <a:pt x="38612" y="116170"/>
                </a:moveTo>
                <a:lnTo>
                  <a:pt x="38612" y="122254"/>
                </a:lnTo>
                <a:lnTo>
                  <a:pt x="32540" y="122254"/>
                </a:lnTo>
                <a:lnTo>
                  <a:pt x="32540" y="116182"/>
                </a:lnTo>
                <a:lnTo>
                  <a:pt x="38612" y="116170"/>
                </a:lnTo>
                <a:close/>
                <a:moveTo>
                  <a:pt x="45673" y="116170"/>
                </a:moveTo>
                <a:lnTo>
                  <a:pt x="45673" y="122254"/>
                </a:lnTo>
                <a:lnTo>
                  <a:pt x="39601" y="122254"/>
                </a:lnTo>
                <a:lnTo>
                  <a:pt x="39601" y="116182"/>
                </a:lnTo>
                <a:lnTo>
                  <a:pt x="45673" y="116170"/>
                </a:lnTo>
                <a:close/>
                <a:moveTo>
                  <a:pt x="52721" y="116170"/>
                </a:moveTo>
                <a:lnTo>
                  <a:pt x="52721" y="122254"/>
                </a:lnTo>
                <a:lnTo>
                  <a:pt x="46649" y="122254"/>
                </a:lnTo>
                <a:lnTo>
                  <a:pt x="46649" y="116182"/>
                </a:lnTo>
                <a:lnTo>
                  <a:pt x="52721" y="116170"/>
                </a:lnTo>
                <a:close/>
                <a:moveTo>
                  <a:pt x="59782" y="116170"/>
                </a:moveTo>
                <a:lnTo>
                  <a:pt x="59782" y="122254"/>
                </a:lnTo>
                <a:lnTo>
                  <a:pt x="53709" y="122254"/>
                </a:lnTo>
                <a:lnTo>
                  <a:pt x="53709" y="116182"/>
                </a:lnTo>
                <a:lnTo>
                  <a:pt x="59782" y="116170"/>
                </a:lnTo>
                <a:close/>
                <a:moveTo>
                  <a:pt x="66842" y="116182"/>
                </a:moveTo>
                <a:lnTo>
                  <a:pt x="66842" y="122254"/>
                </a:lnTo>
                <a:lnTo>
                  <a:pt x="60758" y="122254"/>
                </a:lnTo>
                <a:lnTo>
                  <a:pt x="60758" y="116182"/>
                </a:lnTo>
                <a:close/>
                <a:moveTo>
                  <a:pt x="73902" y="116182"/>
                </a:moveTo>
                <a:lnTo>
                  <a:pt x="73902" y="122254"/>
                </a:lnTo>
                <a:lnTo>
                  <a:pt x="67818" y="122254"/>
                </a:lnTo>
                <a:lnTo>
                  <a:pt x="67818" y="116182"/>
                </a:lnTo>
                <a:close/>
                <a:moveTo>
                  <a:pt x="80951" y="116182"/>
                </a:moveTo>
                <a:lnTo>
                  <a:pt x="80951" y="122254"/>
                </a:lnTo>
                <a:lnTo>
                  <a:pt x="74879" y="122254"/>
                </a:lnTo>
                <a:lnTo>
                  <a:pt x="74879" y="116182"/>
                </a:lnTo>
                <a:close/>
                <a:moveTo>
                  <a:pt x="88011" y="116170"/>
                </a:moveTo>
                <a:lnTo>
                  <a:pt x="88011" y="122254"/>
                </a:lnTo>
                <a:lnTo>
                  <a:pt x="81927" y="122254"/>
                </a:lnTo>
                <a:lnTo>
                  <a:pt x="81927" y="116182"/>
                </a:lnTo>
                <a:lnTo>
                  <a:pt x="88011" y="116170"/>
                </a:lnTo>
                <a:close/>
                <a:moveTo>
                  <a:pt x="95060" y="116170"/>
                </a:moveTo>
                <a:lnTo>
                  <a:pt x="95060" y="122254"/>
                </a:lnTo>
                <a:lnTo>
                  <a:pt x="88988" y="122254"/>
                </a:lnTo>
                <a:lnTo>
                  <a:pt x="88988" y="116182"/>
                </a:lnTo>
                <a:lnTo>
                  <a:pt x="95060" y="116170"/>
                </a:lnTo>
                <a:close/>
                <a:moveTo>
                  <a:pt x="102120" y="116182"/>
                </a:moveTo>
                <a:lnTo>
                  <a:pt x="102120" y="122254"/>
                </a:lnTo>
                <a:lnTo>
                  <a:pt x="96036" y="122254"/>
                </a:lnTo>
                <a:lnTo>
                  <a:pt x="96036" y="116182"/>
                </a:lnTo>
                <a:close/>
                <a:moveTo>
                  <a:pt x="109169" y="116182"/>
                </a:moveTo>
                <a:lnTo>
                  <a:pt x="109169" y="122254"/>
                </a:lnTo>
                <a:lnTo>
                  <a:pt x="103097" y="122254"/>
                </a:lnTo>
                <a:lnTo>
                  <a:pt x="103097" y="116182"/>
                </a:lnTo>
                <a:close/>
                <a:moveTo>
                  <a:pt x="116229" y="116182"/>
                </a:moveTo>
                <a:lnTo>
                  <a:pt x="116229" y="122254"/>
                </a:lnTo>
                <a:lnTo>
                  <a:pt x="110157" y="122254"/>
                </a:lnTo>
                <a:lnTo>
                  <a:pt x="110157" y="116182"/>
                </a:lnTo>
                <a:close/>
                <a:moveTo>
                  <a:pt x="123278" y="116170"/>
                </a:moveTo>
                <a:lnTo>
                  <a:pt x="123278" y="122254"/>
                </a:lnTo>
                <a:lnTo>
                  <a:pt x="117205" y="122254"/>
                </a:lnTo>
                <a:lnTo>
                  <a:pt x="117205" y="116182"/>
                </a:lnTo>
                <a:lnTo>
                  <a:pt x="123278" y="116170"/>
                </a:lnTo>
                <a:close/>
                <a:moveTo>
                  <a:pt x="130338" y="116170"/>
                </a:moveTo>
                <a:lnTo>
                  <a:pt x="130338" y="122254"/>
                </a:lnTo>
                <a:lnTo>
                  <a:pt x="124254" y="122254"/>
                </a:lnTo>
                <a:lnTo>
                  <a:pt x="124254" y="116182"/>
                </a:lnTo>
                <a:lnTo>
                  <a:pt x="130338" y="116170"/>
                </a:lnTo>
                <a:close/>
                <a:moveTo>
                  <a:pt x="137387" y="116182"/>
                </a:moveTo>
                <a:lnTo>
                  <a:pt x="137387" y="122254"/>
                </a:lnTo>
                <a:lnTo>
                  <a:pt x="131314" y="122254"/>
                </a:lnTo>
                <a:lnTo>
                  <a:pt x="131314" y="116182"/>
                </a:lnTo>
                <a:close/>
                <a:moveTo>
                  <a:pt x="144447" y="116170"/>
                </a:moveTo>
                <a:lnTo>
                  <a:pt x="144447" y="122254"/>
                </a:lnTo>
                <a:lnTo>
                  <a:pt x="138375" y="122254"/>
                </a:lnTo>
                <a:lnTo>
                  <a:pt x="138375" y="116182"/>
                </a:lnTo>
                <a:lnTo>
                  <a:pt x="144447" y="116170"/>
                </a:lnTo>
                <a:close/>
                <a:moveTo>
                  <a:pt x="151495" y="116170"/>
                </a:moveTo>
                <a:lnTo>
                  <a:pt x="151495" y="122254"/>
                </a:lnTo>
                <a:lnTo>
                  <a:pt x="145423" y="122254"/>
                </a:lnTo>
                <a:lnTo>
                  <a:pt x="145423" y="116182"/>
                </a:lnTo>
                <a:lnTo>
                  <a:pt x="151495" y="116170"/>
                </a:lnTo>
                <a:close/>
                <a:moveTo>
                  <a:pt x="158556" y="116170"/>
                </a:moveTo>
                <a:lnTo>
                  <a:pt x="158556" y="122254"/>
                </a:lnTo>
                <a:lnTo>
                  <a:pt x="152484" y="122254"/>
                </a:lnTo>
                <a:lnTo>
                  <a:pt x="152484" y="116182"/>
                </a:lnTo>
                <a:lnTo>
                  <a:pt x="158556" y="116170"/>
                </a:lnTo>
                <a:close/>
                <a:moveTo>
                  <a:pt x="165604" y="116170"/>
                </a:moveTo>
                <a:lnTo>
                  <a:pt x="165604" y="122254"/>
                </a:lnTo>
                <a:lnTo>
                  <a:pt x="159532" y="122254"/>
                </a:lnTo>
                <a:lnTo>
                  <a:pt x="159532" y="116182"/>
                </a:lnTo>
                <a:lnTo>
                  <a:pt x="165604" y="116170"/>
                </a:lnTo>
                <a:close/>
                <a:moveTo>
                  <a:pt x="172665" y="116170"/>
                </a:moveTo>
                <a:lnTo>
                  <a:pt x="172665" y="122254"/>
                </a:lnTo>
                <a:lnTo>
                  <a:pt x="166581" y="122254"/>
                </a:lnTo>
                <a:lnTo>
                  <a:pt x="166581" y="116182"/>
                </a:lnTo>
                <a:lnTo>
                  <a:pt x="172665" y="116170"/>
                </a:lnTo>
                <a:close/>
                <a:moveTo>
                  <a:pt x="179713" y="116170"/>
                </a:moveTo>
                <a:lnTo>
                  <a:pt x="179713" y="122254"/>
                </a:lnTo>
                <a:lnTo>
                  <a:pt x="173641" y="122254"/>
                </a:lnTo>
                <a:lnTo>
                  <a:pt x="173641" y="116182"/>
                </a:lnTo>
                <a:lnTo>
                  <a:pt x="179713" y="116170"/>
                </a:lnTo>
                <a:close/>
                <a:moveTo>
                  <a:pt x="186774" y="116170"/>
                </a:moveTo>
                <a:lnTo>
                  <a:pt x="186774" y="122254"/>
                </a:lnTo>
                <a:lnTo>
                  <a:pt x="180702" y="122254"/>
                </a:lnTo>
                <a:lnTo>
                  <a:pt x="180702" y="116182"/>
                </a:lnTo>
                <a:lnTo>
                  <a:pt x="186774" y="116170"/>
                </a:lnTo>
                <a:close/>
                <a:moveTo>
                  <a:pt x="193822" y="116170"/>
                </a:moveTo>
                <a:lnTo>
                  <a:pt x="193822" y="122254"/>
                </a:lnTo>
                <a:lnTo>
                  <a:pt x="187750" y="122254"/>
                </a:lnTo>
                <a:lnTo>
                  <a:pt x="187750" y="116182"/>
                </a:lnTo>
                <a:lnTo>
                  <a:pt x="193822" y="116170"/>
                </a:lnTo>
                <a:close/>
                <a:moveTo>
                  <a:pt x="200883" y="116170"/>
                </a:moveTo>
                <a:lnTo>
                  <a:pt x="200883" y="122254"/>
                </a:lnTo>
                <a:lnTo>
                  <a:pt x="194810" y="122254"/>
                </a:lnTo>
                <a:lnTo>
                  <a:pt x="194810" y="116182"/>
                </a:lnTo>
                <a:lnTo>
                  <a:pt x="200883" y="116170"/>
                </a:lnTo>
                <a:close/>
                <a:moveTo>
                  <a:pt x="207931" y="116170"/>
                </a:moveTo>
                <a:lnTo>
                  <a:pt x="207931" y="122254"/>
                </a:lnTo>
                <a:lnTo>
                  <a:pt x="201859" y="122254"/>
                </a:lnTo>
                <a:lnTo>
                  <a:pt x="201859" y="116182"/>
                </a:lnTo>
                <a:lnTo>
                  <a:pt x="207931" y="116170"/>
                </a:lnTo>
                <a:close/>
                <a:moveTo>
                  <a:pt x="214992" y="116170"/>
                </a:moveTo>
                <a:lnTo>
                  <a:pt x="214992" y="122254"/>
                </a:lnTo>
                <a:lnTo>
                  <a:pt x="208919" y="122254"/>
                </a:lnTo>
                <a:lnTo>
                  <a:pt x="208919" y="116182"/>
                </a:lnTo>
                <a:lnTo>
                  <a:pt x="214992" y="116170"/>
                </a:lnTo>
                <a:close/>
                <a:moveTo>
                  <a:pt x="222052" y="116170"/>
                </a:moveTo>
                <a:lnTo>
                  <a:pt x="222052" y="122254"/>
                </a:lnTo>
                <a:lnTo>
                  <a:pt x="215968" y="122254"/>
                </a:lnTo>
                <a:lnTo>
                  <a:pt x="215968" y="116182"/>
                </a:lnTo>
                <a:lnTo>
                  <a:pt x="222052" y="116170"/>
                </a:lnTo>
                <a:close/>
                <a:moveTo>
                  <a:pt x="229100" y="116170"/>
                </a:moveTo>
                <a:lnTo>
                  <a:pt x="229100" y="122254"/>
                </a:lnTo>
                <a:lnTo>
                  <a:pt x="223028" y="122254"/>
                </a:lnTo>
                <a:lnTo>
                  <a:pt x="223028" y="116182"/>
                </a:lnTo>
                <a:lnTo>
                  <a:pt x="229100" y="116170"/>
                </a:lnTo>
                <a:close/>
                <a:moveTo>
                  <a:pt x="236161" y="116170"/>
                </a:moveTo>
                <a:lnTo>
                  <a:pt x="236161" y="122254"/>
                </a:lnTo>
                <a:lnTo>
                  <a:pt x="230077" y="122254"/>
                </a:lnTo>
                <a:lnTo>
                  <a:pt x="230077" y="116182"/>
                </a:lnTo>
                <a:lnTo>
                  <a:pt x="236161" y="116170"/>
                </a:lnTo>
                <a:close/>
                <a:moveTo>
                  <a:pt x="243209" y="116170"/>
                </a:moveTo>
                <a:lnTo>
                  <a:pt x="243209" y="122254"/>
                </a:lnTo>
                <a:lnTo>
                  <a:pt x="237137" y="122254"/>
                </a:lnTo>
                <a:lnTo>
                  <a:pt x="237137" y="116182"/>
                </a:lnTo>
                <a:lnTo>
                  <a:pt x="243209" y="116170"/>
                </a:lnTo>
                <a:close/>
                <a:moveTo>
                  <a:pt x="250270" y="116170"/>
                </a:moveTo>
                <a:lnTo>
                  <a:pt x="250270" y="122254"/>
                </a:lnTo>
                <a:lnTo>
                  <a:pt x="244198" y="122254"/>
                </a:lnTo>
                <a:lnTo>
                  <a:pt x="244198" y="116182"/>
                </a:lnTo>
                <a:lnTo>
                  <a:pt x="250270" y="116170"/>
                </a:lnTo>
                <a:close/>
                <a:moveTo>
                  <a:pt x="257318" y="116170"/>
                </a:moveTo>
                <a:lnTo>
                  <a:pt x="257318" y="122254"/>
                </a:lnTo>
                <a:lnTo>
                  <a:pt x="251246" y="122254"/>
                </a:lnTo>
                <a:lnTo>
                  <a:pt x="251246" y="116182"/>
                </a:lnTo>
                <a:lnTo>
                  <a:pt x="257318" y="116170"/>
                </a:lnTo>
                <a:close/>
                <a:moveTo>
                  <a:pt x="264379" y="116170"/>
                </a:moveTo>
                <a:lnTo>
                  <a:pt x="264379" y="122254"/>
                </a:lnTo>
                <a:lnTo>
                  <a:pt x="258306" y="122254"/>
                </a:lnTo>
                <a:lnTo>
                  <a:pt x="258306" y="116182"/>
                </a:lnTo>
                <a:lnTo>
                  <a:pt x="264379" y="116170"/>
                </a:lnTo>
                <a:close/>
                <a:moveTo>
                  <a:pt x="271427" y="116170"/>
                </a:moveTo>
                <a:lnTo>
                  <a:pt x="271427" y="122254"/>
                </a:lnTo>
                <a:lnTo>
                  <a:pt x="265355" y="122254"/>
                </a:lnTo>
                <a:lnTo>
                  <a:pt x="265355" y="116182"/>
                </a:lnTo>
                <a:lnTo>
                  <a:pt x="271427" y="116170"/>
                </a:lnTo>
                <a:close/>
                <a:moveTo>
                  <a:pt x="278488" y="116170"/>
                </a:moveTo>
                <a:lnTo>
                  <a:pt x="278488" y="122254"/>
                </a:lnTo>
                <a:lnTo>
                  <a:pt x="272415" y="122254"/>
                </a:lnTo>
                <a:lnTo>
                  <a:pt x="272415" y="116182"/>
                </a:lnTo>
                <a:lnTo>
                  <a:pt x="278488" y="116170"/>
                </a:lnTo>
                <a:close/>
                <a:moveTo>
                  <a:pt x="17443" y="123230"/>
                </a:moveTo>
                <a:lnTo>
                  <a:pt x="17443" y="129302"/>
                </a:lnTo>
                <a:lnTo>
                  <a:pt x="11371" y="129302"/>
                </a:lnTo>
                <a:lnTo>
                  <a:pt x="11371" y="123230"/>
                </a:lnTo>
                <a:close/>
                <a:moveTo>
                  <a:pt x="24503" y="123230"/>
                </a:moveTo>
                <a:lnTo>
                  <a:pt x="24503" y="129302"/>
                </a:lnTo>
                <a:lnTo>
                  <a:pt x="18431" y="129302"/>
                </a:lnTo>
                <a:lnTo>
                  <a:pt x="18431" y="123230"/>
                </a:lnTo>
                <a:close/>
                <a:moveTo>
                  <a:pt x="31564" y="123230"/>
                </a:moveTo>
                <a:lnTo>
                  <a:pt x="31564" y="129302"/>
                </a:lnTo>
                <a:lnTo>
                  <a:pt x="25492" y="129302"/>
                </a:lnTo>
                <a:lnTo>
                  <a:pt x="25492" y="123230"/>
                </a:lnTo>
                <a:close/>
                <a:moveTo>
                  <a:pt x="38612" y="123230"/>
                </a:moveTo>
                <a:lnTo>
                  <a:pt x="38612" y="129302"/>
                </a:lnTo>
                <a:lnTo>
                  <a:pt x="32540" y="129302"/>
                </a:lnTo>
                <a:lnTo>
                  <a:pt x="32540" y="123230"/>
                </a:lnTo>
                <a:close/>
                <a:moveTo>
                  <a:pt x="45673" y="123230"/>
                </a:moveTo>
                <a:lnTo>
                  <a:pt x="45673" y="129302"/>
                </a:lnTo>
                <a:lnTo>
                  <a:pt x="39601" y="129302"/>
                </a:lnTo>
                <a:lnTo>
                  <a:pt x="39601" y="123230"/>
                </a:lnTo>
                <a:close/>
                <a:moveTo>
                  <a:pt x="52721" y="123230"/>
                </a:moveTo>
                <a:lnTo>
                  <a:pt x="52721" y="129302"/>
                </a:lnTo>
                <a:lnTo>
                  <a:pt x="46649" y="129302"/>
                </a:lnTo>
                <a:lnTo>
                  <a:pt x="46649" y="123230"/>
                </a:lnTo>
                <a:close/>
                <a:moveTo>
                  <a:pt x="59782" y="123230"/>
                </a:moveTo>
                <a:lnTo>
                  <a:pt x="59782" y="129302"/>
                </a:lnTo>
                <a:lnTo>
                  <a:pt x="53709" y="129302"/>
                </a:lnTo>
                <a:lnTo>
                  <a:pt x="53709" y="123230"/>
                </a:lnTo>
                <a:close/>
                <a:moveTo>
                  <a:pt x="66842" y="123230"/>
                </a:moveTo>
                <a:lnTo>
                  <a:pt x="66842" y="129302"/>
                </a:lnTo>
                <a:lnTo>
                  <a:pt x="60758" y="129302"/>
                </a:lnTo>
                <a:lnTo>
                  <a:pt x="60758" y="123230"/>
                </a:lnTo>
                <a:close/>
                <a:moveTo>
                  <a:pt x="73902" y="123230"/>
                </a:moveTo>
                <a:lnTo>
                  <a:pt x="73902" y="129302"/>
                </a:lnTo>
                <a:lnTo>
                  <a:pt x="67818" y="129302"/>
                </a:lnTo>
                <a:lnTo>
                  <a:pt x="67818" y="123230"/>
                </a:lnTo>
                <a:close/>
                <a:moveTo>
                  <a:pt x="80951" y="123230"/>
                </a:moveTo>
                <a:lnTo>
                  <a:pt x="80951" y="129302"/>
                </a:lnTo>
                <a:lnTo>
                  <a:pt x="74879" y="129302"/>
                </a:lnTo>
                <a:lnTo>
                  <a:pt x="74879" y="123230"/>
                </a:lnTo>
                <a:close/>
                <a:moveTo>
                  <a:pt x="88011" y="123230"/>
                </a:moveTo>
                <a:lnTo>
                  <a:pt x="88011" y="129302"/>
                </a:lnTo>
                <a:lnTo>
                  <a:pt x="81927" y="129302"/>
                </a:lnTo>
                <a:lnTo>
                  <a:pt x="81927" y="123230"/>
                </a:lnTo>
                <a:close/>
                <a:moveTo>
                  <a:pt x="95060" y="123230"/>
                </a:moveTo>
                <a:lnTo>
                  <a:pt x="95060" y="129302"/>
                </a:lnTo>
                <a:lnTo>
                  <a:pt x="88988" y="129302"/>
                </a:lnTo>
                <a:lnTo>
                  <a:pt x="88988" y="123230"/>
                </a:lnTo>
                <a:close/>
                <a:moveTo>
                  <a:pt x="102120" y="123230"/>
                </a:moveTo>
                <a:lnTo>
                  <a:pt x="102120" y="129302"/>
                </a:lnTo>
                <a:lnTo>
                  <a:pt x="96036" y="129302"/>
                </a:lnTo>
                <a:lnTo>
                  <a:pt x="96036" y="123230"/>
                </a:lnTo>
                <a:close/>
                <a:moveTo>
                  <a:pt x="109169" y="123230"/>
                </a:moveTo>
                <a:lnTo>
                  <a:pt x="109169" y="129302"/>
                </a:lnTo>
                <a:lnTo>
                  <a:pt x="103097" y="129302"/>
                </a:lnTo>
                <a:lnTo>
                  <a:pt x="103097" y="123230"/>
                </a:lnTo>
                <a:close/>
                <a:moveTo>
                  <a:pt x="116229" y="123230"/>
                </a:moveTo>
                <a:lnTo>
                  <a:pt x="116229" y="129302"/>
                </a:lnTo>
                <a:lnTo>
                  <a:pt x="110157" y="129302"/>
                </a:lnTo>
                <a:lnTo>
                  <a:pt x="110157" y="123230"/>
                </a:lnTo>
                <a:close/>
                <a:moveTo>
                  <a:pt x="123278" y="123230"/>
                </a:moveTo>
                <a:lnTo>
                  <a:pt x="123278" y="129302"/>
                </a:lnTo>
                <a:lnTo>
                  <a:pt x="117205" y="129302"/>
                </a:lnTo>
                <a:lnTo>
                  <a:pt x="117205" y="123230"/>
                </a:lnTo>
                <a:close/>
                <a:moveTo>
                  <a:pt x="130338" y="123230"/>
                </a:moveTo>
                <a:lnTo>
                  <a:pt x="130338" y="129302"/>
                </a:lnTo>
                <a:lnTo>
                  <a:pt x="124254" y="129302"/>
                </a:lnTo>
                <a:lnTo>
                  <a:pt x="124254" y="123230"/>
                </a:lnTo>
                <a:close/>
                <a:moveTo>
                  <a:pt x="137387" y="123230"/>
                </a:moveTo>
                <a:lnTo>
                  <a:pt x="137387" y="129302"/>
                </a:lnTo>
                <a:lnTo>
                  <a:pt x="131314" y="129302"/>
                </a:lnTo>
                <a:lnTo>
                  <a:pt x="131314" y="123230"/>
                </a:lnTo>
                <a:close/>
                <a:moveTo>
                  <a:pt x="144447" y="123230"/>
                </a:moveTo>
                <a:lnTo>
                  <a:pt x="144447" y="129302"/>
                </a:lnTo>
                <a:lnTo>
                  <a:pt x="138375" y="129302"/>
                </a:lnTo>
                <a:lnTo>
                  <a:pt x="138375" y="123230"/>
                </a:lnTo>
                <a:close/>
                <a:moveTo>
                  <a:pt x="151495" y="123230"/>
                </a:moveTo>
                <a:lnTo>
                  <a:pt x="151495" y="129302"/>
                </a:lnTo>
                <a:lnTo>
                  <a:pt x="145423" y="129302"/>
                </a:lnTo>
                <a:lnTo>
                  <a:pt x="145423" y="123230"/>
                </a:lnTo>
                <a:close/>
                <a:moveTo>
                  <a:pt x="158556" y="123230"/>
                </a:moveTo>
                <a:lnTo>
                  <a:pt x="158556" y="129302"/>
                </a:lnTo>
                <a:lnTo>
                  <a:pt x="152484" y="129302"/>
                </a:lnTo>
                <a:lnTo>
                  <a:pt x="152484" y="123230"/>
                </a:lnTo>
                <a:close/>
                <a:moveTo>
                  <a:pt x="165604" y="123230"/>
                </a:moveTo>
                <a:lnTo>
                  <a:pt x="165604" y="129302"/>
                </a:lnTo>
                <a:lnTo>
                  <a:pt x="159532" y="129302"/>
                </a:lnTo>
                <a:lnTo>
                  <a:pt x="159532" y="123230"/>
                </a:lnTo>
                <a:close/>
                <a:moveTo>
                  <a:pt x="172665" y="123230"/>
                </a:moveTo>
                <a:lnTo>
                  <a:pt x="172665" y="129302"/>
                </a:lnTo>
                <a:lnTo>
                  <a:pt x="166581" y="129302"/>
                </a:lnTo>
                <a:lnTo>
                  <a:pt x="166581" y="123230"/>
                </a:lnTo>
                <a:close/>
                <a:moveTo>
                  <a:pt x="179713" y="123230"/>
                </a:moveTo>
                <a:lnTo>
                  <a:pt x="179713" y="129302"/>
                </a:lnTo>
                <a:lnTo>
                  <a:pt x="173641" y="129302"/>
                </a:lnTo>
                <a:lnTo>
                  <a:pt x="173641" y="123230"/>
                </a:lnTo>
                <a:close/>
                <a:moveTo>
                  <a:pt x="186774" y="123230"/>
                </a:moveTo>
                <a:lnTo>
                  <a:pt x="186774" y="129302"/>
                </a:lnTo>
                <a:lnTo>
                  <a:pt x="180702" y="129302"/>
                </a:lnTo>
                <a:lnTo>
                  <a:pt x="180702" y="123230"/>
                </a:lnTo>
                <a:close/>
                <a:moveTo>
                  <a:pt x="193822" y="123230"/>
                </a:moveTo>
                <a:lnTo>
                  <a:pt x="193822" y="129302"/>
                </a:lnTo>
                <a:lnTo>
                  <a:pt x="187750" y="129302"/>
                </a:lnTo>
                <a:lnTo>
                  <a:pt x="187750" y="123230"/>
                </a:lnTo>
                <a:close/>
                <a:moveTo>
                  <a:pt x="200883" y="123230"/>
                </a:moveTo>
                <a:lnTo>
                  <a:pt x="200883" y="129302"/>
                </a:lnTo>
                <a:lnTo>
                  <a:pt x="194810" y="129302"/>
                </a:lnTo>
                <a:lnTo>
                  <a:pt x="194810" y="123230"/>
                </a:lnTo>
                <a:close/>
                <a:moveTo>
                  <a:pt x="207931" y="123230"/>
                </a:moveTo>
                <a:lnTo>
                  <a:pt x="207931" y="129302"/>
                </a:lnTo>
                <a:lnTo>
                  <a:pt x="201859" y="129302"/>
                </a:lnTo>
                <a:lnTo>
                  <a:pt x="201859" y="123230"/>
                </a:lnTo>
                <a:close/>
                <a:moveTo>
                  <a:pt x="214992" y="123230"/>
                </a:moveTo>
                <a:lnTo>
                  <a:pt x="214992" y="129302"/>
                </a:lnTo>
                <a:lnTo>
                  <a:pt x="208919" y="129302"/>
                </a:lnTo>
                <a:lnTo>
                  <a:pt x="208919" y="123230"/>
                </a:lnTo>
                <a:close/>
                <a:moveTo>
                  <a:pt x="222052" y="123230"/>
                </a:moveTo>
                <a:lnTo>
                  <a:pt x="222052" y="129302"/>
                </a:lnTo>
                <a:lnTo>
                  <a:pt x="215968" y="129302"/>
                </a:lnTo>
                <a:lnTo>
                  <a:pt x="215968" y="123230"/>
                </a:lnTo>
                <a:close/>
                <a:moveTo>
                  <a:pt x="229100" y="123230"/>
                </a:moveTo>
                <a:lnTo>
                  <a:pt x="229100" y="129302"/>
                </a:lnTo>
                <a:lnTo>
                  <a:pt x="223028" y="129302"/>
                </a:lnTo>
                <a:lnTo>
                  <a:pt x="223028" y="123230"/>
                </a:lnTo>
                <a:close/>
                <a:moveTo>
                  <a:pt x="236161" y="123230"/>
                </a:moveTo>
                <a:lnTo>
                  <a:pt x="236161" y="129302"/>
                </a:lnTo>
                <a:lnTo>
                  <a:pt x="230077" y="129302"/>
                </a:lnTo>
                <a:lnTo>
                  <a:pt x="230077" y="123230"/>
                </a:lnTo>
                <a:close/>
                <a:moveTo>
                  <a:pt x="243209" y="123230"/>
                </a:moveTo>
                <a:lnTo>
                  <a:pt x="243209" y="129302"/>
                </a:lnTo>
                <a:lnTo>
                  <a:pt x="237137" y="129302"/>
                </a:lnTo>
                <a:lnTo>
                  <a:pt x="237137" y="123230"/>
                </a:lnTo>
                <a:close/>
                <a:moveTo>
                  <a:pt x="250270" y="123230"/>
                </a:moveTo>
                <a:lnTo>
                  <a:pt x="250270" y="129302"/>
                </a:lnTo>
                <a:lnTo>
                  <a:pt x="244198" y="129302"/>
                </a:lnTo>
                <a:lnTo>
                  <a:pt x="244198" y="123230"/>
                </a:lnTo>
                <a:close/>
                <a:moveTo>
                  <a:pt x="257318" y="123230"/>
                </a:moveTo>
                <a:lnTo>
                  <a:pt x="257318" y="129302"/>
                </a:lnTo>
                <a:lnTo>
                  <a:pt x="251246" y="129302"/>
                </a:lnTo>
                <a:lnTo>
                  <a:pt x="251246" y="123230"/>
                </a:lnTo>
                <a:close/>
                <a:moveTo>
                  <a:pt x="264379" y="123230"/>
                </a:moveTo>
                <a:lnTo>
                  <a:pt x="264379" y="129302"/>
                </a:lnTo>
                <a:lnTo>
                  <a:pt x="258306" y="129302"/>
                </a:lnTo>
                <a:lnTo>
                  <a:pt x="258306" y="123230"/>
                </a:lnTo>
                <a:close/>
                <a:moveTo>
                  <a:pt x="271427" y="123230"/>
                </a:moveTo>
                <a:lnTo>
                  <a:pt x="271427" y="129302"/>
                </a:lnTo>
                <a:lnTo>
                  <a:pt x="265355" y="129302"/>
                </a:lnTo>
                <a:lnTo>
                  <a:pt x="265355" y="123230"/>
                </a:lnTo>
                <a:close/>
                <a:moveTo>
                  <a:pt x="278488" y="123230"/>
                </a:moveTo>
                <a:lnTo>
                  <a:pt x="278488" y="129302"/>
                </a:lnTo>
                <a:lnTo>
                  <a:pt x="272415" y="129302"/>
                </a:lnTo>
                <a:lnTo>
                  <a:pt x="272415" y="123230"/>
                </a:lnTo>
                <a:close/>
                <a:moveTo>
                  <a:pt x="17443" y="130279"/>
                </a:moveTo>
                <a:lnTo>
                  <a:pt x="17443" y="136363"/>
                </a:lnTo>
                <a:lnTo>
                  <a:pt x="11371" y="136363"/>
                </a:lnTo>
                <a:lnTo>
                  <a:pt x="11371" y="130279"/>
                </a:lnTo>
                <a:close/>
                <a:moveTo>
                  <a:pt x="24503" y="130279"/>
                </a:moveTo>
                <a:lnTo>
                  <a:pt x="24503" y="136363"/>
                </a:lnTo>
                <a:lnTo>
                  <a:pt x="18431" y="136363"/>
                </a:lnTo>
                <a:lnTo>
                  <a:pt x="18431" y="130279"/>
                </a:lnTo>
                <a:close/>
                <a:moveTo>
                  <a:pt x="31564" y="130279"/>
                </a:moveTo>
                <a:lnTo>
                  <a:pt x="31564" y="136363"/>
                </a:lnTo>
                <a:lnTo>
                  <a:pt x="25492" y="136363"/>
                </a:lnTo>
                <a:lnTo>
                  <a:pt x="25492" y="130279"/>
                </a:lnTo>
                <a:close/>
                <a:moveTo>
                  <a:pt x="38612" y="130279"/>
                </a:moveTo>
                <a:lnTo>
                  <a:pt x="38612" y="136363"/>
                </a:lnTo>
                <a:lnTo>
                  <a:pt x="32540" y="136363"/>
                </a:lnTo>
                <a:lnTo>
                  <a:pt x="32540" y="130279"/>
                </a:lnTo>
                <a:close/>
                <a:moveTo>
                  <a:pt x="45673" y="130279"/>
                </a:moveTo>
                <a:lnTo>
                  <a:pt x="45673" y="136363"/>
                </a:lnTo>
                <a:lnTo>
                  <a:pt x="39601" y="136363"/>
                </a:lnTo>
                <a:lnTo>
                  <a:pt x="39601" y="130279"/>
                </a:lnTo>
                <a:close/>
                <a:moveTo>
                  <a:pt x="52721" y="130279"/>
                </a:moveTo>
                <a:lnTo>
                  <a:pt x="52721" y="136363"/>
                </a:lnTo>
                <a:lnTo>
                  <a:pt x="46649" y="136363"/>
                </a:lnTo>
                <a:lnTo>
                  <a:pt x="46649" y="130279"/>
                </a:lnTo>
                <a:close/>
                <a:moveTo>
                  <a:pt x="59782" y="130279"/>
                </a:moveTo>
                <a:lnTo>
                  <a:pt x="59782" y="136363"/>
                </a:lnTo>
                <a:lnTo>
                  <a:pt x="53709" y="136363"/>
                </a:lnTo>
                <a:lnTo>
                  <a:pt x="53709" y="130279"/>
                </a:lnTo>
                <a:close/>
                <a:moveTo>
                  <a:pt x="66842" y="130279"/>
                </a:moveTo>
                <a:lnTo>
                  <a:pt x="66842" y="136363"/>
                </a:lnTo>
                <a:lnTo>
                  <a:pt x="60758" y="136363"/>
                </a:lnTo>
                <a:lnTo>
                  <a:pt x="60758" y="130279"/>
                </a:lnTo>
                <a:close/>
                <a:moveTo>
                  <a:pt x="67818" y="130279"/>
                </a:moveTo>
                <a:lnTo>
                  <a:pt x="73902" y="130290"/>
                </a:lnTo>
                <a:lnTo>
                  <a:pt x="73902" y="136363"/>
                </a:lnTo>
                <a:lnTo>
                  <a:pt x="67818" y="136363"/>
                </a:lnTo>
                <a:lnTo>
                  <a:pt x="67818" y="130279"/>
                </a:lnTo>
                <a:close/>
                <a:moveTo>
                  <a:pt x="74879" y="130279"/>
                </a:moveTo>
                <a:lnTo>
                  <a:pt x="80951" y="130290"/>
                </a:lnTo>
                <a:lnTo>
                  <a:pt x="80951" y="136363"/>
                </a:lnTo>
                <a:lnTo>
                  <a:pt x="74879" y="136363"/>
                </a:lnTo>
                <a:lnTo>
                  <a:pt x="74879" y="130279"/>
                </a:lnTo>
                <a:close/>
                <a:moveTo>
                  <a:pt x="88011" y="130279"/>
                </a:moveTo>
                <a:lnTo>
                  <a:pt x="88011" y="136363"/>
                </a:lnTo>
                <a:lnTo>
                  <a:pt x="81927" y="136363"/>
                </a:lnTo>
                <a:lnTo>
                  <a:pt x="81927" y="130279"/>
                </a:lnTo>
                <a:close/>
                <a:moveTo>
                  <a:pt x="95060" y="130279"/>
                </a:moveTo>
                <a:lnTo>
                  <a:pt x="95060" y="136363"/>
                </a:lnTo>
                <a:lnTo>
                  <a:pt x="88988" y="136363"/>
                </a:lnTo>
                <a:lnTo>
                  <a:pt x="88988" y="130279"/>
                </a:lnTo>
                <a:close/>
                <a:moveTo>
                  <a:pt x="102120" y="130279"/>
                </a:moveTo>
                <a:lnTo>
                  <a:pt x="102120" y="136363"/>
                </a:lnTo>
                <a:lnTo>
                  <a:pt x="96036" y="136363"/>
                </a:lnTo>
                <a:lnTo>
                  <a:pt x="96036" y="130279"/>
                </a:lnTo>
                <a:close/>
                <a:moveTo>
                  <a:pt x="103097" y="130279"/>
                </a:moveTo>
                <a:lnTo>
                  <a:pt x="109169" y="130290"/>
                </a:lnTo>
                <a:lnTo>
                  <a:pt x="109169" y="136363"/>
                </a:lnTo>
                <a:lnTo>
                  <a:pt x="103097" y="136363"/>
                </a:lnTo>
                <a:lnTo>
                  <a:pt x="103097" y="130279"/>
                </a:lnTo>
                <a:close/>
                <a:moveTo>
                  <a:pt x="110157" y="130279"/>
                </a:moveTo>
                <a:lnTo>
                  <a:pt x="116229" y="130290"/>
                </a:lnTo>
                <a:lnTo>
                  <a:pt x="116229" y="136363"/>
                </a:lnTo>
                <a:lnTo>
                  <a:pt x="110157" y="136363"/>
                </a:lnTo>
                <a:lnTo>
                  <a:pt x="110157" y="130279"/>
                </a:lnTo>
                <a:close/>
                <a:moveTo>
                  <a:pt x="123278" y="130279"/>
                </a:moveTo>
                <a:lnTo>
                  <a:pt x="123278" y="136363"/>
                </a:lnTo>
                <a:lnTo>
                  <a:pt x="117205" y="136363"/>
                </a:lnTo>
                <a:lnTo>
                  <a:pt x="117205" y="130279"/>
                </a:lnTo>
                <a:close/>
                <a:moveTo>
                  <a:pt x="130338" y="130279"/>
                </a:moveTo>
                <a:lnTo>
                  <a:pt x="130338" y="136363"/>
                </a:lnTo>
                <a:lnTo>
                  <a:pt x="124254" y="136363"/>
                </a:lnTo>
                <a:lnTo>
                  <a:pt x="124254" y="130279"/>
                </a:lnTo>
                <a:close/>
                <a:moveTo>
                  <a:pt x="137387" y="130279"/>
                </a:moveTo>
                <a:lnTo>
                  <a:pt x="137387" y="136363"/>
                </a:lnTo>
                <a:lnTo>
                  <a:pt x="131314" y="136363"/>
                </a:lnTo>
                <a:lnTo>
                  <a:pt x="131314" y="130279"/>
                </a:lnTo>
                <a:close/>
                <a:moveTo>
                  <a:pt x="144447" y="130279"/>
                </a:moveTo>
                <a:lnTo>
                  <a:pt x="144447" y="136363"/>
                </a:lnTo>
                <a:lnTo>
                  <a:pt x="138375" y="136363"/>
                </a:lnTo>
                <a:lnTo>
                  <a:pt x="138375" y="130279"/>
                </a:lnTo>
                <a:close/>
                <a:moveTo>
                  <a:pt x="151495" y="130279"/>
                </a:moveTo>
                <a:lnTo>
                  <a:pt x="151495" y="136363"/>
                </a:lnTo>
                <a:lnTo>
                  <a:pt x="145423" y="136363"/>
                </a:lnTo>
                <a:lnTo>
                  <a:pt x="145423" y="130279"/>
                </a:lnTo>
                <a:close/>
                <a:moveTo>
                  <a:pt x="158556" y="130279"/>
                </a:moveTo>
                <a:lnTo>
                  <a:pt x="158556" y="136363"/>
                </a:lnTo>
                <a:lnTo>
                  <a:pt x="152484" y="136363"/>
                </a:lnTo>
                <a:lnTo>
                  <a:pt x="152484" y="130279"/>
                </a:lnTo>
                <a:close/>
                <a:moveTo>
                  <a:pt x="165604" y="130279"/>
                </a:moveTo>
                <a:lnTo>
                  <a:pt x="165604" y="136363"/>
                </a:lnTo>
                <a:lnTo>
                  <a:pt x="159532" y="136363"/>
                </a:lnTo>
                <a:lnTo>
                  <a:pt x="159532" y="130279"/>
                </a:lnTo>
                <a:close/>
                <a:moveTo>
                  <a:pt x="172665" y="130279"/>
                </a:moveTo>
                <a:lnTo>
                  <a:pt x="172665" y="136363"/>
                </a:lnTo>
                <a:lnTo>
                  <a:pt x="166581" y="136363"/>
                </a:lnTo>
                <a:lnTo>
                  <a:pt x="166581" y="130279"/>
                </a:lnTo>
                <a:close/>
                <a:moveTo>
                  <a:pt x="179713" y="130279"/>
                </a:moveTo>
                <a:lnTo>
                  <a:pt x="179713" y="136363"/>
                </a:lnTo>
                <a:lnTo>
                  <a:pt x="173641" y="136363"/>
                </a:lnTo>
                <a:lnTo>
                  <a:pt x="173641" y="130279"/>
                </a:lnTo>
                <a:close/>
                <a:moveTo>
                  <a:pt x="186774" y="130279"/>
                </a:moveTo>
                <a:lnTo>
                  <a:pt x="186774" y="136363"/>
                </a:lnTo>
                <a:lnTo>
                  <a:pt x="180702" y="136363"/>
                </a:lnTo>
                <a:lnTo>
                  <a:pt x="180702" y="130279"/>
                </a:lnTo>
                <a:close/>
                <a:moveTo>
                  <a:pt x="193822" y="130279"/>
                </a:moveTo>
                <a:lnTo>
                  <a:pt x="193822" y="136363"/>
                </a:lnTo>
                <a:lnTo>
                  <a:pt x="187750" y="136363"/>
                </a:lnTo>
                <a:lnTo>
                  <a:pt x="187750" y="130279"/>
                </a:lnTo>
                <a:close/>
                <a:moveTo>
                  <a:pt x="200883" y="130279"/>
                </a:moveTo>
                <a:lnTo>
                  <a:pt x="200883" y="136363"/>
                </a:lnTo>
                <a:lnTo>
                  <a:pt x="194810" y="136363"/>
                </a:lnTo>
                <a:lnTo>
                  <a:pt x="194810" y="130279"/>
                </a:lnTo>
                <a:close/>
                <a:moveTo>
                  <a:pt x="207931" y="130279"/>
                </a:moveTo>
                <a:lnTo>
                  <a:pt x="207931" y="136363"/>
                </a:lnTo>
                <a:lnTo>
                  <a:pt x="201859" y="136363"/>
                </a:lnTo>
                <a:lnTo>
                  <a:pt x="201859" y="130279"/>
                </a:lnTo>
                <a:close/>
                <a:moveTo>
                  <a:pt x="214992" y="130279"/>
                </a:moveTo>
                <a:lnTo>
                  <a:pt x="214992" y="136363"/>
                </a:lnTo>
                <a:lnTo>
                  <a:pt x="208919" y="136363"/>
                </a:lnTo>
                <a:lnTo>
                  <a:pt x="208919" y="130279"/>
                </a:lnTo>
                <a:close/>
                <a:moveTo>
                  <a:pt x="222052" y="130279"/>
                </a:moveTo>
                <a:lnTo>
                  <a:pt x="222052" y="136363"/>
                </a:lnTo>
                <a:lnTo>
                  <a:pt x="215968" y="136363"/>
                </a:lnTo>
                <a:lnTo>
                  <a:pt x="215968" y="130279"/>
                </a:lnTo>
                <a:close/>
                <a:moveTo>
                  <a:pt x="229100" y="130279"/>
                </a:moveTo>
                <a:lnTo>
                  <a:pt x="229100" y="136363"/>
                </a:lnTo>
                <a:lnTo>
                  <a:pt x="223028" y="136363"/>
                </a:lnTo>
                <a:lnTo>
                  <a:pt x="223028" y="130279"/>
                </a:lnTo>
                <a:close/>
                <a:moveTo>
                  <a:pt x="236161" y="130279"/>
                </a:moveTo>
                <a:lnTo>
                  <a:pt x="236161" y="136363"/>
                </a:lnTo>
                <a:lnTo>
                  <a:pt x="230077" y="136363"/>
                </a:lnTo>
                <a:lnTo>
                  <a:pt x="230077" y="130279"/>
                </a:lnTo>
                <a:close/>
                <a:moveTo>
                  <a:pt x="243209" y="130279"/>
                </a:moveTo>
                <a:lnTo>
                  <a:pt x="243209" y="136363"/>
                </a:lnTo>
                <a:lnTo>
                  <a:pt x="237137" y="136363"/>
                </a:lnTo>
                <a:lnTo>
                  <a:pt x="237137" y="130279"/>
                </a:lnTo>
                <a:close/>
                <a:moveTo>
                  <a:pt x="250270" y="130279"/>
                </a:moveTo>
                <a:lnTo>
                  <a:pt x="250270" y="136363"/>
                </a:lnTo>
                <a:lnTo>
                  <a:pt x="244198" y="136363"/>
                </a:lnTo>
                <a:lnTo>
                  <a:pt x="244198" y="130279"/>
                </a:lnTo>
                <a:close/>
                <a:moveTo>
                  <a:pt x="257318" y="130279"/>
                </a:moveTo>
                <a:lnTo>
                  <a:pt x="257318" y="136363"/>
                </a:lnTo>
                <a:lnTo>
                  <a:pt x="251246" y="136363"/>
                </a:lnTo>
                <a:lnTo>
                  <a:pt x="251246" y="130279"/>
                </a:lnTo>
                <a:close/>
                <a:moveTo>
                  <a:pt x="264379" y="130279"/>
                </a:moveTo>
                <a:lnTo>
                  <a:pt x="264379" y="136363"/>
                </a:lnTo>
                <a:lnTo>
                  <a:pt x="258306" y="136363"/>
                </a:lnTo>
                <a:lnTo>
                  <a:pt x="258306" y="130279"/>
                </a:lnTo>
                <a:close/>
                <a:moveTo>
                  <a:pt x="271427" y="130279"/>
                </a:moveTo>
                <a:lnTo>
                  <a:pt x="271427" y="136363"/>
                </a:lnTo>
                <a:lnTo>
                  <a:pt x="265355" y="136363"/>
                </a:lnTo>
                <a:lnTo>
                  <a:pt x="265355" y="130279"/>
                </a:lnTo>
                <a:close/>
                <a:moveTo>
                  <a:pt x="278488" y="130279"/>
                </a:moveTo>
                <a:lnTo>
                  <a:pt x="278488" y="136363"/>
                </a:lnTo>
                <a:lnTo>
                  <a:pt x="272415" y="136363"/>
                </a:lnTo>
                <a:lnTo>
                  <a:pt x="272415" y="130279"/>
                </a:lnTo>
                <a:close/>
                <a:moveTo>
                  <a:pt x="17443" y="137339"/>
                </a:moveTo>
                <a:lnTo>
                  <a:pt x="17443" y="143411"/>
                </a:lnTo>
                <a:lnTo>
                  <a:pt x="11371" y="143411"/>
                </a:lnTo>
                <a:lnTo>
                  <a:pt x="11371" y="137339"/>
                </a:lnTo>
                <a:close/>
                <a:moveTo>
                  <a:pt x="24503" y="137339"/>
                </a:moveTo>
                <a:lnTo>
                  <a:pt x="24503" y="143411"/>
                </a:lnTo>
                <a:lnTo>
                  <a:pt x="18431" y="143411"/>
                </a:lnTo>
                <a:lnTo>
                  <a:pt x="18431" y="137339"/>
                </a:lnTo>
                <a:close/>
                <a:moveTo>
                  <a:pt x="31564" y="137339"/>
                </a:moveTo>
                <a:lnTo>
                  <a:pt x="31564" y="143411"/>
                </a:lnTo>
                <a:lnTo>
                  <a:pt x="25492" y="143411"/>
                </a:lnTo>
                <a:lnTo>
                  <a:pt x="25492" y="137339"/>
                </a:lnTo>
                <a:close/>
                <a:moveTo>
                  <a:pt x="38612" y="137339"/>
                </a:moveTo>
                <a:lnTo>
                  <a:pt x="38612" y="143411"/>
                </a:lnTo>
                <a:lnTo>
                  <a:pt x="32540" y="143411"/>
                </a:lnTo>
                <a:lnTo>
                  <a:pt x="32540" y="137339"/>
                </a:lnTo>
                <a:close/>
                <a:moveTo>
                  <a:pt x="45673" y="137339"/>
                </a:moveTo>
                <a:lnTo>
                  <a:pt x="45673" y="143411"/>
                </a:lnTo>
                <a:lnTo>
                  <a:pt x="39601" y="143411"/>
                </a:lnTo>
                <a:lnTo>
                  <a:pt x="39601" y="137339"/>
                </a:lnTo>
                <a:close/>
                <a:moveTo>
                  <a:pt x="52721" y="137339"/>
                </a:moveTo>
                <a:lnTo>
                  <a:pt x="52721" y="143411"/>
                </a:lnTo>
                <a:lnTo>
                  <a:pt x="46649" y="143411"/>
                </a:lnTo>
                <a:lnTo>
                  <a:pt x="46649" y="137339"/>
                </a:lnTo>
                <a:close/>
                <a:moveTo>
                  <a:pt x="59782" y="137339"/>
                </a:moveTo>
                <a:lnTo>
                  <a:pt x="59782" y="143411"/>
                </a:lnTo>
                <a:lnTo>
                  <a:pt x="53709" y="143411"/>
                </a:lnTo>
                <a:lnTo>
                  <a:pt x="53709" y="137339"/>
                </a:lnTo>
                <a:close/>
                <a:moveTo>
                  <a:pt x="66842" y="137339"/>
                </a:moveTo>
                <a:lnTo>
                  <a:pt x="66842" y="143411"/>
                </a:lnTo>
                <a:lnTo>
                  <a:pt x="60758" y="143411"/>
                </a:lnTo>
                <a:lnTo>
                  <a:pt x="60758" y="137339"/>
                </a:lnTo>
                <a:close/>
                <a:moveTo>
                  <a:pt x="73902" y="137339"/>
                </a:moveTo>
                <a:lnTo>
                  <a:pt x="73902" y="143411"/>
                </a:lnTo>
                <a:lnTo>
                  <a:pt x="67818" y="143411"/>
                </a:lnTo>
                <a:lnTo>
                  <a:pt x="67818" y="137339"/>
                </a:lnTo>
                <a:close/>
                <a:moveTo>
                  <a:pt x="80951" y="137339"/>
                </a:moveTo>
                <a:lnTo>
                  <a:pt x="80951" y="143411"/>
                </a:lnTo>
                <a:lnTo>
                  <a:pt x="74879" y="143411"/>
                </a:lnTo>
                <a:lnTo>
                  <a:pt x="74879" y="137339"/>
                </a:lnTo>
                <a:close/>
                <a:moveTo>
                  <a:pt x="88011" y="137339"/>
                </a:moveTo>
                <a:lnTo>
                  <a:pt x="88011" y="143411"/>
                </a:lnTo>
                <a:lnTo>
                  <a:pt x="81927" y="143411"/>
                </a:lnTo>
                <a:lnTo>
                  <a:pt x="81927" y="137339"/>
                </a:lnTo>
                <a:close/>
                <a:moveTo>
                  <a:pt x="95060" y="137339"/>
                </a:moveTo>
                <a:lnTo>
                  <a:pt x="95060" y="143411"/>
                </a:lnTo>
                <a:lnTo>
                  <a:pt x="88988" y="143411"/>
                </a:lnTo>
                <a:lnTo>
                  <a:pt x="88988" y="137339"/>
                </a:lnTo>
                <a:close/>
                <a:moveTo>
                  <a:pt x="102120" y="137339"/>
                </a:moveTo>
                <a:lnTo>
                  <a:pt x="102120" y="143411"/>
                </a:lnTo>
                <a:lnTo>
                  <a:pt x="96036" y="143411"/>
                </a:lnTo>
                <a:lnTo>
                  <a:pt x="96036" y="137339"/>
                </a:lnTo>
                <a:close/>
                <a:moveTo>
                  <a:pt x="103097" y="137339"/>
                </a:moveTo>
                <a:lnTo>
                  <a:pt x="109169" y="137351"/>
                </a:lnTo>
                <a:lnTo>
                  <a:pt x="109169" y="143411"/>
                </a:lnTo>
                <a:lnTo>
                  <a:pt x="103097" y="143411"/>
                </a:lnTo>
                <a:lnTo>
                  <a:pt x="103097" y="137339"/>
                </a:lnTo>
                <a:close/>
                <a:moveTo>
                  <a:pt x="110157" y="137339"/>
                </a:moveTo>
                <a:lnTo>
                  <a:pt x="116229" y="137351"/>
                </a:lnTo>
                <a:lnTo>
                  <a:pt x="116229" y="143411"/>
                </a:lnTo>
                <a:lnTo>
                  <a:pt x="110157" y="143411"/>
                </a:lnTo>
                <a:lnTo>
                  <a:pt x="110157" y="137339"/>
                </a:lnTo>
                <a:close/>
                <a:moveTo>
                  <a:pt x="123278" y="137339"/>
                </a:moveTo>
                <a:lnTo>
                  <a:pt x="123278" y="143411"/>
                </a:lnTo>
                <a:lnTo>
                  <a:pt x="117205" y="143411"/>
                </a:lnTo>
                <a:lnTo>
                  <a:pt x="117205" y="137339"/>
                </a:lnTo>
                <a:close/>
                <a:moveTo>
                  <a:pt x="130338" y="137339"/>
                </a:moveTo>
                <a:lnTo>
                  <a:pt x="130338" y="143411"/>
                </a:lnTo>
                <a:lnTo>
                  <a:pt x="124254" y="143411"/>
                </a:lnTo>
                <a:lnTo>
                  <a:pt x="124254" y="137339"/>
                </a:lnTo>
                <a:close/>
                <a:moveTo>
                  <a:pt x="137387" y="137339"/>
                </a:moveTo>
                <a:lnTo>
                  <a:pt x="137387" y="143411"/>
                </a:lnTo>
                <a:lnTo>
                  <a:pt x="131314" y="143411"/>
                </a:lnTo>
                <a:lnTo>
                  <a:pt x="131314" y="137339"/>
                </a:lnTo>
                <a:close/>
                <a:moveTo>
                  <a:pt x="144447" y="137339"/>
                </a:moveTo>
                <a:lnTo>
                  <a:pt x="144447" y="143411"/>
                </a:lnTo>
                <a:lnTo>
                  <a:pt x="138375" y="143411"/>
                </a:lnTo>
                <a:lnTo>
                  <a:pt x="138375" y="137339"/>
                </a:lnTo>
                <a:close/>
                <a:moveTo>
                  <a:pt x="151495" y="137339"/>
                </a:moveTo>
                <a:lnTo>
                  <a:pt x="151495" y="143411"/>
                </a:lnTo>
                <a:lnTo>
                  <a:pt x="145423" y="143411"/>
                </a:lnTo>
                <a:lnTo>
                  <a:pt x="145423" y="137339"/>
                </a:lnTo>
                <a:close/>
                <a:moveTo>
                  <a:pt x="158556" y="137339"/>
                </a:moveTo>
                <a:lnTo>
                  <a:pt x="158556" y="143411"/>
                </a:lnTo>
                <a:lnTo>
                  <a:pt x="152484" y="143411"/>
                </a:lnTo>
                <a:lnTo>
                  <a:pt x="152484" y="137339"/>
                </a:lnTo>
                <a:close/>
                <a:moveTo>
                  <a:pt x="165604" y="137339"/>
                </a:moveTo>
                <a:lnTo>
                  <a:pt x="165604" y="143411"/>
                </a:lnTo>
                <a:lnTo>
                  <a:pt x="159532" y="143411"/>
                </a:lnTo>
                <a:lnTo>
                  <a:pt x="159532" y="137339"/>
                </a:lnTo>
                <a:close/>
                <a:moveTo>
                  <a:pt x="172665" y="137339"/>
                </a:moveTo>
                <a:lnTo>
                  <a:pt x="172665" y="143411"/>
                </a:lnTo>
                <a:lnTo>
                  <a:pt x="166581" y="143411"/>
                </a:lnTo>
                <a:lnTo>
                  <a:pt x="166581" y="137339"/>
                </a:lnTo>
                <a:close/>
                <a:moveTo>
                  <a:pt x="179713" y="137339"/>
                </a:moveTo>
                <a:lnTo>
                  <a:pt x="179713" y="143411"/>
                </a:lnTo>
                <a:lnTo>
                  <a:pt x="173641" y="143411"/>
                </a:lnTo>
                <a:lnTo>
                  <a:pt x="173641" y="137339"/>
                </a:lnTo>
                <a:close/>
                <a:moveTo>
                  <a:pt x="186774" y="137339"/>
                </a:moveTo>
                <a:lnTo>
                  <a:pt x="186774" y="143411"/>
                </a:lnTo>
                <a:lnTo>
                  <a:pt x="180702" y="143411"/>
                </a:lnTo>
                <a:lnTo>
                  <a:pt x="180702" y="137339"/>
                </a:lnTo>
                <a:close/>
                <a:moveTo>
                  <a:pt x="193822" y="137339"/>
                </a:moveTo>
                <a:lnTo>
                  <a:pt x="193822" y="143411"/>
                </a:lnTo>
                <a:lnTo>
                  <a:pt x="187750" y="143411"/>
                </a:lnTo>
                <a:lnTo>
                  <a:pt x="187750" y="137339"/>
                </a:lnTo>
                <a:close/>
                <a:moveTo>
                  <a:pt x="200883" y="137339"/>
                </a:moveTo>
                <a:lnTo>
                  <a:pt x="200883" y="143411"/>
                </a:lnTo>
                <a:lnTo>
                  <a:pt x="194810" y="143411"/>
                </a:lnTo>
                <a:lnTo>
                  <a:pt x="194810" y="137339"/>
                </a:lnTo>
                <a:close/>
                <a:moveTo>
                  <a:pt x="207931" y="137339"/>
                </a:moveTo>
                <a:lnTo>
                  <a:pt x="207931" y="143411"/>
                </a:lnTo>
                <a:lnTo>
                  <a:pt x="201859" y="143411"/>
                </a:lnTo>
                <a:lnTo>
                  <a:pt x="201859" y="137339"/>
                </a:lnTo>
                <a:close/>
                <a:moveTo>
                  <a:pt x="214992" y="137339"/>
                </a:moveTo>
                <a:lnTo>
                  <a:pt x="214992" y="143411"/>
                </a:lnTo>
                <a:lnTo>
                  <a:pt x="208919" y="143411"/>
                </a:lnTo>
                <a:lnTo>
                  <a:pt x="208919" y="137339"/>
                </a:lnTo>
                <a:close/>
                <a:moveTo>
                  <a:pt x="222052" y="137339"/>
                </a:moveTo>
                <a:lnTo>
                  <a:pt x="222052" y="143411"/>
                </a:lnTo>
                <a:lnTo>
                  <a:pt x="215968" y="143411"/>
                </a:lnTo>
                <a:lnTo>
                  <a:pt x="215968" y="137339"/>
                </a:lnTo>
                <a:close/>
                <a:moveTo>
                  <a:pt x="229100" y="137339"/>
                </a:moveTo>
                <a:lnTo>
                  <a:pt x="229100" y="143411"/>
                </a:lnTo>
                <a:lnTo>
                  <a:pt x="223028" y="143411"/>
                </a:lnTo>
                <a:lnTo>
                  <a:pt x="223028" y="137339"/>
                </a:lnTo>
                <a:close/>
                <a:moveTo>
                  <a:pt x="236161" y="137339"/>
                </a:moveTo>
                <a:lnTo>
                  <a:pt x="236161" y="143411"/>
                </a:lnTo>
                <a:lnTo>
                  <a:pt x="230077" y="143411"/>
                </a:lnTo>
                <a:lnTo>
                  <a:pt x="230077" y="137339"/>
                </a:lnTo>
                <a:close/>
                <a:moveTo>
                  <a:pt x="243209" y="137339"/>
                </a:moveTo>
                <a:lnTo>
                  <a:pt x="243209" y="143411"/>
                </a:lnTo>
                <a:lnTo>
                  <a:pt x="237137" y="143411"/>
                </a:lnTo>
                <a:lnTo>
                  <a:pt x="237137" y="137339"/>
                </a:lnTo>
                <a:close/>
                <a:moveTo>
                  <a:pt x="250270" y="137339"/>
                </a:moveTo>
                <a:lnTo>
                  <a:pt x="250270" y="143411"/>
                </a:lnTo>
                <a:lnTo>
                  <a:pt x="244198" y="143411"/>
                </a:lnTo>
                <a:lnTo>
                  <a:pt x="244198" y="137339"/>
                </a:lnTo>
                <a:close/>
                <a:moveTo>
                  <a:pt x="257318" y="137339"/>
                </a:moveTo>
                <a:lnTo>
                  <a:pt x="257318" y="143411"/>
                </a:lnTo>
                <a:lnTo>
                  <a:pt x="251246" y="143411"/>
                </a:lnTo>
                <a:lnTo>
                  <a:pt x="251246" y="137339"/>
                </a:lnTo>
                <a:close/>
                <a:moveTo>
                  <a:pt x="264379" y="137339"/>
                </a:moveTo>
                <a:lnTo>
                  <a:pt x="264379" y="143411"/>
                </a:lnTo>
                <a:lnTo>
                  <a:pt x="258306" y="143411"/>
                </a:lnTo>
                <a:lnTo>
                  <a:pt x="258306" y="137339"/>
                </a:lnTo>
                <a:close/>
                <a:moveTo>
                  <a:pt x="271427" y="137339"/>
                </a:moveTo>
                <a:lnTo>
                  <a:pt x="271427" y="143411"/>
                </a:lnTo>
                <a:lnTo>
                  <a:pt x="265355" y="143411"/>
                </a:lnTo>
                <a:lnTo>
                  <a:pt x="265355" y="137339"/>
                </a:lnTo>
                <a:close/>
                <a:moveTo>
                  <a:pt x="278488" y="137339"/>
                </a:moveTo>
                <a:lnTo>
                  <a:pt x="278488" y="143411"/>
                </a:lnTo>
                <a:lnTo>
                  <a:pt x="272415" y="143411"/>
                </a:lnTo>
                <a:lnTo>
                  <a:pt x="272415" y="137339"/>
                </a:lnTo>
                <a:close/>
                <a:moveTo>
                  <a:pt x="17443" y="144399"/>
                </a:moveTo>
                <a:lnTo>
                  <a:pt x="17443" y="150472"/>
                </a:lnTo>
                <a:lnTo>
                  <a:pt x="11371" y="150472"/>
                </a:lnTo>
                <a:lnTo>
                  <a:pt x="11371" y="144399"/>
                </a:lnTo>
                <a:close/>
                <a:moveTo>
                  <a:pt x="24503" y="144399"/>
                </a:moveTo>
                <a:lnTo>
                  <a:pt x="24503" y="150472"/>
                </a:lnTo>
                <a:lnTo>
                  <a:pt x="18431" y="150472"/>
                </a:lnTo>
                <a:lnTo>
                  <a:pt x="18431" y="144399"/>
                </a:lnTo>
                <a:close/>
                <a:moveTo>
                  <a:pt x="31564" y="144399"/>
                </a:moveTo>
                <a:lnTo>
                  <a:pt x="31564" y="150472"/>
                </a:lnTo>
                <a:lnTo>
                  <a:pt x="25492" y="150472"/>
                </a:lnTo>
                <a:lnTo>
                  <a:pt x="25492" y="144399"/>
                </a:lnTo>
                <a:close/>
                <a:moveTo>
                  <a:pt x="38612" y="144399"/>
                </a:moveTo>
                <a:lnTo>
                  <a:pt x="38612" y="150472"/>
                </a:lnTo>
                <a:lnTo>
                  <a:pt x="32540" y="150472"/>
                </a:lnTo>
                <a:lnTo>
                  <a:pt x="32540" y="144399"/>
                </a:lnTo>
                <a:close/>
                <a:moveTo>
                  <a:pt x="45673" y="144399"/>
                </a:moveTo>
                <a:lnTo>
                  <a:pt x="45673" y="150472"/>
                </a:lnTo>
                <a:lnTo>
                  <a:pt x="39601" y="150472"/>
                </a:lnTo>
                <a:lnTo>
                  <a:pt x="39601" y="144399"/>
                </a:lnTo>
                <a:close/>
                <a:moveTo>
                  <a:pt x="52721" y="144399"/>
                </a:moveTo>
                <a:lnTo>
                  <a:pt x="52721" y="150472"/>
                </a:lnTo>
                <a:lnTo>
                  <a:pt x="46649" y="150472"/>
                </a:lnTo>
                <a:lnTo>
                  <a:pt x="46649" y="144399"/>
                </a:lnTo>
                <a:close/>
                <a:moveTo>
                  <a:pt x="59782" y="144399"/>
                </a:moveTo>
                <a:lnTo>
                  <a:pt x="59782" y="150472"/>
                </a:lnTo>
                <a:lnTo>
                  <a:pt x="53709" y="150472"/>
                </a:lnTo>
                <a:lnTo>
                  <a:pt x="53709" y="144399"/>
                </a:lnTo>
                <a:close/>
                <a:moveTo>
                  <a:pt x="66842" y="144387"/>
                </a:moveTo>
                <a:lnTo>
                  <a:pt x="66842" y="150472"/>
                </a:lnTo>
                <a:lnTo>
                  <a:pt x="60758" y="150472"/>
                </a:lnTo>
                <a:lnTo>
                  <a:pt x="60758" y="144399"/>
                </a:lnTo>
                <a:lnTo>
                  <a:pt x="66842" y="144387"/>
                </a:lnTo>
                <a:close/>
                <a:moveTo>
                  <a:pt x="73902" y="144399"/>
                </a:moveTo>
                <a:lnTo>
                  <a:pt x="73902" y="150472"/>
                </a:lnTo>
                <a:lnTo>
                  <a:pt x="67818" y="150472"/>
                </a:lnTo>
                <a:lnTo>
                  <a:pt x="67818" y="144399"/>
                </a:lnTo>
                <a:close/>
                <a:moveTo>
                  <a:pt x="80951" y="144399"/>
                </a:moveTo>
                <a:lnTo>
                  <a:pt x="80951" y="150472"/>
                </a:lnTo>
                <a:lnTo>
                  <a:pt x="74879" y="150472"/>
                </a:lnTo>
                <a:lnTo>
                  <a:pt x="74879" y="144399"/>
                </a:lnTo>
                <a:close/>
                <a:moveTo>
                  <a:pt x="88011" y="144399"/>
                </a:moveTo>
                <a:lnTo>
                  <a:pt x="88011" y="150472"/>
                </a:lnTo>
                <a:lnTo>
                  <a:pt x="81927" y="150472"/>
                </a:lnTo>
                <a:lnTo>
                  <a:pt x="81927" y="144399"/>
                </a:lnTo>
                <a:close/>
                <a:moveTo>
                  <a:pt x="95060" y="144399"/>
                </a:moveTo>
                <a:lnTo>
                  <a:pt x="95060" y="150472"/>
                </a:lnTo>
                <a:lnTo>
                  <a:pt x="88988" y="150472"/>
                </a:lnTo>
                <a:lnTo>
                  <a:pt x="88988" y="144399"/>
                </a:lnTo>
                <a:close/>
                <a:moveTo>
                  <a:pt x="102120" y="144387"/>
                </a:moveTo>
                <a:lnTo>
                  <a:pt x="102120" y="150472"/>
                </a:lnTo>
                <a:lnTo>
                  <a:pt x="96036" y="150472"/>
                </a:lnTo>
                <a:lnTo>
                  <a:pt x="96036" y="144399"/>
                </a:lnTo>
                <a:lnTo>
                  <a:pt x="102120" y="144387"/>
                </a:lnTo>
                <a:close/>
                <a:moveTo>
                  <a:pt x="109169" y="144399"/>
                </a:moveTo>
                <a:lnTo>
                  <a:pt x="109169" y="150472"/>
                </a:lnTo>
                <a:lnTo>
                  <a:pt x="103097" y="150472"/>
                </a:lnTo>
                <a:lnTo>
                  <a:pt x="103097" y="144399"/>
                </a:lnTo>
                <a:close/>
                <a:moveTo>
                  <a:pt x="116229" y="144399"/>
                </a:moveTo>
                <a:lnTo>
                  <a:pt x="116229" y="150472"/>
                </a:lnTo>
                <a:lnTo>
                  <a:pt x="110157" y="150472"/>
                </a:lnTo>
                <a:lnTo>
                  <a:pt x="110157" y="144399"/>
                </a:lnTo>
                <a:close/>
                <a:moveTo>
                  <a:pt x="123278" y="144399"/>
                </a:moveTo>
                <a:lnTo>
                  <a:pt x="123278" y="150472"/>
                </a:lnTo>
                <a:lnTo>
                  <a:pt x="117205" y="150472"/>
                </a:lnTo>
                <a:lnTo>
                  <a:pt x="117205" y="144399"/>
                </a:lnTo>
                <a:close/>
                <a:moveTo>
                  <a:pt x="130338" y="144399"/>
                </a:moveTo>
                <a:lnTo>
                  <a:pt x="130338" y="150472"/>
                </a:lnTo>
                <a:lnTo>
                  <a:pt x="124254" y="150472"/>
                </a:lnTo>
                <a:lnTo>
                  <a:pt x="124254" y="144399"/>
                </a:lnTo>
                <a:close/>
                <a:moveTo>
                  <a:pt x="137387" y="144387"/>
                </a:moveTo>
                <a:lnTo>
                  <a:pt x="137387" y="150472"/>
                </a:lnTo>
                <a:lnTo>
                  <a:pt x="131314" y="150472"/>
                </a:lnTo>
                <a:lnTo>
                  <a:pt x="131314" y="144399"/>
                </a:lnTo>
                <a:lnTo>
                  <a:pt x="137387" y="144387"/>
                </a:lnTo>
                <a:close/>
                <a:moveTo>
                  <a:pt x="144447" y="144399"/>
                </a:moveTo>
                <a:lnTo>
                  <a:pt x="144447" y="150472"/>
                </a:lnTo>
                <a:lnTo>
                  <a:pt x="138375" y="150472"/>
                </a:lnTo>
                <a:lnTo>
                  <a:pt x="138375" y="144399"/>
                </a:lnTo>
                <a:close/>
                <a:moveTo>
                  <a:pt x="151495" y="144399"/>
                </a:moveTo>
                <a:lnTo>
                  <a:pt x="151495" y="150472"/>
                </a:lnTo>
                <a:lnTo>
                  <a:pt x="145423" y="150472"/>
                </a:lnTo>
                <a:lnTo>
                  <a:pt x="145423" y="144399"/>
                </a:lnTo>
                <a:close/>
                <a:moveTo>
                  <a:pt x="158556" y="144399"/>
                </a:moveTo>
                <a:lnTo>
                  <a:pt x="158556" y="150472"/>
                </a:lnTo>
                <a:lnTo>
                  <a:pt x="152484" y="150472"/>
                </a:lnTo>
                <a:lnTo>
                  <a:pt x="152484" y="144399"/>
                </a:lnTo>
                <a:close/>
                <a:moveTo>
                  <a:pt x="165604" y="144399"/>
                </a:moveTo>
                <a:lnTo>
                  <a:pt x="165604" y="150472"/>
                </a:lnTo>
                <a:lnTo>
                  <a:pt x="159532" y="150472"/>
                </a:lnTo>
                <a:lnTo>
                  <a:pt x="159532" y="144399"/>
                </a:lnTo>
                <a:close/>
                <a:moveTo>
                  <a:pt x="172665" y="144399"/>
                </a:moveTo>
                <a:lnTo>
                  <a:pt x="172665" y="150472"/>
                </a:lnTo>
                <a:lnTo>
                  <a:pt x="166581" y="150472"/>
                </a:lnTo>
                <a:lnTo>
                  <a:pt x="166581" y="144399"/>
                </a:lnTo>
                <a:close/>
                <a:moveTo>
                  <a:pt x="179713" y="144399"/>
                </a:moveTo>
                <a:lnTo>
                  <a:pt x="179713" y="150472"/>
                </a:lnTo>
                <a:lnTo>
                  <a:pt x="173641" y="150472"/>
                </a:lnTo>
                <a:lnTo>
                  <a:pt x="173641" y="144399"/>
                </a:lnTo>
                <a:close/>
                <a:moveTo>
                  <a:pt x="186774" y="144399"/>
                </a:moveTo>
                <a:lnTo>
                  <a:pt x="186774" y="150472"/>
                </a:lnTo>
                <a:lnTo>
                  <a:pt x="180702" y="150472"/>
                </a:lnTo>
                <a:lnTo>
                  <a:pt x="180702" y="144399"/>
                </a:lnTo>
                <a:close/>
                <a:moveTo>
                  <a:pt x="193822" y="144399"/>
                </a:moveTo>
                <a:lnTo>
                  <a:pt x="193822" y="150472"/>
                </a:lnTo>
                <a:lnTo>
                  <a:pt x="187750" y="150472"/>
                </a:lnTo>
                <a:lnTo>
                  <a:pt x="187750" y="144399"/>
                </a:lnTo>
                <a:close/>
                <a:moveTo>
                  <a:pt x="200883" y="144399"/>
                </a:moveTo>
                <a:lnTo>
                  <a:pt x="200883" y="150472"/>
                </a:lnTo>
                <a:lnTo>
                  <a:pt x="194810" y="150472"/>
                </a:lnTo>
                <a:lnTo>
                  <a:pt x="194810" y="144399"/>
                </a:lnTo>
                <a:close/>
                <a:moveTo>
                  <a:pt x="207931" y="144399"/>
                </a:moveTo>
                <a:lnTo>
                  <a:pt x="207931" y="150472"/>
                </a:lnTo>
                <a:lnTo>
                  <a:pt x="201859" y="150472"/>
                </a:lnTo>
                <a:lnTo>
                  <a:pt x="201859" y="144399"/>
                </a:lnTo>
                <a:close/>
                <a:moveTo>
                  <a:pt x="214992" y="144399"/>
                </a:moveTo>
                <a:lnTo>
                  <a:pt x="214992" y="150472"/>
                </a:lnTo>
                <a:lnTo>
                  <a:pt x="208919" y="150472"/>
                </a:lnTo>
                <a:lnTo>
                  <a:pt x="208919" y="144399"/>
                </a:lnTo>
                <a:close/>
                <a:moveTo>
                  <a:pt x="222052" y="144399"/>
                </a:moveTo>
                <a:lnTo>
                  <a:pt x="222052" y="150472"/>
                </a:lnTo>
                <a:lnTo>
                  <a:pt x="215968" y="150472"/>
                </a:lnTo>
                <a:lnTo>
                  <a:pt x="215968" y="144399"/>
                </a:lnTo>
                <a:close/>
                <a:moveTo>
                  <a:pt x="229100" y="144399"/>
                </a:moveTo>
                <a:lnTo>
                  <a:pt x="229100" y="150472"/>
                </a:lnTo>
                <a:lnTo>
                  <a:pt x="223028" y="150472"/>
                </a:lnTo>
                <a:lnTo>
                  <a:pt x="223028" y="144399"/>
                </a:lnTo>
                <a:close/>
                <a:moveTo>
                  <a:pt x="236161" y="144399"/>
                </a:moveTo>
                <a:lnTo>
                  <a:pt x="236161" y="150472"/>
                </a:lnTo>
                <a:lnTo>
                  <a:pt x="230077" y="150472"/>
                </a:lnTo>
                <a:lnTo>
                  <a:pt x="230077" y="144399"/>
                </a:lnTo>
                <a:close/>
                <a:moveTo>
                  <a:pt x="243209" y="144399"/>
                </a:moveTo>
                <a:lnTo>
                  <a:pt x="243209" y="150472"/>
                </a:lnTo>
                <a:lnTo>
                  <a:pt x="237137" y="150472"/>
                </a:lnTo>
                <a:lnTo>
                  <a:pt x="237137" y="144399"/>
                </a:lnTo>
                <a:close/>
                <a:moveTo>
                  <a:pt x="250270" y="144399"/>
                </a:moveTo>
                <a:lnTo>
                  <a:pt x="250270" y="150472"/>
                </a:lnTo>
                <a:lnTo>
                  <a:pt x="244198" y="150472"/>
                </a:lnTo>
                <a:lnTo>
                  <a:pt x="244198" y="144399"/>
                </a:lnTo>
                <a:close/>
                <a:moveTo>
                  <a:pt x="257318" y="144399"/>
                </a:moveTo>
                <a:lnTo>
                  <a:pt x="257318" y="150472"/>
                </a:lnTo>
                <a:lnTo>
                  <a:pt x="251246" y="150472"/>
                </a:lnTo>
                <a:lnTo>
                  <a:pt x="251246" y="144399"/>
                </a:lnTo>
                <a:close/>
                <a:moveTo>
                  <a:pt x="264379" y="144399"/>
                </a:moveTo>
                <a:lnTo>
                  <a:pt x="264379" y="150472"/>
                </a:lnTo>
                <a:lnTo>
                  <a:pt x="258306" y="150472"/>
                </a:lnTo>
                <a:lnTo>
                  <a:pt x="258306" y="144399"/>
                </a:lnTo>
                <a:close/>
                <a:moveTo>
                  <a:pt x="271427" y="144399"/>
                </a:moveTo>
                <a:lnTo>
                  <a:pt x="271427" y="150472"/>
                </a:lnTo>
                <a:lnTo>
                  <a:pt x="265355" y="150472"/>
                </a:lnTo>
                <a:lnTo>
                  <a:pt x="265355" y="144399"/>
                </a:lnTo>
                <a:close/>
                <a:moveTo>
                  <a:pt x="278488" y="144399"/>
                </a:moveTo>
                <a:lnTo>
                  <a:pt x="278488" y="150472"/>
                </a:lnTo>
                <a:lnTo>
                  <a:pt x="272415" y="150472"/>
                </a:lnTo>
                <a:lnTo>
                  <a:pt x="272415" y="144399"/>
                </a:lnTo>
                <a:close/>
                <a:moveTo>
                  <a:pt x="17443" y="151448"/>
                </a:moveTo>
                <a:lnTo>
                  <a:pt x="17443" y="157520"/>
                </a:lnTo>
                <a:lnTo>
                  <a:pt x="11371" y="157520"/>
                </a:lnTo>
                <a:lnTo>
                  <a:pt x="11371" y="151448"/>
                </a:lnTo>
                <a:close/>
                <a:moveTo>
                  <a:pt x="24503" y="151448"/>
                </a:moveTo>
                <a:lnTo>
                  <a:pt x="24503" y="157520"/>
                </a:lnTo>
                <a:lnTo>
                  <a:pt x="18431" y="157520"/>
                </a:lnTo>
                <a:lnTo>
                  <a:pt x="18431" y="151448"/>
                </a:lnTo>
                <a:close/>
                <a:moveTo>
                  <a:pt x="31564" y="151448"/>
                </a:moveTo>
                <a:lnTo>
                  <a:pt x="31564" y="157520"/>
                </a:lnTo>
                <a:lnTo>
                  <a:pt x="25492" y="157520"/>
                </a:lnTo>
                <a:lnTo>
                  <a:pt x="25492" y="151448"/>
                </a:lnTo>
                <a:close/>
                <a:moveTo>
                  <a:pt x="38612" y="151448"/>
                </a:moveTo>
                <a:lnTo>
                  <a:pt x="38612" y="157520"/>
                </a:lnTo>
                <a:lnTo>
                  <a:pt x="32540" y="157520"/>
                </a:lnTo>
                <a:lnTo>
                  <a:pt x="32540" y="151448"/>
                </a:lnTo>
                <a:close/>
                <a:moveTo>
                  <a:pt x="45673" y="151448"/>
                </a:moveTo>
                <a:lnTo>
                  <a:pt x="45673" y="157520"/>
                </a:lnTo>
                <a:lnTo>
                  <a:pt x="39601" y="157520"/>
                </a:lnTo>
                <a:lnTo>
                  <a:pt x="39601" y="151448"/>
                </a:lnTo>
                <a:close/>
                <a:moveTo>
                  <a:pt x="52721" y="151448"/>
                </a:moveTo>
                <a:lnTo>
                  <a:pt x="52721" y="157520"/>
                </a:lnTo>
                <a:lnTo>
                  <a:pt x="46649" y="157520"/>
                </a:lnTo>
                <a:lnTo>
                  <a:pt x="46649" y="151448"/>
                </a:lnTo>
                <a:close/>
                <a:moveTo>
                  <a:pt x="59782" y="151448"/>
                </a:moveTo>
                <a:lnTo>
                  <a:pt x="59782" y="157520"/>
                </a:lnTo>
                <a:lnTo>
                  <a:pt x="53709" y="157520"/>
                </a:lnTo>
                <a:lnTo>
                  <a:pt x="53709" y="151448"/>
                </a:lnTo>
                <a:close/>
                <a:moveTo>
                  <a:pt x="66842" y="151448"/>
                </a:moveTo>
                <a:lnTo>
                  <a:pt x="66842" y="157520"/>
                </a:lnTo>
                <a:lnTo>
                  <a:pt x="60758" y="157520"/>
                </a:lnTo>
                <a:lnTo>
                  <a:pt x="60758" y="151448"/>
                </a:lnTo>
                <a:close/>
                <a:moveTo>
                  <a:pt x="88011" y="151448"/>
                </a:moveTo>
                <a:lnTo>
                  <a:pt x="88011" y="157520"/>
                </a:lnTo>
                <a:lnTo>
                  <a:pt x="81927" y="157520"/>
                </a:lnTo>
                <a:lnTo>
                  <a:pt x="81927" y="151448"/>
                </a:lnTo>
                <a:close/>
                <a:moveTo>
                  <a:pt x="95060" y="151448"/>
                </a:moveTo>
                <a:lnTo>
                  <a:pt x="95060" y="157520"/>
                </a:lnTo>
                <a:lnTo>
                  <a:pt x="88988" y="157520"/>
                </a:lnTo>
                <a:lnTo>
                  <a:pt x="88988" y="151448"/>
                </a:lnTo>
                <a:close/>
                <a:moveTo>
                  <a:pt x="102120" y="151448"/>
                </a:moveTo>
                <a:lnTo>
                  <a:pt x="102120" y="157520"/>
                </a:lnTo>
                <a:lnTo>
                  <a:pt x="96036" y="157520"/>
                </a:lnTo>
                <a:lnTo>
                  <a:pt x="96036" y="151448"/>
                </a:lnTo>
                <a:close/>
                <a:moveTo>
                  <a:pt x="123278" y="151448"/>
                </a:moveTo>
                <a:lnTo>
                  <a:pt x="123278" y="157520"/>
                </a:lnTo>
                <a:lnTo>
                  <a:pt x="117205" y="157520"/>
                </a:lnTo>
                <a:lnTo>
                  <a:pt x="117205" y="151448"/>
                </a:lnTo>
                <a:close/>
                <a:moveTo>
                  <a:pt x="130338" y="151448"/>
                </a:moveTo>
                <a:lnTo>
                  <a:pt x="130338" y="157520"/>
                </a:lnTo>
                <a:lnTo>
                  <a:pt x="124254" y="157520"/>
                </a:lnTo>
                <a:lnTo>
                  <a:pt x="124254" y="151448"/>
                </a:lnTo>
                <a:close/>
                <a:moveTo>
                  <a:pt x="137387" y="151448"/>
                </a:moveTo>
                <a:lnTo>
                  <a:pt x="137387" y="157520"/>
                </a:lnTo>
                <a:lnTo>
                  <a:pt x="131314" y="157520"/>
                </a:lnTo>
                <a:lnTo>
                  <a:pt x="131314" y="151448"/>
                </a:lnTo>
                <a:close/>
                <a:moveTo>
                  <a:pt x="144447" y="151448"/>
                </a:moveTo>
                <a:lnTo>
                  <a:pt x="144447" y="157520"/>
                </a:lnTo>
                <a:lnTo>
                  <a:pt x="138375" y="157520"/>
                </a:lnTo>
                <a:lnTo>
                  <a:pt x="138375" y="151448"/>
                </a:lnTo>
                <a:close/>
                <a:moveTo>
                  <a:pt x="151495" y="151448"/>
                </a:moveTo>
                <a:lnTo>
                  <a:pt x="151495" y="157520"/>
                </a:lnTo>
                <a:lnTo>
                  <a:pt x="145423" y="157520"/>
                </a:lnTo>
                <a:lnTo>
                  <a:pt x="145423" y="151448"/>
                </a:lnTo>
                <a:close/>
                <a:moveTo>
                  <a:pt x="158556" y="151448"/>
                </a:moveTo>
                <a:lnTo>
                  <a:pt x="158556" y="157520"/>
                </a:lnTo>
                <a:lnTo>
                  <a:pt x="152484" y="157520"/>
                </a:lnTo>
                <a:lnTo>
                  <a:pt x="152484" y="151448"/>
                </a:lnTo>
                <a:close/>
                <a:moveTo>
                  <a:pt x="165604" y="151448"/>
                </a:moveTo>
                <a:lnTo>
                  <a:pt x="165604" y="157520"/>
                </a:lnTo>
                <a:lnTo>
                  <a:pt x="159532" y="157520"/>
                </a:lnTo>
                <a:lnTo>
                  <a:pt x="159532" y="151448"/>
                </a:lnTo>
                <a:close/>
                <a:moveTo>
                  <a:pt x="172665" y="151448"/>
                </a:moveTo>
                <a:lnTo>
                  <a:pt x="172665" y="157520"/>
                </a:lnTo>
                <a:lnTo>
                  <a:pt x="166581" y="157520"/>
                </a:lnTo>
                <a:lnTo>
                  <a:pt x="166581" y="151448"/>
                </a:lnTo>
                <a:close/>
                <a:moveTo>
                  <a:pt x="179713" y="151448"/>
                </a:moveTo>
                <a:lnTo>
                  <a:pt x="179713" y="157520"/>
                </a:lnTo>
                <a:lnTo>
                  <a:pt x="173641" y="157520"/>
                </a:lnTo>
                <a:lnTo>
                  <a:pt x="173641" y="151448"/>
                </a:lnTo>
                <a:close/>
                <a:moveTo>
                  <a:pt x="186774" y="151448"/>
                </a:moveTo>
                <a:lnTo>
                  <a:pt x="186774" y="157520"/>
                </a:lnTo>
                <a:lnTo>
                  <a:pt x="180702" y="157520"/>
                </a:lnTo>
                <a:lnTo>
                  <a:pt x="180702" y="151448"/>
                </a:lnTo>
                <a:close/>
                <a:moveTo>
                  <a:pt x="193822" y="151448"/>
                </a:moveTo>
                <a:lnTo>
                  <a:pt x="193822" y="157520"/>
                </a:lnTo>
                <a:lnTo>
                  <a:pt x="187750" y="157520"/>
                </a:lnTo>
                <a:lnTo>
                  <a:pt x="187750" y="151448"/>
                </a:lnTo>
                <a:close/>
                <a:moveTo>
                  <a:pt x="200883" y="151448"/>
                </a:moveTo>
                <a:lnTo>
                  <a:pt x="200883" y="157520"/>
                </a:lnTo>
                <a:lnTo>
                  <a:pt x="194810" y="157520"/>
                </a:lnTo>
                <a:lnTo>
                  <a:pt x="194810" y="151448"/>
                </a:lnTo>
                <a:close/>
                <a:moveTo>
                  <a:pt x="207931" y="151448"/>
                </a:moveTo>
                <a:lnTo>
                  <a:pt x="207931" y="157520"/>
                </a:lnTo>
                <a:lnTo>
                  <a:pt x="201859" y="157520"/>
                </a:lnTo>
                <a:lnTo>
                  <a:pt x="201859" y="151448"/>
                </a:lnTo>
                <a:close/>
                <a:moveTo>
                  <a:pt x="214992" y="151448"/>
                </a:moveTo>
                <a:lnTo>
                  <a:pt x="214992" y="157520"/>
                </a:lnTo>
                <a:lnTo>
                  <a:pt x="208919" y="157520"/>
                </a:lnTo>
                <a:lnTo>
                  <a:pt x="208919" y="151448"/>
                </a:lnTo>
                <a:close/>
                <a:moveTo>
                  <a:pt x="222052" y="151448"/>
                </a:moveTo>
                <a:lnTo>
                  <a:pt x="222052" y="157520"/>
                </a:lnTo>
                <a:lnTo>
                  <a:pt x="215968" y="157520"/>
                </a:lnTo>
                <a:lnTo>
                  <a:pt x="215968" y="151448"/>
                </a:lnTo>
                <a:close/>
                <a:moveTo>
                  <a:pt x="229100" y="151448"/>
                </a:moveTo>
                <a:lnTo>
                  <a:pt x="229100" y="157520"/>
                </a:lnTo>
                <a:lnTo>
                  <a:pt x="223028" y="157520"/>
                </a:lnTo>
                <a:lnTo>
                  <a:pt x="223028" y="151448"/>
                </a:lnTo>
                <a:close/>
                <a:moveTo>
                  <a:pt x="236161" y="151448"/>
                </a:moveTo>
                <a:lnTo>
                  <a:pt x="236161" y="157520"/>
                </a:lnTo>
                <a:lnTo>
                  <a:pt x="230077" y="157520"/>
                </a:lnTo>
                <a:lnTo>
                  <a:pt x="230077" y="151448"/>
                </a:lnTo>
                <a:close/>
                <a:moveTo>
                  <a:pt x="243209" y="151448"/>
                </a:moveTo>
                <a:lnTo>
                  <a:pt x="243209" y="157520"/>
                </a:lnTo>
                <a:lnTo>
                  <a:pt x="237137" y="157520"/>
                </a:lnTo>
                <a:lnTo>
                  <a:pt x="237137" y="151448"/>
                </a:lnTo>
                <a:close/>
                <a:moveTo>
                  <a:pt x="250270" y="151448"/>
                </a:moveTo>
                <a:lnTo>
                  <a:pt x="250270" y="157520"/>
                </a:lnTo>
                <a:lnTo>
                  <a:pt x="244198" y="157520"/>
                </a:lnTo>
                <a:lnTo>
                  <a:pt x="244198" y="151448"/>
                </a:lnTo>
                <a:close/>
                <a:moveTo>
                  <a:pt x="257318" y="151448"/>
                </a:moveTo>
                <a:lnTo>
                  <a:pt x="257318" y="157520"/>
                </a:lnTo>
                <a:lnTo>
                  <a:pt x="251246" y="157520"/>
                </a:lnTo>
                <a:lnTo>
                  <a:pt x="251246" y="151448"/>
                </a:lnTo>
                <a:close/>
                <a:moveTo>
                  <a:pt x="264379" y="151448"/>
                </a:moveTo>
                <a:lnTo>
                  <a:pt x="264379" y="157520"/>
                </a:lnTo>
                <a:lnTo>
                  <a:pt x="258306" y="157520"/>
                </a:lnTo>
                <a:lnTo>
                  <a:pt x="258306" y="151448"/>
                </a:lnTo>
                <a:close/>
                <a:moveTo>
                  <a:pt x="271427" y="151448"/>
                </a:moveTo>
                <a:lnTo>
                  <a:pt x="271427" y="157520"/>
                </a:lnTo>
                <a:lnTo>
                  <a:pt x="265355" y="157520"/>
                </a:lnTo>
                <a:lnTo>
                  <a:pt x="265355" y="151448"/>
                </a:lnTo>
                <a:close/>
                <a:moveTo>
                  <a:pt x="278488" y="151448"/>
                </a:moveTo>
                <a:lnTo>
                  <a:pt x="278488" y="157520"/>
                </a:lnTo>
                <a:lnTo>
                  <a:pt x="272415" y="157520"/>
                </a:lnTo>
                <a:lnTo>
                  <a:pt x="272415" y="151448"/>
                </a:lnTo>
                <a:close/>
                <a:moveTo>
                  <a:pt x="73902" y="151448"/>
                </a:moveTo>
                <a:lnTo>
                  <a:pt x="73902" y="157532"/>
                </a:lnTo>
                <a:lnTo>
                  <a:pt x="67818" y="157532"/>
                </a:lnTo>
                <a:lnTo>
                  <a:pt x="67818" y="151448"/>
                </a:lnTo>
                <a:close/>
                <a:moveTo>
                  <a:pt x="80951" y="151448"/>
                </a:moveTo>
                <a:lnTo>
                  <a:pt x="80951" y="157532"/>
                </a:lnTo>
                <a:lnTo>
                  <a:pt x="74879" y="157532"/>
                </a:lnTo>
                <a:lnTo>
                  <a:pt x="74879" y="151448"/>
                </a:lnTo>
                <a:close/>
                <a:moveTo>
                  <a:pt x="103097" y="151448"/>
                </a:moveTo>
                <a:lnTo>
                  <a:pt x="109169" y="151460"/>
                </a:lnTo>
                <a:lnTo>
                  <a:pt x="109169" y="157532"/>
                </a:lnTo>
                <a:lnTo>
                  <a:pt x="103097" y="157532"/>
                </a:lnTo>
                <a:lnTo>
                  <a:pt x="103097" y="151448"/>
                </a:lnTo>
                <a:close/>
                <a:moveTo>
                  <a:pt x="110157" y="151448"/>
                </a:moveTo>
                <a:lnTo>
                  <a:pt x="116229" y="151460"/>
                </a:lnTo>
                <a:lnTo>
                  <a:pt x="116229" y="157532"/>
                </a:lnTo>
                <a:lnTo>
                  <a:pt x="110157" y="157532"/>
                </a:lnTo>
                <a:lnTo>
                  <a:pt x="110157" y="151448"/>
                </a:lnTo>
                <a:close/>
                <a:moveTo>
                  <a:pt x="17443" y="158508"/>
                </a:moveTo>
                <a:lnTo>
                  <a:pt x="17443" y="164580"/>
                </a:lnTo>
                <a:lnTo>
                  <a:pt x="11371" y="164580"/>
                </a:lnTo>
                <a:lnTo>
                  <a:pt x="11371" y="158508"/>
                </a:lnTo>
                <a:close/>
                <a:moveTo>
                  <a:pt x="24503" y="158508"/>
                </a:moveTo>
                <a:lnTo>
                  <a:pt x="24503" y="164580"/>
                </a:lnTo>
                <a:lnTo>
                  <a:pt x="18431" y="164580"/>
                </a:lnTo>
                <a:lnTo>
                  <a:pt x="18431" y="158508"/>
                </a:lnTo>
                <a:close/>
                <a:moveTo>
                  <a:pt x="31564" y="158508"/>
                </a:moveTo>
                <a:lnTo>
                  <a:pt x="31564" y="164580"/>
                </a:lnTo>
                <a:lnTo>
                  <a:pt x="25492" y="164580"/>
                </a:lnTo>
                <a:lnTo>
                  <a:pt x="25492" y="158508"/>
                </a:lnTo>
                <a:close/>
                <a:moveTo>
                  <a:pt x="38612" y="158508"/>
                </a:moveTo>
                <a:lnTo>
                  <a:pt x="38612" y="164580"/>
                </a:lnTo>
                <a:lnTo>
                  <a:pt x="32540" y="164580"/>
                </a:lnTo>
                <a:lnTo>
                  <a:pt x="32540" y="158508"/>
                </a:lnTo>
                <a:close/>
                <a:moveTo>
                  <a:pt x="45673" y="158508"/>
                </a:moveTo>
                <a:lnTo>
                  <a:pt x="45673" y="164580"/>
                </a:lnTo>
                <a:lnTo>
                  <a:pt x="39601" y="164580"/>
                </a:lnTo>
                <a:lnTo>
                  <a:pt x="39601" y="158508"/>
                </a:lnTo>
                <a:close/>
                <a:moveTo>
                  <a:pt x="52721" y="158508"/>
                </a:moveTo>
                <a:lnTo>
                  <a:pt x="52721" y="164580"/>
                </a:lnTo>
                <a:lnTo>
                  <a:pt x="46649" y="164580"/>
                </a:lnTo>
                <a:lnTo>
                  <a:pt x="46649" y="158508"/>
                </a:lnTo>
                <a:close/>
                <a:moveTo>
                  <a:pt x="59782" y="158508"/>
                </a:moveTo>
                <a:lnTo>
                  <a:pt x="59782" y="164580"/>
                </a:lnTo>
                <a:lnTo>
                  <a:pt x="53709" y="164580"/>
                </a:lnTo>
                <a:lnTo>
                  <a:pt x="53709" y="158508"/>
                </a:lnTo>
                <a:close/>
                <a:moveTo>
                  <a:pt x="66842" y="158508"/>
                </a:moveTo>
                <a:lnTo>
                  <a:pt x="66842" y="164580"/>
                </a:lnTo>
                <a:lnTo>
                  <a:pt x="60758" y="164580"/>
                </a:lnTo>
                <a:lnTo>
                  <a:pt x="60758" y="158508"/>
                </a:lnTo>
                <a:close/>
                <a:moveTo>
                  <a:pt x="73902" y="158508"/>
                </a:moveTo>
                <a:lnTo>
                  <a:pt x="73902" y="164580"/>
                </a:lnTo>
                <a:lnTo>
                  <a:pt x="67818" y="164580"/>
                </a:lnTo>
                <a:lnTo>
                  <a:pt x="67818" y="158508"/>
                </a:lnTo>
                <a:close/>
                <a:moveTo>
                  <a:pt x="80951" y="158508"/>
                </a:moveTo>
                <a:lnTo>
                  <a:pt x="80951" y="164580"/>
                </a:lnTo>
                <a:lnTo>
                  <a:pt x="74879" y="164580"/>
                </a:lnTo>
                <a:lnTo>
                  <a:pt x="74879" y="158508"/>
                </a:lnTo>
                <a:close/>
                <a:moveTo>
                  <a:pt x="88011" y="158508"/>
                </a:moveTo>
                <a:lnTo>
                  <a:pt x="88011" y="164580"/>
                </a:lnTo>
                <a:lnTo>
                  <a:pt x="81927" y="164580"/>
                </a:lnTo>
                <a:lnTo>
                  <a:pt x="81927" y="158508"/>
                </a:lnTo>
                <a:close/>
                <a:moveTo>
                  <a:pt x="95060" y="158508"/>
                </a:moveTo>
                <a:lnTo>
                  <a:pt x="95060" y="164580"/>
                </a:lnTo>
                <a:lnTo>
                  <a:pt x="88988" y="164580"/>
                </a:lnTo>
                <a:lnTo>
                  <a:pt x="88988" y="158508"/>
                </a:lnTo>
                <a:close/>
                <a:moveTo>
                  <a:pt x="102120" y="158508"/>
                </a:moveTo>
                <a:lnTo>
                  <a:pt x="102120" y="164580"/>
                </a:lnTo>
                <a:lnTo>
                  <a:pt x="96036" y="164580"/>
                </a:lnTo>
                <a:lnTo>
                  <a:pt x="96036" y="158508"/>
                </a:lnTo>
                <a:close/>
                <a:moveTo>
                  <a:pt x="109169" y="158508"/>
                </a:moveTo>
                <a:lnTo>
                  <a:pt x="109169" y="164580"/>
                </a:lnTo>
                <a:lnTo>
                  <a:pt x="103097" y="164580"/>
                </a:lnTo>
                <a:lnTo>
                  <a:pt x="103097" y="158508"/>
                </a:lnTo>
                <a:close/>
                <a:moveTo>
                  <a:pt x="116229" y="158508"/>
                </a:moveTo>
                <a:lnTo>
                  <a:pt x="116229" y="164580"/>
                </a:lnTo>
                <a:lnTo>
                  <a:pt x="110157" y="164580"/>
                </a:lnTo>
                <a:lnTo>
                  <a:pt x="110157" y="158508"/>
                </a:lnTo>
                <a:close/>
                <a:moveTo>
                  <a:pt x="123278" y="158508"/>
                </a:moveTo>
                <a:lnTo>
                  <a:pt x="123278" y="164580"/>
                </a:lnTo>
                <a:lnTo>
                  <a:pt x="117205" y="164580"/>
                </a:lnTo>
                <a:lnTo>
                  <a:pt x="117205" y="158508"/>
                </a:lnTo>
                <a:close/>
                <a:moveTo>
                  <a:pt x="130338" y="158508"/>
                </a:moveTo>
                <a:lnTo>
                  <a:pt x="130338" y="164580"/>
                </a:lnTo>
                <a:lnTo>
                  <a:pt x="124254" y="164580"/>
                </a:lnTo>
                <a:lnTo>
                  <a:pt x="124254" y="158508"/>
                </a:lnTo>
                <a:close/>
                <a:moveTo>
                  <a:pt x="137387" y="158508"/>
                </a:moveTo>
                <a:lnTo>
                  <a:pt x="137387" y="164580"/>
                </a:lnTo>
                <a:lnTo>
                  <a:pt x="131314" y="164580"/>
                </a:lnTo>
                <a:lnTo>
                  <a:pt x="131314" y="158508"/>
                </a:lnTo>
                <a:close/>
                <a:moveTo>
                  <a:pt x="144447" y="158508"/>
                </a:moveTo>
                <a:lnTo>
                  <a:pt x="144447" y="164580"/>
                </a:lnTo>
                <a:lnTo>
                  <a:pt x="138375" y="164580"/>
                </a:lnTo>
                <a:lnTo>
                  <a:pt x="138375" y="158508"/>
                </a:lnTo>
                <a:close/>
                <a:moveTo>
                  <a:pt x="151495" y="158508"/>
                </a:moveTo>
                <a:lnTo>
                  <a:pt x="151495" y="164580"/>
                </a:lnTo>
                <a:lnTo>
                  <a:pt x="145423" y="164580"/>
                </a:lnTo>
                <a:lnTo>
                  <a:pt x="145423" y="158508"/>
                </a:lnTo>
                <a:close/>
                <a:moveTo>
                  <a:pt x="158556" y="158508"/>
                </a:moveTo>
                <a:lnTo>
                  <a:pt x="158556" y="164580"/>
                </a:lnTo>
                <a:lnTo>
                  <a:pt x="152484" y="164580"/>
                </a:lnTo>
                <a:lnTo>
                  <a:pt x="152484" y="158508"/>
                </a:lnTo>
                <a:close/>
                <a:moveTo>
                  <a:pt x="165604" y="158508"/>
                </a:moveTo>
                <a:lnTo>
                  <a:pt x="165604" y="164580"/>
                </a:lnTo>
                <a:lnTo>
                  <a:pt x="159532" y="164580"/>
                </a:lnTo>
                <a:lnTo>
                  <a:pt x="159532" y="158508"/>
                </a:lnTo>
                <a:close/>
                <a:moveTo>
                  <a:pt x="172665" y="158508"/>
                </a:moveTo>
                <a:lnTo>
                  <a:pt x="172665" y="164580"/>
                </a:lnTo>
                <a:lnTo>
                  <a:pt x="166581" y="164580"/>
                </a:lnTo>
                <a:lnTo>
                  <a:pt x="166581" y="158508"/>
                </a:lnTo>
                <a:close/>
                <a:moveTo>
                  <a:pt x="179713" y="158508"/>
                </a:moveTo>
                <a:lnTo>
                  <a:pt x="179713" y="164580"/>
                </a:lnTo>
                <a:lnTo>
                  <a:pt x="173641" y="164580"/>
                </a:lnTo>
                <a:lnTo>
                  <a:pt x="173641" y="158508"/>
                </a:lnTo>
                <a:close/>
                <a:moveTo>
                  <a:pt x="186774" y="158508"/>
                </a:moveTo>
                <a:lnTo>
                  <a:pt x="186774" y="164580"/>
                </a:lnTo>
                <a:lnTo>
                  <a:pt x="180702" y="164580"/>
                </a:lnTo>
                <a:lnTo>
                  <a:pt x="180702" y="158508"/>
                </a:lnTo>
                <a:close/>
                <a:moveTo>
                  <a:pt x="193822" y="158508"/>
                </a:moveTo>
                <a:lnTo>
                  <a:pt x="193822" y="164580"/>
                </a:lnTo>
                <a:lnTo>
                  <a:pt x="187750" y="164580"/>
                </a:lnTo>
                <a:lnTo>
                  <a:pt x="187750" y="158508"/>
                </a:lnTo>
                <a:close/>
                <a:moveTo>
                  <a:pt x="200883" y="158508"/>
                </a:moveTo>
                <a:lnTo>
                  <a:pt x="200883" y="164580"/>
                </a:lnTo>
                <a:lnTo>
                  <a:pt x="194810" y="164580"/>
                </a:lnTo>
                <a:lnTo>
                  <a:pt x="194810" y="158508"/>
                </a:lnTo>
                <a:close/>
                <a:moveTo>
                  <a:pt x="207931" y="158508"/>
                </a:moveTo>
                <a:lnTo>
                  <a:pt x="207931" y="164580"/>
                </a:lnTo>
                <a:lnTo>
                  <a:pt x="201859" y="164580"/>
                </a:lnTo>
                <a:lnTo>
                  <a:pt x="201859" y="158508"/>
                </a:lnTo>
                <a:close/>
                <a:moveTo>
                  <a:pt x="214992" y="158508"/>
                </a:moveTo>
                <a:lnTo>
                  <a:pt x="214992" y="164580"/>
                </a:lnTo>
                <a:lnTo>
                  <a:pt x="208919" y="164580"/>
                </a:lnTo>
                <a:lnTo>
                  <a:pt x="208919" y="158508"/>
                </a:lnTo>
                <a:close/>
                <a:moveTo>
                  <a:pt x="222052" y="158508"/>
                </a:moveTo>
                <a:lnTo>
                  <a:pt x="222052" y="164580"/>
                </a:lnTo>
                <a:lnTo>
                  <a:pt x="215968" y="164580"/>
                </a:lnTo>
                <a:lnTo>
                  <a:pt x="215968" y="158508"/>
                </a:lnTo>
                <a:close/>
                <a:moveTo>
                  <a:pt x="229100" y="158508"/>
                </a:moveTo>
                <a:lnTo>
                  <a:pt x="229100" y="164580"/>
                </a:lnTo>
                <a:lnTo>
                  <a:pt x="223028" y="164580"/>
                </a:lnTo>
                <a:lnTo>
                  <a:pt x="223028" y="158508"/>
                </a:lnTo>
                <a:close/>
                <a:moveTo>
                  <a:pt x="236161" y="158508"/>
                </a:moveTo>
                <a:lnTo>
                  <a:pt x="236161" y="164580"/>
                </a:lnTo>
                <a:lnTo>
                  <a:pt x="230077" y="164580"/>
                </a:lnTo>
                <a:lnTo>
                  <a:pt x="230077" y="158508"/>
                </a:lnTo>
                <a:close/>
                <a:moveTo>
                  <a:pt x="243209" y="158508"/>
                </a:moveTo>
                <a:lnTo>
                  <a:pt x="243209" y="164580"/>
                </a:lnTo>
                <a:lnTo>
                  <a:pt x="237137" y="164580"/>
                </a:lnTo>
                <a:lnTo>
                  <a:pt x="237137" y="158508"/>
                </a:lnTo>
                <a:close/>
                <a:moveTo>
                  <a:pt x="250270" y="158508"/>
                </a:moveTo>
                <a:lnTo>
                  <a:pt x="250270" y="164580"/>
                </a:lnTo>
                <a:lnTo>
                  <a:pt x="244198" y="164580"/>
                </a:lnTo>
                <a:lnTo>
                  <a:pt x="244198" y="158508"/>
                </a:lnTo>
                <a:close/>
                <a:moveTo>
                  <a:pt x="257318" y="158508"/>
                </a:moveTo>
                <a:lnTo>
                  <a:pt x="257318" y="164580"/>
                </a:lnTo>
                <a:lnTo>
                  <a:pt x="251246" y="164580"/>
                </a:lnTo>
                <a:lnTo>
                  <a:pt x="251246" y="158508"/>
                </a:lnTo>
                <a:close/>
                <a:moveTo>
                  <a:pt x="264379" y="158508"/>
                </a:moveTo>
                <a:lnTo>
                  <a:pt x="264379" y="164580"/>
                </a:lnTo>
                <a:lnTo>
                  <a:pt x="258306" y="164580"/>
                </a:lnTo>
                <a:lnTo>
                  <a:pt x="258306" y="158508"/>
                </a:lnTo>
                <a:close/>
                <a:moveTo>
                  <a:pt x="271427" y="158508"/>
                </a:moveTo>
                <a:lnTo>
                  <a:pt x="271427" y="164580"/>
                </a:lnTo>
                <a:lnTo>
                  <a:pt x="265355" y="164580"/>
                </a:lnTo>
                <a:lnTo>
                  <a:pt x="265355" y="158508"/>
                </a:lnTo>
                <a:close/>
                <a:moveTo>
                  <a:pt x="278488" y="158508"/>
                </a:moveTo>
                <a:lnTo>
                  <a:pt x="278488" y="164580"/>
                </a:lnTo>
                <a:lnTo>
                  <a:pt x="272415" y="164580"/>
                </a:lnTo>
                <a:lnTo>
                  <a:pt x="272415" y="158508"/>
                </a:lnTo>
                <a:close/>
                <a:moveTo>
                  <a:pt x="10395" y="1"/>
                </a:moveTo>
                <a:lnTo>
                  <a:pt x="10395" y="2310"/>
                </a:lnTo>
                <a:lnTo>
                  <a:pt x="0" y="2310"/>
                </a:lnTo>
                <a:lnTo>
                  <a:pt x="0" y="3287"/>
                </a:lnTo>
                <a:lnTo>
                  <a:pt x="10395" y="3287"/>
                </a:lnTo>
                <a:lnTo>
                  <a:pt x="10395" y="9371"/>
                </a:lnTo>
                <a:lnTo>
                  <a:pt x="0" y="9371"/>
                </a:lnTo>
                <a:lnTo>
                  <a:pt x="0" y="10347"/>
                </a:lnTo>
                <a:lnTo>
                  <a:pt x="10395" y="10347"/>
                </a:lnTo>
                <a:lnTo>
                  <a:pt x="10395" y="16419"/>
                </a:lnTo>
                <a:lnTo>
                  <a:pt x="0" y="16419"/>
                </a:lnTo>
                <a:lnTo>
                  <a:pt x="0" y="17408"/>
                </a:lnTo>
                <a:lnTo>
                  <a:pt x="10395" y="17408"/>
                </a:lnTo>
                <a:lnTo>
                  <a:pt x="10395" y="23480"/>
                </a:lnTo>
                <a:lnTo>
                  <a:pt x="0" y="23480"/>
                </a:lnTo>
                <a:lnTo>
                  <a:pt x="0" y="24456"/>
                </a:lnTo>
                <a:lnTo>
                  <a:pt x="10395" y="24456"/>
                </a:lnTo>
                <a:lnTo>
                  <a:pt x="10395" y="30528"/>
                </a:lnTo>
                <a:lnTo>
                  <a:pt x="0" y="30528"/>
                </a:lnTo>
                <a:lnTo>
                  <a:pt x="0" y="31516"/>
                </a:lnTo>
                <a:lnTo>
                  <a:pt x="10395" y="31516"/>
                </a:lnTo>
                <a:lnTo>
                  <a:pt x="10395" y="37589"/>
                </a:lnTo>
                <a:lnTo>
                  <a:pt x="0" y="37589"/>
                </a:lnTo>
                <a:lnTo>
                  <a:pt x="0" y="38565"/>
                </a:lnTo>
                <a:lnTo>
                  <a:pt x="10395" y="38565"/>
                </a:lnTo>
                <a:lnTo>
                  <a:pt x="10395" y="44637"/>
                </a:lnTo>
                <a:lnTo>
                  <a:pt x="0" y="44637"/>
                </a:lnTo>
                <a:lnTo>
                  <a:pt x="0" y="45625"/>
                </a:lnTo>
                <a:lnTo>
                  <a:pt x="10395" y="45625"/>
                </a:lnTo>
                <a:lnTo>
                  <a:pt x="10395" y="51697"/>
                </a:lnTo>
                <a:lnTo>
                  <a:pt x="0" y="51697"/>
                </a:lnTo>
                <a:lnTo>
                  <a:pt x="0" y="52674"/>
                </a:lnTo>
                <a:lnTo>
                  <a:pt x="10395" y="52674"/>
                </a:lnTo>
                <a:lnTo>
                  <a:pt x="10395" y="58746"/>
                </a:lnTo>
                <a:lnTo>
                  <a:pt x="0" y="58746"/>
                </a:lnTo>
                <a:lnTo>
                  <a:pt x="0" y="59734"/>
                </a:lnTo>
                <a:lnTo>
                  <a:pt x="10395" y="59734"/>
                </a:lnTo>
                <a:lnTo>
                  <a:pt x="10395" y="65806"/>
                </a:lnTo>
                <a:lnTo>
                  <a:pt x="0" y="65806"/>
                </a:lnTo>
                <a:lnTo>
                  <a:pt x="0" y="66783"/>
                </a:lnTo>
                <a:lnTo>
                  <a:pt x="10395" y="66783"/>
                </a:lnTo>
                <a:lnTo>
                  <a:pt x="10395" y="72867"/>
                </a:lnTo>
                <a:lnTo>
                  <a:pt x="0" y="72867"/>
                </a:lnTo>
                <a:lnTo>
                  <a:pt x="0" y="73843"/>
                </a:lnTo>
                <a:lnTo>
                  <a:pt x="10395" y="73843"/>
                </a:lnTo>
                <a:lnTo>
                  <a:pt x="10395" y="79927"/>
                </a:lnTo>
                <a:lnTo>
                  <a:pt x="0" y="79927"/>
                </a:lnTo>
                <a:lnTo>
                  <a:pt x="0" y="80903"/>
                </a:lnTo>
                <a:lnTo>
                  <a:pt x="10395" y="80903"/>
                </a:lnTo>
                <a:lnTo>
                  <a:pt x="10395" y="86976"/>
                </a:lnTo>
                <a:lnTo>
                  <a:pt x="0" y="86976"/>
                </a:lnTo>
                <a:lnTo>
                  <a:pt x="0" y="87964"/>
                </a:lnTo>
                <a:lnTo>
                  <a:pt x="10395" y="87964"/>
                </a:lnTo>
                <a:lnTo>
                  <a:pt x="10395" y="94036"/>
                </a:lnTo>
                <a:lnTo>
                  <a:pt x="0" y="94036"/>
                </a:lnTo>
                <a:lnTo>
                  <a:pt x="0" y="95012"/>
                </a:lnTo>
                <a:lnTo>
                  <a:pt x="10395" y="95012"/>
                </a:lnTo>
                <a:lnTo>
                  <a:pt x="10395" y="101085"/>
                </a:lnTo>
                <a:lnTo>
                  <a:pt x="0" y="101085"/>
                </a:lnTo>
                <a:lnTo>
                  <a:pt x="0" y="102073"/>
                </a:lnTo>
                <a:lnTo>
                  <a:pt x="10395" y="102073"/>
                </a:lnTo>
                <a:lnTo>
                  <a:pt x="10395" y="108145"/>
                </a:lnTo>
                <a:lnTo>
                  <a:pt x="0" y="108145"/>
                </a:lnTo>
                <a:lnTo>
                  <a:pt x="0" y="109121"/>
                </a:lnTo>
                <a:lnTo>
                  <a:pt x="10395" y="109121"/>
                </a:lnTo>
                <a:lnTo>
                  <a:pt x="10395" y="115193"/>
                </a:lnTo>
                <a:lnTo>
                  <a:pt x="0" y="115193"/>
                </a:lnTo>
                <a:lnTo>
                  <a:pt x="0" y="116182"/>
                </a:lnTo>
                <a:lnTo>
                  <a:pt x="10395" y="116182"/>
                </a:lnTo>
                <a:lnTo>
                  <a:pt x="10395" y="122254"/>
                </a:lnTo>
                <a:lnTo>
                  <a:pt x="0" y="122254"/>
                </a:lnTo>
                <a:lnTo>
                  <a:pt x="0" y="123230"/>
                </a:lnTo>
                <a:lnTo>
                  <a:pt x="10395" y="123230"/>
                </a:lnTo>
                <a:lnTo>
                  <a:pt x="10395" y="129302"/>
                </a:lnTo>
                <a:lnTo>
                  <a:pt x="0" y="129302"/>
                </a:lnTo>
                <a:lnTo>
                  <a:pt x="0" y="130279"/>
                </a:lnTo>
                <a:lnTo>
                  <a:pt x="10395" y="130279"/>
                </a:lnTo>
                <a:lnTo>
                  <a:pt x="10395" y="136363"/>
                </a:lnTo>
                <a:lnTo>
                  <a:pt x="0" y="136363"/>
                </a:lnTo>
                <a:lnTo>
                  <a:pt x="0" y="137339"/>
                </a:lnTo>
                <a:lnTo>
                  <a:pt x="10395" y="137339"/>
                </a:lnTo>
                <a:lnTo>
                  <a:pt x="10395" y="143411"/>
                </a:lnTo>
                <a:lnTo>
                  <a:pt x="0" y="143411"/>
                </a:lnTo>
                <a:lnTo>
                  <a:pt x="0" y="144387"/>
                </a:lnTo>
                <a:lnTo>
                  <a:pt x="10395" y="144387"/>
                </a:lnTo>
                <a:lnTo>
                  <a:pt x="10395" y="150472"/>
                </a:lnTo>
                <a:lnTo>
                  <a:pt x="0" y="150472"/>
                </a:lnTo>
                <a:lnTo>
                  <a:pt x="0" y="151448"/>
                </a:lnTo>
                <a:lnTo>
                  <a:pt x="10395" y="151448"/>
                </a:lnTo>
                <a:lnTo>
                  <a:pt x="10395" y="157520"/>
                </a:lnTo>
                <a:lnTo>
                  <a:pt x="0" y="157520"/>
                </a:lnTo>
                <a:lnTo>
                  <a:pt x="0" y="158508"/>
                </a:lnTo>
                <a:lnTo>
                  <a:pt x="10395" y="158508"/>
                </a:lnTo>
                <a:lnTo>
                  <a:pt x="10395" y="164580"/>
                </a:lnTo>
                <a:lnTo>
                  <a:pt x="0" y="164580"/>
                </a:lnTo>
                <a:lnTo>
                  <a:pt x="0" y="165557"/>
                </a:lnTo>
                <a:lnTo>
                  <a:pt x="10395" y="165557"/>
                </a:lnTo>
                <a:lnTo>
                  <a:pt x="10395" y="169248"/>
                </a:lnTo>
                <a:lnTo>
                  <a:pt x="11371" y="169248"/>
                </a:lnTo>
                <a:lnTo>
                  <a:pt x="11371" y="165557"/>
                </a:lnTo>
                <a:lnTo>
                  <a:pt x="17455" y="165557"/>
                </a:lnTo>
                <a:lnTo>
                  <a:pt x="17455" y="169248"/>
                </a:lnTo>
                <a:lnTo>
                  <a:pt x="18431" y="169248"/>
                </a:lnTo>
                <a:lnTo>
                  <a:pt x="18431" y="165557"/>
                </a:lnTo>
                <a:lnTo>
                  <a:pt x="24503" y="165557"/>
                </a:lnTo>
                <a:lnTo>
                  <a:pt x="24503" y="169248"/>
                </a:lnTo>
                <a:lnTo>
                  <a:pt x="25492" y="169248"/>
                </a:lnTo>
                <a:lnTo>
                  <a:pt x="25492" y="165557"/>
                </a:lnTo>
                <a:lnTo>
                  <a:pt x="31564" y="165557"/>
                </a:lnTo>
                <a:lnTo>
                  <a:pt x="31564" y="169248"/>
                </a:lnTo>
                <a:lnTo>
                  <a:pt x="32540" y="169248"/>
                </a:lnTo>
                <a:lnTo>
                  <a:pt x="32540" y="165557"/>
                </a:lnTo>
                <a:lnTo>
                  <a:pt x="38612" y="165557"/>
                </a:lnTo>
                <a:lnTo>
                  <a:pt x="38612" y="169248"/>
                </a:lnTo>
                <a:lnTo>
                  <a:pt x="39601" y="169248"/>
                </a:lnTo>
                <a:lnTo>
                  <a:pt x="39601" y="165557"/>
                </a:lnTo>
                <a:lnTo>
                  <a:pt x="45673" y="165557"/>
                </a:lnTo>
                <a:lnTo>
                  <a:pt x="45673" y="169248"/>
                </a:lnTo>
                <a:lnTo>
                  <a:pt x="46649" y="169248"/>
                </a:lnTo>
                <a:lnTo>
                  <a:pt x="46649" y="165557"/>
                </a:lnTo>
                <a:lnTo>
                  <a:pt x="52721" y="165557"/>
                </a:lnTo>
                <a:lnTo>
                  <a:pt x="52721" y="169248"/>
                </a:lnTo>
                <a:lnTo>
                  <a:pt x="53709" y="169248"/>
                </a:lnTo>
                <a:lnTo>
                  <a:pt x="53709" y="165557"/>
                </a:lnTo>
                <a:lnTo>
                  <a:pt x="59782" y="165557"/>
                </a:lnTo>
                <a:lnTo>
                  <a:pt x="59782" y="169248"/>
                </a:lnTo>
                <a:lnTo>
                  <a:pt x="60758" y="169248"/>
                </a:lnTo>
                <a:lnTo>
                  <a:pt x="60758" y="165557"/>
                </a:lnTo>
                <a:lnTo>
                  <a:pt x="66842" y="165557"/>
                </a:lnTo>
                <a:lnTo>
                  <a:pt x="66842" y="169248"/>
                </a:lnTo>
                <a:lnTo>
                  <a:pt x="67818" y="169248"/>
                </a:lnTo>
                <a:lnTo>
                  <a:pt x="67818" y="165557"/>
                </a:lnTo>
                <a:lnTo>
                  <a:pt x="73902" y="165557"/>
                </a:lnTo>
                <a:lnTo>
                  <a:pt x="73902" y="169248"/>
                </a:lnTo>
                <a:lnTo>
                  <a:pt x="74879" y="169248"/>
                </a:lnTo>
                <a:lnTo>
                  <a:pt x="74879" y="165557"/>
                </a:lnTo>
                <a:lnTo>
                  <a:pt x="80951" y="165557"/>
                </a:lnTo>
                <a:lnTo>
                  <a:pt x="80951" y="169248"/>
                </a:lnTo>
                <a:lnTo>
                  <a:pt x="81939" y="169248"/>
                </a:lnTo>
                <a:lnTo>
                  <a:pt x="81939" y="165557"/>
                </a:lnTo>
                <a:lnTo>
                  <a:pt x="88011" y="165557"/>
                </a:lnTo>
                <a:lnTo>
                  <a:pt x="88011" y="169248"/>
                </a:lnTo>
                <a:lnTo>
                  <a:pt x="88988" y="169248"/>
                </a:lnTo>
                <a:lnTo>
                  <a:pt x="88988" y="165557"/>
                </a:lnTo>
                <a:lnTo>
                  <a:pt x="95060" y="165557"/>
                </a:lnTo>
                <a:lnTo>
                  <a:pt x="95060" y="169248"/>
                </a:lnTo>
                <a:lnTo>
                  <a:pt x="96048" y="169248"/>
                </a:lnTo>
                <a:lnTo>
                  <a:pt x="96048" y="165557"/>
                </a:lnTo>
                <a:lnTo>
                  <a:pt x="102120" y="165557"/>
                </a:lnTo>
                <a:lnTo>
                  <a:pt x="102120" y="169248"/>
                </a:lnTo>
                <a:lnTo>
                  <a:pt x="103097" y="169248"/>
                </a:lnTo>
                <a:lnTo>
                  <a:pt x="103097" y="165557"/>
                </a:lnTo>
                <a:lnTo>
                  <a:pt x="109169" y="165557"/>
                </a:lnTo>
                <a:lnTo>
                  <a:pt x="109169" y="169248"/>
                </a:lnTo>
                <a:lnTo>
                  <a:pt x="110157" y="169248"/>
                </a:lnTo>
                <a:lnTo>
                  <a:pt x="110157" y="165557"/>
                </a:lnTo>
                <a:lnTo>
                  <a:pt x="116229" y="165557"/>
                </a:lnTo>
                <a:lnTo>
                  <a:pt x="116229" y="169248"/>
                </a:lnTo>
                <a:lnTo>
                  <a:pt x="117205" y="169248"/>
                </a:lnTo>
                <a:lnTo>
                  <a:pt x="117205" y="165557"/>
                </a:lnTo>
                <a:lnTo>
                  <a:pt x="123278" y="165557"/>
                </a:lnTo>
                <a:lnTo>
                  <a:pt x="123278" y="169248"/>
                </a:lnTo>
                <a:lnTo>
                  <a:pt x="124254" y="169248"/>
                </a:lnTo>
                <a:lnTo>
                  <a:pt x="124254" y="165557"/>
                </a:lnTo>
                <a:lnTo>
                  <a:pt x="130338" y="165557"/>
                </a:lnTo>
                <a:lnTo>
                  <a:pt x="130338" y="169248"/>
                </a:lnTo>
                <a:lnTo>
                  <a:pt x="131314" y="169248"/>
                </a:lnTo>
                <a:lnTo>
                  <a:pt x="131314" y="165557"/>
                </a:lnTo>
                <a:lnTo>
                  <a:pt x="137387" y="165557"/>
                </a:lnTo>
                <a:lnTo>
                  <a:pt x="137387" y="169248"/>
                </a:lnTo>
                <a:lnTo>
                  <a:pt x="138363" y="169248"/>
                </a:lnTo>
                <a:lnTo>
                  <a:pt x="138363" y="165557"/>
                </a:lnTo>
                <a:lnTo>
                  <a:pt x="144447" y="165557"/>
                </a:lnTo>
                <a:lnTo>
                  <a:pt x="144447" y="169248"/>
                </a:lnTo>
                <a:lnTo>
                  <a:pt x="145423" y="169248"/>
                </a:lnTo>
                <a:lnTo>
                  <a:pt x="145423" y="165557"/>
                </a:lnTo>
                <a:lnTo>
                  <a:pt x="151495" y="165557"/>
                </a:lnTo>
                <a:lnTo>
                  <a:pt x="151495" y="169248"/>
                </a:lnTo>
                <a:lnTo>
                  <a:pt x="152484" y="169248"/>
                </a:lnTo>
                <a:lnTo>
                  <a:pt x="152484" y="165557"/>
                </a:lnTo>
                <a:lnTo>
                  <a:pt x="158556" y="165557"/>
                </a:lnTo>
                <a:lnTo>
                  <a:pt x="158556" y="169248"/>
                </a:lnTo>
                <a:lnTo>
                  <a:pt x="159532" y="169248"/>
                </a:lnTo>
                <a:lnTo>
                  <a:pt x="159532" y="165557"/>
                </a:lnTo>
                <a:lnTo>
                  <a:pt x="165604" y="165557"/>
                </a:lnTo>
                <a:lnTo>
                  <a:pt x="165604" y="169248"/>
                </a:lnTo>
                <a:lnTo>
                  <a:pt x="166593" y="169248"/>
                </a:lnTo>
                <a:lnTo>
                  <a:pt x="166593" y="165557"/>
                </a:lnTo>
                <a:lnTo>
                  <a:pt x="172665" y="165557"/>
                </a:lnTo>
                <a:lnTo>
                  <a:pt x="172665" y="169248"/>
                </a:lnTo>
                <a:lnTo>
                  <a:pt x="173641" y="169248"/>
                </a:lnTo>
                <a:lnTo>
                  <a:pt x="173641" y="165557"/>
                </a:lnTo>
                <a:lnTo>
                  <a:pt x="179713" y="165557"/>
                </a:lnTo>
                <a:lnTo>
                  <a:pt x="179713" y="169248"/>
                </a:lnTo>
                <a:lnTo>
                  <a:pt x="180702" y="169248"/>
                </a:lnTo>
                <a:lnTo>
                  <a:pt x="180702" y="165557"/>
                </a:lnTo>
                <a:lnTo>
                  <a:pt x="186774" y="165557"/>
                </a:lnTo>
                <a:lnTo>
                  <a:pt x="186774" y="169248"/>
                </a:lnTo>
                <a:lnTo>
                  <a:pt x="187750" y="169248"/>
                </a:lnTo>
                <a:lnTo>
                  <a:pt x="187750" y="165557"/>
                </a:lnTo>
                <a:lnTo>
                  <a:pt x="193822" y="165557"/>
                </a:lnTo>
                <a:lnTo>
                  <a:pt x="193822" y="169248"/>
                </a:lnTo>
                <a:lnTo>
                  <a:pt x="194810" y="169248"/>
                </a:lnTo>
                <a:lnTo>
                  <a:pt x="194810" y="165557"/>
                </a:lnTo>
                <a:lnTo>
                  <a:pt x="200883" y="165557"/>
                </a:lnTo>
                <a:lnTo>
                  <a:pt x="200883" y="169248"/>
                </a:lnTo>
                <a:lnTo>
                  <a:pt x="201859" y="169248"/>
                </a:lnTo>
                <a:lnTo>
                  <a:pt x="201859" y="165557"/>
                </a:lnTo>
                <a:lnTo>
                  <a:pt x="207931" y="165557"/>
                </a:lnTo>
                <a:lnTo>
                  <a:pt x="207931" y="169248"/>
                </a:lnTo>
                <a:lnTo>
                  <a:pt x="208919" y="169248"/>
                </a:lnTo>
                <a:lnTo>
                  <a:pt x="208919" y="165557"/>
                </a:lnTo>
                <a:lnTo>
                  <a:pt x="214992" y="165557"/>
                </a:lnTo>
                <a:lnTo>
                  <a:pt x="214992" y="169248"/>
                </a:lnTo>
                <a:lnTo>
                  <a:pt x="215968" y="169248"/>
                </a:lnTo>
                <a:lnTo>
                  <a:pt x="215968" y="165557"/>
                </a:lnTo>
                <a:lnTo>
                  <a:pt x="222040" y="165557"/>
                </a:lnTo>
                <a:lnTo>
                  <a:pt x="222040" y="169248"/>
                </a:lnTo>
                <a:lnTo>
                  <a:pt x="223028" y="169248"/>
                </a:lnTo>
                <a:lnTo>
                  <a:pt x="223028" y="165557"/>
                </a:lnTo>
                <a:lnTo>
                  <a:pt x="229100" y="165557"/>
                </a:lnTo>
                <a:lnTo>
                  <a:pt x="229100" y="169248"/>
                </a:lnTo>
                <a:lnTo>
                  <a:pt x="230077" y="169248"/>
                </a:lnTo>
                <a:lnTo>
                  <a:pt x="230077" y="165557"/>
                </a:lnTo>
                <a:lnTo>
                  <a:pt x="236161" y="165557"/>
                </a:lnTo>
                <a:lnTo>
                  <a:pt x="236161" y="169248"/>
                </a:lnTo>
                <a:lnTo>
                  <a:pt x="237137" y="169248"/>
                </a:lnTo>
                <a:lnTo>
                  <a:pt x="237137" y="165557"/>
                </a:lnTo>
                <a:lnTo>
                  <a:pt x="243209" y="165557"/>
                </a:lnTo>
                <a:lnTo>
                  <a:pt x="243209" y="169248"/>
                </a:lnTo>
                <a:lnTo>
                  <a:pt x="244198" y="169248"/>
                </a:lnTo>
                <a:lnTo>
                  <a:pt x="244198" y="165557"/>
                </a:lnTo>
                <a:lnTo>
                  <a:pt x="250270" y="165557"/>
                </a:lnTo>
                <a:lnTo>
                  <a:pt x="250270" y="169248"/>
                </a:lnTo>
                <a:lnTo>
                  <a:pt x="251246" y="169248"/>
                </a:lnTo>
                <a:lnTo>
                  <a:pt x="251246" y="165557"/>
                </a:lnTo>
                <a:lnTo>
                  <a:pt x="257318" y="165557"/>
                </a:lnTo>
                <a:lnTo>
                  <a:pt x="257318" y="169248"/>
                </a:lnTo>
                <a:lnTo>
                  <a:pt x="258306" y="169248"/>
                </a:lnTo>
                <a:lnTo>
                  <a:pt x="258306" y="165557"/>
                </a:lnTo>
                <a:lnTo>
                  <a:pt x="264379" y="165557"/>
                </a:lnTo>
                <a:lnTo>
                  <a:pt x="264379" y="169248"/>
                </a:lnTo>
                <a:lnTo>
                  <a:pt x="265355" y="169248"/>
                </a:lnTo>
                <a:lnTo>
                  <a:pt x="265355" y="165557"/>
                </a:lnTo>
                <a:lnTo>
                  <a:pt x="271427" y="165557"/>
                </a:lnTo>
                <a:lnTo>
                  <a:pt x="271427" y="169248"/>
                </a:lnTo>
                <a:lnTo>
                  <a:pt x="272415" y="169248"/>
                </a:lnTo>
                <a:lnTo>
                  <a:pt x="272415" y="165557"/>
                </a:lnTo>
                <a:lnTo>
                  <a:pt x="278488" y="165557"/>
                </a:lnTo>
                <a:lnTo>
                  <a:pt x="278488" y="169248"/>
                </a:lnTo>
                <a:lnTo>
                  <a:pt x="279464" y="169248"/>
                </a:lnTo>
                <a:lnTo>
                  <a:pt x="279464" y="165557"/>
                </a:lnTo>
                <a:lnTo>
                  <a:pt x="287858" y="165557"/>
                </a:lnTo>
                <a:lnTo>
                  <a:pt x="287858" y="164580"/>
                </a:lnTo>
                <a:lnTo>
                  <a:pt x="279476" y="164580"/>
                </a:lnTo>
                <a:lnTo>
                  <a:pt x="279476" y="158508"/>
                </a:lnTo>
                <a:lnTo>
                  <a:pt x="287870" y="158508"/>
                </a:lnTo>
                <a:lnTo>
                  <a:pt x="287870" y="157520"/>
                </a:lnTo>
                <a:lnTo>
                  <a:pt x="279476" y="157520"/>
                </a:lnTo>
                <a:lnTo>
                  <a:pt x="279476" y="151448"/>
                </a:lnTo>
                <a:lnTo>
                  <a:pt x="287870" y="151448"/>
                </a:lnTo>
                <a:lnTo>
                  <a:pt x="287870" y="150472"/>
                </a:lnTo>
                <a:lnTo>
                  <a:pt x="279476" y="150472"/>
                </a:lnTo>
                <a:lnTo>
                  <a:pt x="279476" y="144399"/>
                </a:lnTo>
                <a:lnTo>
                  <a:pt x="287870" y="144399"/>
                </a:lnTo>
                <a:lnTo>
                  <a:pt x="287870" y="143411"/>
                </a:lnTo>
                <a:lnTo>
                  <a:pt x="279476" y="143411"/>
                </a:lnTo>
                <a:lnTo>
                  <a:pt x="279476" y="137339"/>
                </a:lnTo>
                <a:lnTo>
                  <a:pt x="287870" y="137339"/>
                </a:lnTo>
                <a:lnTo>
                  <a:pt x="287870" y="136363"/>
                </a:lnTo>
                <a:lnTo>
                  <a:pt x="279476" y="136363"/>
                </a:lnTo>
                <a:lnTo>
                  <a:pt x="279476" y="130279"/>
                </a:lnTo>
                <a:lnTo>
                  <a:pt x="287870" y="130279"/>
                </a:lnTo>
                <a:lnTo>
                  <a:pt x="287870" y="129302"/>
                </a:lnTo>
                <a:lnTo>
                  <a:pt x="279476" y="129302"/>
                </a:lnTo>
                <a:lnTo>
                  <a:pt x="279476" y="123230"/>
                </a:lnTo>
                <a:lnTo>
                  <a:pt x="287870" y="123230"/>
                </a:lnTo>
                <a:lnTo>
                  <a:pt x="287870" y="122254"/>
                </a:lnTo>
                <a:lnTo>
                  <a:pt x="279476" y="122254"/>
                </a:lnTo>
                <a:lnTo>
                  <a:pt x="279476" y="116182"/>
                </a:lnTo>
                <a:lnTo>
                  <a:pt x="287870" y="116182"/>
                </a:lnTo>
                <a:lnTo>
                  <a:pt x="287870" y="115193"/>
                </a:lnTo>
                <a:lnTo>
                  <a:pt x="279476" y="115193"/>
                </a:lnTo>
                <a:lnTo>
                  <a:pt x="279476" y="109121"/>
                </a:lnTo>
                <a:lnTo>
                  <a:pt x="287870" y="109121"/>
                </a:lnTo>
                <a:lnTo>
                  <a:pt x="287870" y="108145"/>
                </a:lnTo>
                <a:lnTo>
                  <a:pt x="279476" y="108145"/>
                </a:lnTo>
                <a:lnTo>
                  <a:pt x="279476" y="102061"/>
                </a:lnTo>
                <a:lnTo>
                  <a:pt x="287870" y="102061"/>
                </a:lnTo>
                <a:lnTo>
                  <a:pt x="287870" y="101085"/>
                </a:lnTo>
                <a:lnTo>
                  <a:pt x="279476" y="101085"/>
                </a:lnTo>
                <a:lnTo>
                  <a:pt x="279476" y="95012"/>
                </a:lnTo>
                <a:lnTo>
                  <a:pt x="287870" y="95012"/>
                </a:lnTo>
                <a:lnTo>
                  <a:pt x="287870" y="94024"/>
                </a:lnTo>
                <a:lnTo>
                  <a:pt x="279476" y="94024"/>
                </a:lnTo>
                <a:lnTo>
                  <a:pt x="279476" y="87952"/>
                </a:lnTo>
                <a:lnTo>
                  <a:pt x="287870" y="87952"/>
                </a:lnTo>
                <a:lnTo>
                  <a:pt x="287870" y="86976"/>
                </a:lnTo>
                <a:lnTo>
                  <a:pt x="279476" y="86976"/>
                </a:lnTo>
                <a:lnTo>
                  <a:pt x="279476" y="80903"/>
                </a:lnTo>
                <a:lnTo>
                  <a:pt x="287870" y="80903"/>
                </a:lnTo>
                <a:lnTo>
                  <a:pt x="287870" y="79927"/>
                </a:lnTo>
                <a:lnTo>
                  <a:pt x="279476" y="79927"/>
                </a:lnTo>
                <a:lnTo>
                  <a:pt x="279476" y="73843"/>
                </a:lnTo>
                <a:lnTo>
                  <a:pt x="287870" y="73843"/>
                </a:lnTo>
                <a:lnTo>
                  <a:pt x="287870" y="72867"/>
                </a:lnTo>
                <a:lnTo>
                  <a:pt x="279476" y="72867"/>
                </a:lnTo>
                <a:lnTo>
                  <a:pt x="279476" y="66783"/>
                </a:lnTo>
                <a:lnTo>
                  <a:pt x="287870" y="66783"/>
                </a:lnTo>
                <a:lnTo>
                  <a:pt x="287870" y="65806"/>
                </a:lnTo>
                <a:lnTo>
                  <a:pt x="279476" y="65806"/>
                </a:lnTo>
                <a:lnTo>
                  <a:pt x="279476" y="59734"/>
                </a:lnTo>
                <a:lnTo>
                  <a:pt x="287870" y="59734"/>
                </a:lnTo>
                <a:lnTo>
                  <a:pt x="287870" y="58746"/>
                </a:lnTo>
                <a:lnTo>
                  <a:pt x="279476" y="58746"/>
                </a:lnTo>
                <a:lnTo>
                  <a:pt x="279476" y="52674"/>
                </a:lnTo>
                <a:lnTo>
                  <a:pt x="287870" y="52674"/>
                </a:lnTo>
                <a:lnTo>
                  <a:pt x="287870" y="51697"/>
                </a:lnTo>
                <a:lnTo>
                  <a:pt x="279476" y="51697"/>
                </a:lnTo>
                <a:lnTo>
                  <a:pt x="279476" y="45625"/>
                </a:lnTo>
                <a:lnTo>
                  <a:pt x="287870" y="45625"/>
                </a:lnTo>
                <a:lnTo>
                  <a:pt x="287870" y="44637"/>
                </a:lnTo>
                <a:lnTo>
                  <a:pt x="279476" y="44637"/>
                </a:lnTo>
                <a:lnTo>
                  <a:pt x="279476" y="38565"/>
                </a:lnTo>
                <a:lnTo>
                  <a:pt x="287870" y="38565"/>
                </a:lnTo>
                <a:lnTo>
                  <a:pt x="287870" y="37589"/>
                </a:lnTo>
                <a:lnTo>
                  <a:pt x="279476" y="37589"/>
                </a:lnTo>
                <a:lnTo>
                  <a:pt x="279476" y="31516"/>
                </a:lnTo>
                <a:lnTo>
                  <a:pt x="287870" y="31516"/>
                </a:lnTo>
                <a:lnTo>
                  <a:pt x="287870" y="30528"/>
                </a:lnTo>
                <a:lnTo>
                  <a:pt x="279476" y="30528"/>
                </a:lnTo>
                <a:lnTo>
                  <a:pt x="279476" y="24456"/>
                </a:lnTo>
                <a:lnTo>
                  <a:pt x="287870" y="24456"/>
                </a:lnTo>
                <a:lnTo>
                  <a:pt x="287870" y="23480"/>
                </a:lnTo>
                <a:lnTo>
                  <a:pt x="279476" y="23480"/>
                </a:lnTo>
                <a:lnTo>
                  <a:pt x="279476" y="17408"/>
                </a:lnTo>
                <a:lnTo>
                  <a:pt x="287870" y="17408"/>
                </a:lnTo>
                <a:lnTo>
                  <a:pt x="287870" y="16419"/>
                </a:lnTo>
                <a:lnTo>
                  <a:pt x="279476" y="16419"/>
                </a:lnTo>
                <a:lnTo>
                  <a:pt x="279476" y="10347"/>
                </a:lnTo>
                <a:lnTo>
                  <a:pt x="287870" y="10347"/>
                </a:lnTo>
                <a:lnTo>
                  <a:pt x="287870" y="9371"/>
                </a:lnTo>
                <a:lnTo>
                  <a:pt x="279476" y="9371"/>
                </a:lnTo>
                <a:lnTo>
                  <a:pt x="279476" y="3287"/>
                </a:lnTo>
                <a:lnTo>
                  <a:pt x="287870" y="3287"/>
                </a:lnTo>
                <a:lnTo>
                  <a:pt x="287870" y="2310"/>
                </a:lnTo>
                <a:lnTo>
                  <a:pt x="279476" y="2310"/>
                </a:lnTo>
                <a:lnTo>
                  <a:pt x="279476" y="1"/>
                </a:lnTo>
                <a:lnTo>
                  <a:pt x="278488" y="1"/>
                </a:lnTo>
                <a:lnTo>
                  <a:pt x="278488" y="2310"/>
                </a:lnTo>
                <a:lnTo>
                  <a:pt x="272415" y="2310"/>
                </a:lnTo>
                <a:lnTo>
                  <a:pt x="272415" y="1"/>
                </a:lnTo>
                <a:lnTo>
                  <a:pt x="271439" y="1"/>
                </a:lnTo>
                <a:lnTo>
                  <a:pt x="271439" y="2310"/>
                </a:lnTo>
                <a:lnTo>
                  <a:pt x="265367" y="2310"/>
                </a:lnTo>
                <a:lnTo>
                  <a:pt x="265367" y="1"/>
                </a:lnTo>
                <a:lnTo>
                  <a:pt x="264379" y="1"/>
                </a:lnTo>
                <a:lnTo>
                  <a:pt x="264379" y="2310"/>
                </a:lnTo>
                <a:lnTo>
                  <a:pt x="258306" y="2310"/>
                </a:lnTo>
                <a:lnTo>
                  <a:pt x="258306" y="1"/>
                </a:lnTo>
                <a:lnTo>
                  <a:pt x="257330" y="1"/>
                </a:lnTo>
                <a:lnTo>
                  <a:pt x="257330" y="2310"/>
                </a:lnTo>
                <a:lnTo>
                  <a:pt x="251258" y="2310"/>
                </a:lnTo>
                <a:lnTo>
                  <a:pt x="251258" y="1"/>
                </a:lnTo>
                <a:lnTo>
                  <a:pt x="250270" y="1"/>
                </a:lnTo>
                <a:lnTo>
                  <a:pt x="250270" y="2310"/>
                </a:lnTo>
                <a:lnTo>
                  <a:pt x="244198" y="2310"/>
                </a:lnTo>
                <a:lnTo>
                  <a:pt x="244198" y="1"/>
                </a:lnTo>
                <a:lnTo>
                  <a:pt x="243221" y="1"/>
                </a:lnTo>
                <a:lnTo>
                  <a:pt x="243221" y="2310"/>
                </a:lnTo>
                <a:lnTo>
                  <a:pt x="237137" y="2310"/>
                </a:lnTo>
                <a:lnTo>
                  <a:pt x="237137" y="1"/>
                </a:lnTo>
                <a:lnTo>
                  <a:pt x="236161" y="1"/>
                </a:lnTo>
                <a:lnTo>
                  <a:pt x="236161" y="2310"/>
                </a:lnTo>
                <a:lnTo>
                  <a:pt x="230089" y="2310"/>
                </a:lnTo>
                <a:lnTo>
                  <a:pt x="230089" y="1"/>
                </a:lnTo>
                <a:lnTo>
                  <a:pt x="229100" y="1"/>
                </a:lnTo>
                <a:lnTo>
                  <a:pt x="229100" y="2310"/>
                </a:lnTo>
                <a:lnTo>
                  <a:pt x="223028" y="2310"/>
                </a:lnTo>
                <a:lnTo>
                  <a:pt x="223028" y="1"/>
                </a:lnTo>
                <a:lnTo>
                  <a:pt x="222052" y="1"/>
                </a:lnTo>
                <a:lnTo>
                  <a:pt x="222052" y="2310"/>
                </a:lnTo>
                <a:lnTo>
                  <a:pt x="215980" y="2310"/>
                </a:lnTo>
                <a:lnTo>
                  <a:pt x="215980" y="1"/>
                </a:lnTo>
                <a:lnTo>
                  <a:pt x="214992" y="1"/>
                </a:lnTo>
                <a:lnTo>
                  <a:pt x="214992" y="2310"/>
                </a:lnTo>
                <a:lnTo>
                  <a:pt x="208919" y="2310"/>
                </a:lnTo>
                <a:lnTo>
                  <a:pt x="208919" y="1"/>
                </a:lnTo>
                <a:lnTo>
                  <a:pt x="207943" y="1"/>
                </a:lnTo>
                <a:lnTo>
                  <a:pt x="207943" y="2310"/>
                </a:lnTo>
                <a:lnTo>
                  <a:pt x="201871" y="2310"/>
                </a:lnTo>
                <a:lnTo>
                  <a:pt x="201871" y="1"/>
                </a:lnTo>
                <a:lnTo>
                  <a:pt x="200883" y="1"/>
                </a:lnTo>
                <a:lnTo>
                  <a:pt x="200883" y="2310"/>
                </a:lnTo>
                <a:lnTo>
                  <a:pt x="194810" y="2310"/>
                </a:lnTo>
                <a:lnTo>
                  <a:pt x="194810" y="1"/>
                </a:lnTo>
                <a:lnTo>
                  <a:pt x="193834" y="1"/>
                </a:lnTo>
                <a:lnTo>
                  <a:pt x="193834" y="2310"/>
                </a:lnTo>
                <a:lnTo>
                  <a:pt x="187762" y="2310"/>
                </a:lnTo>
                <a:lnTo>
                  <a:pt x="187762" y="1"/>
                </a:lnTo>
                <a:lnTo>
                  <a:pt x="186774" y="1"/>
                </a:lnTo>
                <a:lnTo>
                  <a:pt x="186774" y="2310"/>
                </a:lnTo>
                <a:lnTo>
                  <a:pt x="180702" y="2310"/>
                </a:lnTo>
                <a:lnTo>
                  <a:pt x="180702" y="1"/>
                </a:lnTo>
                <a:lnTo>
                  <a:pt x="179713" y="1"/>
                </a:lnTo>
                <a:lnTo>
                  <a:pt x="179713" y="2310"/>
                </a:lnTo>
                <a:lnTo>
                  <a:pt x="173641" y="2310"/>
                </a:lnTo>
                <a:lnTo>
                  <a:pt x="173641" y="1"/>
                </a:lnTo>
                <a:lnTo>
                  <a:pt x="172665" y="1"/>
                </a:lnTo>
                <a:lnTo>
                  <a:pt x="172665" y="2310"/>
                </a:lnTo>
                <a:lnTo>
                  <a:pt x="166581" y="2310"/>
                </a:lnTo>
                <a:lnTo>
                  <a:pt x="166581" y="1"/>
                </a:lnTo>
                <a:lnTo>
                  <a:pt x="165604" y="1"/>
                </a:lnTo>
                <a:lnTo>
                  <a:pt x="165604" y="2310"/>
                </a:lnTo>
                <a:lnTo>
                  <a:pt x="159532" y="2310"/>
                </a:lnTo>
                <a:lnTo>
                  <a:pt x="159532" y="1"/>
                </a:lnTo>
                <a:lnTo>
                  <a:pt x="158544" y="1"/>
                </a:lnTo>
                <a:lnTo>
                  <a:pt x="158544" y="2310"/>
                </a:lnTo>
                <a:lnTo>
                  <a:pt x="152472" y="2310"/>
                </a:lnTo>
                <a:lnTo>
                  <a:pt x="152472" y="1"/>
                </a:lnTo>
                <a:lnTo>
                  <a:pt x="151495" y="1"/>
                </a:lnTo>
                <a:lnTo>
                  <a:pt x="151495" y="2310"/>
                </a:lnTo>
                <a:lnTo>
                  <a:pt x="145423" y="2310"/>
                </a:lnTo>
                <a:lnTo>
                  <a:pt x="145423" y="1"/>
                </a:lnTo>
                <a:lnTo>
                  <a:pt x="144447" y="1"/>
                </a:lnTo>
                <a:lnTo>
                  <a:pt x="144447" y="2310"/>
                </a:lnTo>
                <a:lnTo>
                  <a:pt x="138375" y="2310"/>
                </a:lnTo>
                <a:lnTo>
                  <a:pt x="138375" y="1"/>
                </a:lnTo>
                <a:lnTo>
                  <a:pt x="137387" y="1"/>
                </a:lnTo>
                <a:lnTo>
                  <a:pt x="137387" y="2310"/>
                </a:lnTo>
                <a:lnTo>
                  <a:pt x="131314" y="2310"/>
                </a:lnTo>
                <a:lnTo>
                  <a:pt x="131314" y="1"/>
                </a:lnTo>
                <a:lnTo>
                  <a:pt x="130338" y="1"/>
                </a:lnTo>
                <a:lnTo>
                  <a:pt x="130338" y="2310"/>
                </a:lnTo>
                <a:lnTo>
                  <a:pt x="124254" y="2310"/>
                </a:lnTo>
                <a:lnTo>
                  <a:pt x="124254" y="1"/>
                </a:lnTo>
                <a:lnTo>
                  <a:pt x="123278" y="1"/>
                </a:lnTo>
                <a:lnTo>
                  <a:pt x="123278" y="2310"/>
                </a:lnTo>
                <a:lnTo>
                  <a:pt x="117205" y="2310"/>
                </a:lnTo>
                <a:lnTo>
                  <a:pt x="117205" y="1"/>
                </a:lnTo>
                <a:lnTo>
                  <a:pt x="116217" y="1"/>
                </a:lnTo>
                <a:lnTo>
                  <a:pt x="116217" y="2310"/>
                </a:lnTo>
                <a:lnTo>
                  <a:pt x="110157" y="2310"/>
                </a:lnTo>
                <a:lnTo>
                  <a:pt x="110157" y="1"/>
                </a:lnTo>
                <a:lnTo>
                  <a:pt x="109169" y="1"/>
                </a:lnTo>
                <a:lnTo>
                  <a:pt x="109169" y="2310"/>
                </a:lnTo>
                <a:lnTo>
                  <a:pt x="103097" y="2310"/>
                </a:lnTo>
                <a:lnTo>
                  <a:pt x="103097" y="1"/>
                </a:lnTo>
                <a:lnTo>
                  <a:pt x="102120" y="1"/>
                </a:lnTo>
                <a:lnTo>
                  <a:pt x="102120" y="2310"/>
                </a:lnTo>
                <a:lnTo>
                  <a:pt x="96036" y="2310"/>
                </a:lnTo>
                <a:lnTo>
                  <a:pt x="96036" y="1"/>
                </a:lnTo>
                <a:lnTo>
                  <a:pt x="95060" y="1"/>
                </a:lnTo>
                <a:lnTo>
                  <a:pt x="95060" y="2310"/>
                </a:lnTo>
                <a:lnTo>
                  <a:pt x="88988" y="2310"/>
                </a:lnTo>
                <a:lnTo>
                  <a:pt x="88988" y="1"/>
                </a:lnTo>
                <a:lnTo>
                  <a:pt x="87999" y="1"/>
                </a:lnTo>
                <a:lnTo>
                  <a:pt x="87999" y="2310"/>
                </a:lnTo>
                <a:lnTo>
                  <a:pt x="81927" y="2310"/>
                </a:lnTo>
                <a:lnTo>
                  <a:pt x="81927" y="1"/>
                </a:lnTo>
                <a:lnTo>
                  <a:pt x="80951" y="1"/>
                </a:lnTo>
                <a:lnTo>
                  <a:pt x="80951" y="2310"/>
                </a:lnTo>
                <a:lnTo>
                  <a:pt x="74879" y="2310"/>
                </a:lnTo>
                <a:lnTo>
                  <a:pt x="74879" y="1"/>
                </a:lnTo>
                <a:lnTo>
                  <a:pt x="73902" y="1"/>
                </a:lnTo>
                <a:lnTo>
                  <a:pt x="73902" y="2310"/>
                </a:lnTo>
                <a:lnTo>
                  <a:pt x="67818" y="2310"/>
                </a:lnTo>
                <a:lnTo>
                  <a:pt x="67818" y="1"/>
                </a:lnTo>
                <a:lnTo>
                  <a:pt x="66842" y="1"/>
                </a:lnTo>
                <a:lnTo>
                  <a:pt x="66842" y="2310"/>
                </a:lnTo>
                <a:lnTo>
                  <a:pt x="60758" y="2310"/>
                </a:lnTo>
                <a:lnTo>
                  <a:pt x="60758" y="1"/>
                </a:lnTo>
                <a:lnTo>
                  <a:pt x="59782" y="1"/>
                </a:lnTo>
                <a:lnTo>
                  <a:pt x="59782" y="2310"/>
                </a:lnTo>
                <a:lnTo>
                  <a:pt x="53709" y="2310"/>
                </a:lnTo>
                <a:lnTo>
                  <a:pt x="53709" y="1"/>
                </a:lnTo>
                <a:lnTo>
                  <a:pt x="52721" y="1"/>
                </a:lnTo>
                <a:lnTo>
                  <a:pt x="52721" y="2310"/>
                </a:lnTo>
                <a:lnTo>
                  <a:pt x="46649" y="2310"/>
                </a:lnTo>
                <a:lnTo>
                  <a:pt x="46649" y="1"/>
                </a:lnTo>
                <a:lnTo>
                  <a:pt x="45673" y="1"/>
                </a:lnTo>
                <a:lnTo>
                  <a:pt x="45673" y="2310"/>
                </a:lnTo>
                <a:lnTo>
                  <a:pt x="39601" y="2310"/>
                </a:lnTo>
                <a:lnTo>
                  <a:pt x="39601" y="1"/>
                </a:lnTo>
                <a:lnTo>
                  <a:pt x="38612" y="1"/>
                </a:lnTo>
                <a:lnTo>
                  <a:pt x="38612" y="2310"/>
                </a:lnTo>
                <a:lnTo>
                  <a:pt x="32540" y="2310"/>
                </a:lnTo>
                <a:lnTo>
                  <a:pt x="32540" y="1"/>
                </a:lnTo>
                <a:lnTo>
                  <a:pt x="31564" y="1"/>
                </a:lnTo>
                <a:lnTo>
                  <a:pt x="31564" y="2310"/>
                </a:lnTo>
                <a:lnTo>
                  <a:pt x="25492" y="2310"/>
                </a:lnTo>
                <a:lnTo>
                  <a:pt x="25492" y="1"/>
                </a:lnTo>
                <a:lnTo>
                  <a:pt x="24503" y="1"/>
                </a:lnTo>
                <a:lnTo>
                  <a:pt x="24503" y="2310"/>
                </a:lnTo>
                <a:lnTo>
                  <a:pt x="18431" y="2310"/>
                </a:lnTo>
                <a:lnTo>
                  <a:pt x="18431" y="1"/>
                </a:lnTo>
                <a:lnTo>
                  <a:pt x="17455" y="1"/>
                </a:lnTo>
                <a:lnTo>
                  <a:pt x="17455" y="2310"/>
                </a:lnTo>
                <a:lnTo>
                  <a:pt x="11371" y="2310"/>
                </a:lnTo>
                <a:lnTo>
                  <a:pt x="1137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330300" y="1135375"/>
            <a:ext cx="5055000" cy="240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8000"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330300" y="3543150"/>
            <a:ext cx="5055000" cy="46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latin typeface="Inter"/>
                <a:ea typeface="Inter"/>
                <a:cs typeface="Inter"/>
                <a:sym typeface="Int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7365098" y="3205040"/>
            <a:ext cx="1734237" cy="1876555"/>
            <a:chOff x="7365098" y="3205040"/>
            <a:chExt cx="1734237" cy="1876555"/>
          </a:xfrm>
        </p:grpSpPr>
        <p:sp>
          <p:nvSpPr>
            <p:cNvPr id="13" name="Google Shape;13;p2"/>
            <p:cNvSpPr/>
            <p:nvPr/>
          </p:nvSpPr>
          <p:spPr>
            <a:xfrm>
              <a:off x="8957971" y="3553857"/>
              <a:ext cx="97552" cy="98090"/>
            </a:xfrm>
            <a:custGeom>
              <a:avLst/>
              <a:gdLst/>
              <a:ahLst/>
              <a:cxnLst/>
              <a:rect l="l" t="t" r="r" b="b"/>
              <a:pathLst>
                <a:path w="1814" h="1824" extrusionOk="0">
                  <a:moveTo>
                    <a:pt x="969" y="235"/>
                  </a:moveTo>
                  <a:cubicBezTo>
                    <a:pt x="990" y="315"/>
                    <a:pt x="1018" y="417"/>
                    <a:pt x="1034" y="485"/>
                  </a:cubicBezTo>
                  <a:cubicBezTo>
                    <a:pt x="1080" y="667"/>
                    <a:pt x="1089" y="707"/>
                    <a:pt x="1111" y="738"/>
                  </a:cubicBezTo>
                  <a:cubicBezTo>
                    <a:pt x="1135" y="769"/>
                    <a:pt x="1166" y="784"/>
                    <a:pt x="1345" y="846"/>
                  </a:cubicBezTo>
                  <a:cubicBezTo>
                    <a:pt x="1410" y="870"/>
                    <a:pt x="1505" y="904"/>
                    <a:pt x="1576" y="935"/>
                  </a:cubicBezTo>
                  <a:cubicBezTo>
                    <a:pt x="1478" y="978"/>
                    <a:pt x="1314" y="1040"/>
                    <a:pt x="1169" y="1093"/>
                  </a:cubicBezTo>
                  <a:cubicBezTo>
                    <a:pt x="1148" y="1099"/>
                    <a:pt x="1129" y="1114"/>
                    <a:pt x="1120" y="1136"/>
                  </a:cubicBezTo>
                  <a:cubicBezTo>
                    <a:pt x="1049" y="1302"/>
                    <a:pt x="960" y="1490"/>
                    <a:pt x="901" y="1595"/>
                  </a:cubicBezTo>
                  <a:cubicBezTo>
                    <a:pt x="861" y="1481"/>
                    <a:pt x="802" y="1281"/>
                    <a:pt x="759" y="1108"/>
                  </a:cubicBezTo>
                  <a:cubicBezTo>
                    <a:pt x="753" y="1077"/>
                    <a:pt x="728" y="1052"/>
                    <a:pt x="697" y="1046"/>
                  </a:cubicBezTo>
                  <a:cubicBezTo>
                    <a:pt x="528" y="1015"/>
                    <a:pt x="333" y="972"/>
                    <a:pt x="229" y="941"/>
                  </a:cubicBezTo>
                  <a:cubicBezTo>
                    <a:pt x="392" y="852"/>
                    <a:pt x="565" y="775"/>
                    <a:pt x="738" y="707"/>
                  </a:cubicBezTo>
                  <a:cubicBezTo>
                    <a:pt x="759" y="698"/>
                    <a:pt x="775" y="682"/>
                    <a:pt x="784" y="661"/>
                  </a:cubicBezTo>
                  <a:cubicBezTo>
                    <a:pt x="839" y="516"/>
                    <a:pt x="901" y="374"/>
                    <a:pt x="969" y="235"/>
                  </a:cubicBezTo>
                  <a:close/>
                  <a:moveTo>
                    <a:pt x="987" y="1"/>
                  </a:moveTo>
                  <a:cubicBezTo>
                    <a:pt x="938" y="1"/>
                    <a:pt x="864" y="1"/>
                    <a:pt x="648" y="571"/>
                  </a:cubicBezTo>
                  <a:cubicBezTo>
                    <a:pt x="40" y="815"/>
                    <a:pt x="16" y="895"/>
                    <a:pt x="7" y="929"/>
                  </a:cubicBezTo>
                  <a:cubicBezTo>
                    <a:pt x="0" y="957"/>
                    <a:pt x="7" y="985"/>
                    <a:pt x="22" y="1009"/>
                  </a:cubicBezTo>
                  <a:cubicBezTo>
                    <a:pt x="37" y="1031"/>
                    <a:pt x="84" y="1093"/>
                    <a:pt x="617" y="1194"/>
                  </a:cubicBezTo>
                  <a:cubicBezTo>
                    <a:pt x="775" y="1823"/>
                    <a:pt x="830" y="1823"/>
                    <a:pt x="889" y="1823"/>
                  </a:cubicBezTo>
                  <a:lnTo>
                    <a:pt x="895" y="1823"/>
                  </a:lnTo>
                  <a:cubicBezTo>
                    <a:pt x="944" y="1820"/>
                    <a:pt x="1000" y="1817"/>
                    <a:pt x="1256" y="1231"/>
                  </a:cubicBezTo>
                  <a:cubicBezTo>
                    <a:pt x="1416" y="1176"/>
                    <a:pt x="1718" y="1065"/>
                    <a:pt x="1780" y="1006"/>
                  </a:cubicBezTo>
                  <a:cubicBezTo>
                    <a:pt x="1805" y="985"/>
                    <a:pt x="1814" y="951"/>
                    <a:pt x="1811" y="920"/>
                  </a:cubicBezTo>
                  <a:cubicBezTo>
                    <a:pt x="1795" y="846"/>
                    <a:pt x="1715" y="806"/>
                    <a:pt x="1404" y="695"/>
                  </a:cubicBezTo>
                  <a:cubicBezTo>
                    <a:pt x="1345" y="673"/>
                    <a:pt x="1274" y="648"/>
                    <a:pt x="1243" y="633"/>
                  </a:cubicBezTo>
                  <a:cubicBezTo>
                    <a:pt x="1231" y="599"/>
                    <a:pt x="1209" y="516"/>
                    <a:pt x="1194" y="448"/>
                  </a:cubicBezTo>
                  <a:cubicBezTo>
                    <a:pt x="1142" y="229"/>
                    <a:pt x="1105" y="93"/>
                    <a:pt x="1064" y="41"/>
                  </a:cubicBezTo>
                  <a:cubicBezTo>
                    <a:pt x="1046" y="16"/>
                    <a:pt x="1018" y="4"/>
                    <a:pt x="98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906457" y="3205040"/>
              <a:ext cx="173330" cy="167924"/>
            </a:xfrm>
            <a:custGeom>
              <a:avLst/>
              <a:gdLst/>
              <a:ahLst/>
              <a:cxnLst/>
              <a:rect l="l" t="t" r="r" b="b"/>
              <a:pathLst>
                <a:path w="2725" h="2640" extrusionOk="0">
                  <a:moveTo>
                    <a:pt x="889" y="243"/>
                  </a:moveTo>
                  <a:cubicBezTo>
                    <a:pt x="988" y="326"/>
                    <a:pt x="1151" y="474"/>
                    <a:pt x="1370" y="681"/>
                  </a:cubicBezTo>
                  <a:cubicBezTo>
                    <a:pt x="1244" y="739"/>
                    <a:pt x="1108" y="807"/>
                    <a:pt x="960" y="884"/>
                  </a:cubicBezTo>
                  <a:cubicBezTo>
                    <a:pt x="914" y="557"/>
                    <a:pt x="895" y="358"/>
                    <a:pt x="889" y="243"/>
                  </a:cubicBezTo>
                  <a:close/>
                  <a:moveTo>
                    <a:pt x="2227" y="520"/>
                  </a:moveTo>
                  <a:lnTo>
                    <a:pt x="2227" y="520"/>
                  </a:lnTo>
                  <a:cubicBezTo>
                    <a:pt x="2172" y="708"/>
                    <a:pt x="2101" y="890"/>
                    <a:pt x="2018" y="1066"/>
                  </a:cubicBezTo>
                  <a:cubicBezTo>
                    <a:pt x="1904" y="955"/>
                    <a:pt x="1786" y="841"/>
                    <a:pt x="1672" y="730"/>
                  </a:cubicBezTo>
                  <a:cubicBezTo>
                    <a:pt x="1996" y="585"/>
                    <a:pt x="2150" y="536"/>
                    <a:pt x="2227" y="520"/>
                  </a:cubicBezTo>
                  <a:close/>
                  <a:moveTo>
                    <a:pt x="827" y="1143"/>
                  </a:moveTo>
                  <a:cubicBezTo>
                    <a:pt x="849" y="1298"/>
                    <a:pt x="877" y="1455"/>
                    <a:pt x="904" y="1609"/>
                  </a:cubicBezTo>
                  <a:cubicBezTo>
                    <a:pt x="497" y="1544"/>
                    <a:pt x="318" y="1489"/>
                    <a:pt x="241" y="1455"/>
                  </a:cubicBezTo>
                  <a:cubicBezTo>
                    <a:pt x="358" y="1390"/>
                    <a:pt x="577" y="1273"/>
                    <a:pt x="827" y="1143"/>
                  </a:cubicBezTo>
                  <a:close/>
                  <a:moveTo>
                    <a:pt x="1506" y="810"/>
                  </a:moveTo>
                  <a:cubicBezTo>
                    <a:pt x="1651" y="946"/>
                    <a:pt x="1802" y="1094"/>
                    <a:pt x="1941" y="1233"/>
                  </a:cubicBezTo>
                  <a:cubicBezTo>
                    <a:pt x="1867" y="1396"/>
                    <a:pt x="1786" y="1557"/>
                    <a:pt x="1706" y="1711"/>
                  </a:cubicBezTo>
                  <a:cubicBezTo>
                    <a:pt x="1478" y="1689"/>
                    <a:pt x="1268" y="1661"/>
                    <a:pt x="1086" y="1637"/>
                  </a:cubicBezTo>
                  <a:lnTo>
                    <a:pt x="1083" y="1637"/>
                  </a:lnTo>
                  <a:cubicBezTo>
                    <a:pt x="1049" y="1449"/>
                    <a:pt x="1015" y="1251"/>
                    <a:pt x="988" y="1063"/>
                  </a:cubicBezTo>
                  <a:cubicBezTo>
                    <a:pt x="1179" y="968"/>
                    <a:pt x="1352" y="881"/>
                    <a:pt x="1506" y="810"/>
                  </a:cubicBezTo>
                  <a:close/>
                  <a:moveTo>
                    <a:pt x="2070" y="1362"/>
                  </a:moveTo>
                  <a:cubicBezTo>
                    <a:pt x="2280" y="1578"/>
                    <a:pt x="2394" y="1708"/>
                    <a:pt x="2453" y="1779"/>
                  </a:cubicBezTo>
                  <a:cubicBezTo>
                    <a:pt x="2314" y="1769"/>
                    <a:pt x="2110" y="1751"/>
                    <a:pt x="1888" y="1729"/>
                  </a:cubicBezTo>
                  <a:cubicBezTo>
                    <a:pt x="1950" y="1612"/>
                    <a:pt x="2012" y="1486"/>
                    <a:pt x="2070" y="1362"/>
                  </a:cubicBezTo>
                  <a:close/>
                  <a:moveTo>
                    <a:pt x="1117" y="1816"/>
                  </a:moveTo>
                  <a:lnTo>
                    <a:pt x="1117" y="1816"/>
                  </a:lnTo>
                  <a:cubicBezTo>
                    <a:pt x="1268" y="1834"/>
                    <a:pt x="1438" y="1856"/>
                    <a:pt x="1620" y="1874"/>
                  </a:cubicBezTo>
                  <a:cubicBezTo>
                    <a:pt x="1438" y="2207"/>
                    <a:pt x="1321" y="2371"/>
                    <a:pt x="1259" y="2436"/>
                  </a:cubicBezTo>
                  <a:cubicBezTo>
                    <a:pt x="1231" y="2340"/>
                    <a:pt x="1182" y="2143"/>
                    <a:pt x="1117" y="1816"/>
                  </a:cubicBezTo>
                  <a:close/>
                  <a:moveTo>
                    <a:pt x="826" y="0"/>
                  </a:moveTo>
                  <a:cubicBezTo>
                    <a:pt x="798" y="0"/>
                    <a:pt x="770" y="10"/>
                    <a:pt x="750" y="30"/>
                  </a:cubicBezTo>
                  <a:cubicBezTo>
                    <a:pt x="719" y="67"/>
                    <a:pt x="673" y="119"/>
                    <a:pt x="799" y="968"/>
                  </a:cubicBezTo>
                  <a:cubicBezTo>
                    <a:pt x="395" y="1174"/>
                    <a:pt x="65" y="1356"/>
                    <a:pt x="62" y="1356"/>
                  </a:cubicBezTo>
                  <a:cubicBezTo>
                    <a:pt x="38" y="1372"/>
                    <a:pt x="22" y="1393"/>
                    <a:pt x="19" y="1421"/>
                  </a:cubicBezTo>
                  <a:cubicBezTo>
                    <a:pt x="1" y="1557"/>
                    <a:pt x="149" y="1668"/>
                    <a:pt x="938" y="1788"/>
                  </a:cubicBezTo>
                  <a:cubicBezTo>
                    <a:pt x="988" y="2059"/>
                    <a:pt x="1071" y="2466"/>
                    <a:pt x="1129" y="2574"/>
                  </a:cubicBezTo>
                  <a:cubicBezTo>
                    <a:pt x="1148" y="2615"/>
                    <a:pt x="1188" y="2639"/>
                    <a:pt x="1234" y="2639"/>
                  </a:cubicBezTo>
                  <a:cubicBezTo>
                    <a:pt x="1290" y="2639"/>
                    <a:pt x="1404" y="2639"/>
                    <a:pt x="1802" y="1893"/>
                  </a:cubicBezTo>
                  <a:cubicBezTo>
                    <a:pt x="2144" y="1930"/>
                    <a:pt x="2453" y="1951"/>
                    <a:pt x="2573" y="1961"/>
                  </a:cubicBezTo>
                  <a:cubicBezTo>
                    <a:pt x="2616" y="1961"/>
                    <a:pt x="2656" y="1939"/>
                    <a:pt x="2675" y="1902"/>
                  </a:cubicBezTo>
                  <a:cubicBezTo>
                    <a:pt x="2702" y="1837"/>
                    <a:pt x="2724" y="1785"/>
                    <a:pt x="2144" y="1199"/>
                  </a:cubicBezTo>
                  <a:cubicBezTo>
                    <a:pt x="2274" y="912"/>
                    <a:pt x="2416" y="573"/>
                    <a:pt x="2406" y="459"/>
                  </a:cubicBezTo>
                  <a:cubicBezTo>
                    <a:pt x="2403" y="406"/>
                    <a:pt x="2363" y="344"/>
                    <a:pt x="2264" y="344"/>
                  </a:cubicBezTo>
                  <a:cubicBezTo>
                    <a:pt x="2194" y="344"/>
                    <a:pt x="2039" y="372"/>
                    <a:pt x="1537" y="604"/>
                  </a:cubicBezTo>
                  <a:cubicBezTo>
                    <a:pt x="1305" y="385"/>
                    <a:pt x="941" y="48"/>
                    <a:pt x="870" y="8"/>
                  </a:cubicBezTo>
                  <a:cubicBezTo>
                    <a:pt x="856" y="3"/>
                    <a:pt x="841" y="0"/>
                    <a:pt x="8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" name="Google Shape;15;p2"/>
            <p:cNvGrpSpPr/>
            <p:nvPr/>
          </p:nvGrpSpPr>
          <p:grpSpPr>
            <a:xfrm>
              <a:off x="7365098" y="3767669"/>
              <a:ext cx="1734237" cy="1313926"/>
              <a:chOff x="7365098" y="3767669"/>
              <a:chExt cx="1734237" cy="1313926"/>
            </a:xfrm>
          </p:grpSpPr>
          <p:sp>
            <p:nvSpPr>
              <p:cNvPr id="16" name="Google Shape;16;p2"/>
              <p:cNvSpPr/>
              <p:nvPr/>
            </p:nvSpPr>
            <p:spPr>
              <a:xfrm rot="-320246">
                <a:off x="8287495" y="4291232"/>
                <a:ext cx="649264" cy="445283"/>
              </a:xfrm>
              <a:custGeom>
                <a:avLst/>
                <a:gdLst/>
                <a:ahLst/>
                <a:cxnLst/>
                <a:rect l="l" t="t" r="r" b="b"/>
                <a:pathLst>
                  <a:path w="12073" h="8280" extrusionOk="0">
                    <a:moveTo>
                      <a:pt x="8926" y="1"/>
                    </a:moveTo>
                    <a:cubicBezTo>
                      <a:pt x="8924" y="1"/>
                      <a:pt x="8922" y="1"/>
                      <a:pt x="8921" y="1"/>
                    </a:cubicBezTo>
                    <a:cubicBezTo>
                      <a:pt x="8831" y="4"/>
                      <a:pt x="8742" y="13"/>
                      <a:pt x="8652" y="29"/>
                    </a:cubicBezTo>
                    <a:lnTo>
                      <a:pt x="8588" y="41"/>
                    </a:lnTo>
                    <a:cubicBezTo>
                      <a:pt x="8492" y="60"/>
                      <a:pt x="8507" y="201"/>
                      <a:pt x="8606" y="201"/>
                    </a:cubicBezTo>
                    <a:cubicBezTo>
                      <a:pt x="8609" y="201"/>
                      <a:pt x="8615" y="201"/>
                      <a:pt x="8621" y="198"/>
                    </a:cubicBezTo>
                    <a:lnTo>
                      <a:pt x="8677" y="189"/>
                    </a:lnTo>
                    <a:cubicBezTo>
                      <a:pt x="8760" y="174"/>
                      <a:pt x="8844" y="164"/>
                      <a:pt x="8930" y="161"/>
                    </a:cubicBezTo>
                    <a:cubicBezTo>
                      <a:pt x="8973" y="158"/>
                      <a:pt x="9007" y="121"/>
                      <a:pt x="9007" y="78"/>
                    </a:cubicBezTo>
                    <a:cubicBezTo>
                      <a:pt x="9004" y="34"/>
                      <a:pt x="8967" y="1"/>
                      <a:pt x="8926" y="1"/>
                    </a:cubicBezTo>
                    <a:close/>
                    <a:moveTo>
                      <a:pt x="9248" y="13"/>
                    </a:moveTo>
                    <a:cubicBezTo>
                      <a:pt x="9151" y="13"/>
                      <a:pt x="9136" y="159"/>
                      <a:pt x="9238" y="174"/>
                    </a:cubicBezTo>
                    <a:cubicBezTo>
                      <a:pt x="9343" y="186"/>
                      <a:pt x="9445" y="205"/>
                      <a:pt x="9544" y="232"/>
                    </a:cubicBezTo>
                    <a:cubicBezTo>
                      <a:pt x="9553" y="235"/>
                      <a:pt x="9559" y="235"/>
                      <a:pt x="9565" y="235"/>
                    </a:cubicBezTo>
                    <a:cubicBezTo>
                      <a:pt x="9661" y="235"/>
                      <a:pt x="9679" y="100"/>
                      <a:pt x="9587" y="75"/>
                    </a:cubicBezTo>
                    <a:cubicBezTo>
                      <a:pt x="9479" y="47"/>
                      <a:pt x="9368" y="26"/>
                      <a:pt x="9257" y="13"/>
                    </a:cubicBezTo>
                    <a:cubicBezTo>
                      <a:pt x="9254" y="13"/>
                      <a:pt x="9251" y="13"/>
                      <a:pt x="9248" y="13"/>
                    </a:cubicBezTo>
                    <a:close/>
                    <a:moveTo>
                      <a:pt x="8303" y="128"/>
                    </a:moveTo>
                    <a:cubicBezTo>
                      <a:pt x="8291" y="128"/>
                      <a:pt x="8279" y="131"/>
                      <a:pt x="8267" y="137"/>
                    </a:cubicBezTo>
                    <a:cubicBezTo>
                      <a:pt x="8162" y="180"/>
                      <a:pt x="8060" y="232"/>
                      <a:pt x="7964" y="294"/>
                    </a:cubicBezTo>
                    <a:cubicBezTo>
                      <a:pt x="7900" y="340"/>
                      <a:pt x="7931" y="442"/>
                      <a:pt x="8011" y="442"/>
                    </a:cubicBezTo>
                    <a:lnTo>
                      <a:pt x="8011" y="445"/>
                    </a:lnTo>
                    <a:cubicBezTo>
                      <a:pt x="8026" y="445"/>
                      <a:pt x="8042" y="439"/>
                      <a:pt x="8054" y="430"/>
                    </a:cubicBezTo>
                    <a:cubicBezTo>
                      <a:pt x="8140" y="374"/>
                      <a:pt x="8233" y="325"/>
                      <a:pt x="8325" y="288"/>
                    </a:cubicBezTo>
                    <a:cubicBezTo>
                      <a:pt x="8420" y="255"/>
                      <a:pt x="8382" y="128"/>
                      <a:pt x="8303" y="128"/>
                    </a:cubicBezTo>
                    <a:close/>
                    <a:moveTo>
                      <a:pt x="9873" y="178"/>
                    </a:moveTo>
                    <a:cubicBezTo>
                      <a:pt x="9795" y="178"/>
                      <a:pt x="9757" y="295"/>
                      <a:pt x="9840" y="334"/>
                    </a:cubicBezTo>
                    <a:cubicBezTo>
                      <a:pt x="9938" y="374"/>
                      <a:pt x="10031" y="417"/>
                      <a:pt x="10123" y="470"/>
                    </a:cubicBezTo>
                    <a:cubicBezTo>
                      <a:pt x="10136" y="476"/>
                      <a:pt x="10148" y="479"/>
                      <a:pt x="10164" y="479"/>
                    </a:cubicBezTo>
                    <a:cubicBezTo>
                      <a:pt x="10247" y="479"/>
                      <a:pt x="10275" y="368"/>
                      <a:pt x="10201" y="328"/>
                    </a:cubicBezTo>
                    <a:cubicBezTo>
                      <a:pt x="10105" y="275"/>
                      <a:pt x="10003" y="226"/>
                      <a:pt x="9901" y="183"/>
                    </a:cubicBezTo>
                    <a:cubicBezTo>
                      <a:pt x="9891" y="179"/>
                      <a:pt x="9882" y="178"/>
                      <a:pt x="9873" y="178"/>
                    </a:cubicBezTo>
                    <a:close/>
                    <a:moveTo>
                      <a:pt x="5475" y="516"/>
                    </a:moveTo>
                    <a:cubicBezTo>
                      <a:pt x="5406" y="516"/>
                      <a:pt x="5337" y="518"/>
                      <a:pt x="5269" y="522"/>
                    </a:cubicBezTo>
                    <a:cubicBezTo>
                      <a:pt x="5167" y="531"/>
                      <a:pt x="5173" y="683"/>
                      <a:pt x="5275" y="686"/>
                    </a:cubicBezTo>
                    <a:lnTo>
                      <a:pt x="5281" y="683"/>
                    </a:lnTo>
                    <a:cubicBezTo>
                      <a:pt x="5341" y="679"/>
                      <a:pt x="5401" y="677"/>
                      <a:pt x="5463" y="677"/>
                    </a:cubicBezTo>
                    <a:cubicBezTo>
                      <a:pt x="5506" y="677"/>
                      <a:pt x="5549" y="678"/>
                      <a:pt x="5593" y="679"/>
                    </a:cubicBezTo>
                    <a:cubicBezTo>
                      <a:pt x="5698" y="679"/>
                      <a:pt x="5704" y="528"/>
                      <a:pt x="5602" y="519"/>
                    </a:cubicBezTo>
                    <a:cubicBezTo>
                      <a:pt x="5560" y="517"/>
                      <a:pt x="5517" y="516"/>
                      <a:pt x="5475" y="516"/>
                    </a:cubicBezTo>
                    <a:close/>
                    <a:moveTo>
                      <a:pt x="5916" y="551"/>
                    </a:moveTo>
                    <a:cubicBezTo>
                      <a:pt x="5879" y="551"/>
                      <a:pt x="5845" y="580"/>
                      <a:pt x="5839" y="621"/>
                    </a:cubicBezTo>
                    <a:cubicBezTo>
                      <a:pt x="5833" y="664"/>
                      <a:pt x="5861" y="704"/>
                      <a:pt x="5907" y="713"/>
                    </a:cubicBezTo>
                    <a:cubicBezTo>
                      <a:pt x="6009" y="729"/>
                      <a:pt x="6111" y="754"/>
                      <a:pt x="6213" y="781"/>
                    </a:cubicBezTo>
                    <a:cubicBezTo>
                      <a:pt x="6219" y="784"/>
                      <a:pt x="6228" y="784"/>
                      <a:pt x="6234" y="784"/>
                    </a:cubicBezTo>
                    <a:cubicBezTo>
                      <a:pt x="6327" y="784"/>
                      <a:pt x="6345" y="655"/>
                      <a:pt x="6256" y="627"/>
                    </a:cubicBezTo>
                    <a:cubicBezTo>
                      <a:pt x="6151" y="596"/>
                      <a:pt x="6043" y="572"/>
                      <a:pt x="5932" y="553"/>
                    </a:cubicBezTo>
                    <a:cubicBezTo>
                      <a:pt x="5927" y="552"/>
                      <a:pt x="5922" y="551"/>
                      <a:pt x="5916" y="551"/>
                    </a:cubicBezTo>
                    <a:close/>
                    <a:moveTo>
                      <a:pt x="4962" y="562"/>
                    </a:moveTo>
                    <a:cubicBezTo>
                      <a:pt x="4955" y="562"/>
                      <a:pt x="4947" y="563"/>
                      <a:pt x="4939" y="565"/>
                    </a:cubicBezTo>
                    <a:cubicBezTo>
                      <a:pt x="4831" y="587"/>
                      <a:pt x="4723" y="612"/>
                      <a:pt x="4615" y="642"/>
                    </a:cubicBezTo>
                    <a:cubicBezTo>
                      <a:pt x="4526" y="670"/>
                      <a:pt x="4544" y="803"/>
                      <a:pt x="4640" y="803"/>
                    </a:cubicBezTo>
                    <a:cubicBezTo>
                      <a:pt x="4646" y="803"/>
                      <a:pt x="4655" y="803"/>
                      <a:pt x="4661" y="800"/>
                    </a:cubicBezTo>
                    <a:cubicBezTo>
                      <a:pt x="4763" y="769"/>
                      <a:pt x="4865" y="744"/>
                      <a:pt x="4970" y="726"/>
                    </a:cubicBezTo>
                    <a:cubicBezTo>
                      <a:pt x="5075" y="711"/>
                      <a:pt x="5054" y="562"/>
                      <a:pt x="4962" y="562"/>
                    </a:cubicBezTo>
                    <a:close/>
                    <a:moveTo>
                      <a:pt x="10439" y="486"/>
                    </a:moveTo>
                    <a:cubicBezTo>
                      <a:pt x="10370" y="486"/>
                      <a:pt x="10324" y="585"/>
                      <a:pt x="10395" y="633"/>
                    </a:cubicBezTo>
                    <a:cubicBezTo>
                      <a:pt x="10478" y="692"/>
                      <a:pt x="10565" y="757"/>
                      <a:pt x="10651" y="821"/>
                    </a:cubicBezTo>
                    <a:cubicBezTo>
                      <a:pt x="10663" y="834"/>
                      <a:pt x="10682" y="840"/>
                      <a:pt x="10700" y="840"/>
                    </a:cubicBezTo>
                    <a:lnTo>
                      <a:pt x="10700" y="843"/>
                    </a:lnTo>
                    <a:cubicBezTo>
                      <a:pt x="10725" y="843"/>
                      <a:pt x="10747" y="831"/>
                      <a:pt x="10762" y="809"/>
                    </a:cubicBezTo>
                    <a:cubicBezTo>
                      <a:pt x="10790" y="775"/>
                      <a:pt x="10784" y="723"/>
                      <a:pt x="10750" y="695"/>
                    </a:cubicBezTo>
                    <a:cubicBezTo>
                      <a:pt x="10663" y="627"/>
                      <a:pt x="10574" y="559"/>
                      <a:pt x="10484" y="501"/>
                    </a:cubicBezTo>
                    <a:cubicBezTo>
                      <a:pt x="10469" y="490"/>
                      <a:pt x="10453" y="486"/>
                      <a:pt x="10439" y="486"/>
                    </a:cubicBezTo>
                    <a:close/>
                    <a:moveTo>
                      <a:pt x="7760" y="484"/>
                    </a:moveTo>
                    <a:cubicBezTo>
                      <a:pt x="7741" y="484"/>
                      <a:pt x="7720" y="492"/>
                      <a:pt x="7702" y="510"/>
                    </a:cubicBezTo>
                    <a:cubicBezTo>
                      <a:pt x="7622" y="590"/>
                      <a:pt x="7551" y="676"/>
                      <a:pt x="7490" y="772"/>
                    </a:cubicBezTo>
                    <a:cubicBezTo>
                      <a:pt x="7452" y="824"/>
                      <a:pt x="7490" y="898"/>
                      <a:pt x="7554" y="898"/>
                    </a:cubicBezTo>
                    <a:cubicBezTo>
                      <a:pt x="7582" y="898"/>
                      <a:pt x="7610" y="886"/>
                      <a:pt x="7625" y="861"/>
                    </a:cubicBezTo>
                    <a:cubicBezTo>
                      <a:pt x="7684" y="778"/>
                      <a:pt x="7749" y="698"/>
                      <a:pt x="7820" y="624"/>
                    </a:cubicBezTo>
                    <a:cubicBezTo>
                      <a:pt x="7879" y="565"/>
                      <a:pt x="7824" y="484"/>
                      <a:pt x="7760" y="484"/>
                    </a:cubicBezTo>
                    <a:close/>
                    <a:moveTo>
                      <a:pt x="6543" y="733"/>
                    </a:moveTo>
                    <a:cubicBezTo>
                      <a:pt x="6464" y="733"/>
                      <a:pt x="6426" y="848"/>
                      <a:pt x="6509" y="886"/>
                    </a:cubicBezTo>
                    <a:cubicBezTo>
                      <a:pt x="6604" y="929"/>
                      <a:pt x="6700" y="976"/>
                      <a:pt x="6789" y="1028"/>
                    </a:cubicBezTo>
                    <a:cubicBezTo>
                      <a:pt x="6802" y="1034"/>
                      <a:pt x="6814" y="1037"/>
                      <a:pt x="6829" y="1037"/>
                    </a:cubicBezTo>
                    <a:lnTo>
                      <a:pt x="6833" y="1037"/>
                    </a:lnTo>
                    <a:cubicBezTo>
                      <a:pt x="6913" y="1037"/>
                      <a:pt x="6941" y="926"/>
                      <a:pt x="6870" y="886"/>
                    </a:cubicBezTo>
                    <a:cubicBezTo>
                      <a:pt x="6774" y="831"/>
                      <a:pt x="6675" y="781"/>
                      <a:pt x="6573" y="738"/>
                    </a:cubicBezTo>
                    <a:cubicBezTo>
                      <a:pt x="6563" y="734"/>
                      <a:pt x="6553" y="733"/>
                      <a:pt x="6543" y="733"/>
                    </a:cubicBezTo>
                    <a:close/>
                    <a:moveTo>
                      <a:pt x="4337" y="747"/>
                    </a:moveTo>
                    <a:cubicBezTo>
                      <a:pt x="4326" y="747"/>
                      <a:pt x="4315" y="749"/>
                      <a:pt x="4303" y="754"/>
                    </a:cubicBezTo>
                    <a:cubicBezTo>
                      <a:pt x="4236" y="781"/>
                      <a:pt x="4168" y="812"/>
                      <a:pt x="4100" y="846"/>
                    </a:cubicBezTo>
                    <a:cubicBezTo>
                      <a:pt x="4069" y="861"/>
                      <a:pt x="4035" y="877"/>
                      <a:pt x="4004" y="892"/>
                    </a:cubicBezTo>
                    <a:cubicBezTo>
                      <a:pt x="3964" y="914"/>
                      <a:pt x="3949" y="963"/>
                      <a:pt x="3970" y="1003"/>
                    </a:cubicBezTo>
                    <a:cubicBezTo>
                      <a:pt x="3983" y="1031"/>
                      <a:pt x="4010" y="1047"/>
                      <a:pt x="4041" y="1047"/>
                    </a:cubicBezTo>
                    <a:cubicBezTo>
                      <a:pt x="4054" y="1047"/>
                      <a:pt x="4069" y="1043"/>
                      <a:pt x="4081" y="1037"/>
                    </a:cubicBezTo>
                    <a:cubicBezTo>
                      <a:pt x="4109" y="1022"/>
                      <a:pt x="4140" y="1006"/>
                      <a:pt x="4174" y="991"/>
                    </a:cubicBezTo>
                    <a:cubicBezTo>
                      <a:pt x="4236" y="960"/>
                      <a:pt x="4300" y="929"/>
                      <a:pt x="4365" y="905"/>
                    </a:cubicBezTo>
                    <a:cubicBezTo>
                      <a:pt x="4452" y="869"/>
                      <a:pt x="4417" y="747"/>
                      <a:pt x="4337" y="747"/>
                    </a:cubicBezTo>
                    <a:close/>
                    <a:moveTo>
                      <a:pt x="10948" y="890"/>
                    </a:moveTo>
                    <a:cubicBezTo>
                      <a:pt x="10885" y="890"/>
                      <a:pt x="10833" y="972"/>
                      <a:pt x="10891" y="1028"/>
                    </a:cubicBezTo>
                    <a:cubicBezTo>
                      <a:pt x="10972" y="1102"/>
                      <a:pt x="11049" y="1176"/>
                      <a:pt x="11120" y="1250"/>
                    </a:cubicBezTo>
                    <a:cubicBezTo>
                      <a:pt x="11135" y="1266"/>
                      <a:pt x="11157" y="1275"/>
                      <a:pt x="11178" y="1275"/>
                    </a:cubicBezTo>
                    <a:cubicBezTo>
                      <a:pt x="11249" y="1275"/>
                      <a:pt x="11286" y="1188"/>
                      <a:pt x="11237" y="1139"/>
                    </a:cubicBezTo>
                    <a:cubicBezTo>
                      <a:pt x="11163" y="1062"/>
                      <a:pt x="11083" y="988"/>
                      <a:pt x="10999" y="911"/>
                    </a:cubicBezTo>
                    <a:cubicBezTo>
                      <a:pt x="10983" y="896"/>
                      <a:pt x="10965" y="890"/>
                      <a:pt x="10948" y="890"/>
                    </a:cubicBezTo>
                    <a:close/>
                    <a:moveTo>
                      <a:pt x="3769" y="1046"/>
                    </a:moveTo>
                    <a:cubicBezTo>
                      <a:pt x="3753" y="1046"/>
                      <a:pt x="3735" y="1052"/>
                      <a:pt x="3717" y="1065"/>
                    </a:cubicBezTo>
                    <a:cubicBezTo>
                      <a:pt x="3628" y="1130"/>
                      <a:pt x="3539" y="1198"/>
                      <a:pt x="3458" y="1272"/>
                    </a:cubicBezTo>
                    <a:cubicBezTo>
                      <a:pt x="3403" y="1321"/>
                      <a:pt x="3437" y="1414"/>
                      <a:pt x="3511" y="1414"/>
                    </a:cubicBezTo>
                    <a:cubicBezTo>
                      <a:pt x="3529" y="1414"/>
                      <a:pt x="3551" y="1407"/>
                      <a:pt x="3566" y="1392"/>
                    </a:cubicBezTo>
                    <a:cubicBezTo>
                      <a:pt x="3643" y="1321"/>
                      <a:pt x="3724" y="1256"/>
                      <a:pt x="3810" y="1198"/>
                    </a:cubicBezTo>
                    <a:cubicBezTo>
                      <a:pt x="3890" y="1150"/>
                      <a:pt x="3840" y="1046"/>
                      <a:pt x="3769" y="1046"/>
                    </a:cubicBezTo>
                    <a:close/>
                    <a:moveTo>
                      <a:pt x="7396" y="1017"/>
                    </a:moveTo>
                    <a:cubicBezTo>
                      <a:pt x="7368" y="1017"/>
                      <a:pt x="7341" y="1031"/>
                      <a:pt x="7326" y="1065"/>
                    </a:cubicBezTo>
                    <a:cubicBezTo>
                      <a:pt x="7311" y="1102"/>
                      <a:pt x="7295" y="1136"/>
                      <a:pt x="7280" y="1176"/>
                    </a:cubicBezTo>
                    <a:cubicBezTo>
                      <a:pt x="7237" y="1139"/>
                      <a:pt x="7193" y="1102"/>
                      <a:pt x="7147" y="1068"/>
                    </a:cubicBezTo>
                    <a:cubicBezTo>
                      <a:pt x="7131" y="1056"/>
                      <a:pt x="7114" y="1050"/>
                      <a:pt x="7098" y="1050"/>
                    </a:cubicBezTo>
                    <a:cubicBezTo>
                      <a:pt x="7031" y="1050"/>
                      <a:pt x="6982" y="1145"/>
                      <a:pt x="7052" y="1198"/>
                    </a:cubicBezTo>
                    <a:cubicBezTo>
                      <a:pt x="7110" y="1244"/>
                      <a:pt x="7169" y="1290"/>
                      <a:pt x="7224" y="1343"/>
                    </a:cubicBezTo>
                    <a:cubicBezTo>
                      <a:pt x="7221" y="1355"/>
                      <a:pt x="7218" y="1370"/>
                      <a:pt x="7215" y="1383"/>
                    </a:cubicBezTo>
                    <a:cubicBezTo>
                      <a:pt x="7203" y="1426"/>
                      <a:pt x="7227" y="1472"/>
                      <a:pt x="7271" y="1481"/>
                    </a:cubicBezTo>
                    <a:cubicBezTo>
                      <a:pt x="7277" y="1484"/>
                      <a:pt x="7283" y="1484"/>
                      <a:pt x="7292" y="1484"/>
                    </a:cubicBezTo>
                    <a:cubicBezTo>
                      <a:pt x="7294" y="1485"/>
                      <a:pt x="7296" y="1485"/>
                      <a:pt x="7298" y="1485"/>
                    </a:cubicBezTo>
                    <a:cubicBezTo>
                      <a:pt x="7333" y="1485"/>
                      <a:pt x="7364" y="1461"/>
                      <a:pt x="7372" y="1426"/>
                    </a:cubicBezTo>
                    <a:lnTo>
                      <a:pt x="7372" y="1420"/>
                    </a:lnTo>
                    <a:cubicBezTo>
                      <a:pt x="7425" y="1401"/>
                      <a:pt x="7443" y="1340"/>
                      <a:pt x="7409" y="1293"/>
                    </a:cubicBezTo>
                    <a:cubicBezTo>
                      <a:pt x="7428" y="1238"/>
                      <a:pt x="7449" y="1182"/>
                      <a:pt x="7474" y="1133"/>
                    </a:cubicBezTo>
                    <a:cubicBezTo>
                      <a:pt x="7502" y="1068"/>
                      <a:pt x="7449" y="1017"/>
                      <a:pt x="7396" y="1017"/>
                    </a:cubicBezTo>
                    <a:close/>
                    <a:moveTo>
                      <a:pt x="11402" y="1354"/>
                    </a:moveTo>
                    <a:cubicBezTo>
                      <a:pt x="11342" y="1354"/>
                      <a:pt x="11290" y="1425"/>
                      <a:pt x="11339" y="1488"/>
                    </a:cubicBezTo>
                    <a:cubicBezTo>
                      <a:pt x="11413" y="1571"/>
                      <a:pt x="11481" y="1654"/>
                      <a:pt x="11542" y="1731"/>
                    </a:cubicBezTo>
                    <a:cubicBezTo>
                      <a:pt x="11558" y="1753"/>
                      <a:pt x="11579" y="1762"/>
                      <a:pt x="11607" y="1762"/>
                    </a:cubicBezTo>
                    <a:cubicBezTo>
                      <a:pt x="11672" y="1762"/>
                      <a:pt x="11712" y="1685"/>
                      <a:pt x="11669" y="1633"/>
                    </a:cubicBezTo>
                    <a:cubicBezTo>
                      <a:pt x="11607" y="1552"/>
                      <a:pt x="11536" y="1466"/>
                      <a:pt x="11459" y="1380"/>
                    </a:cubicBezTo>
                    <a:cubicBezTo>
                      <a:pt x="11441" y="1361"/>
                      <a:pt x="11421" y="1354"/>
                      <a:pt x="11402" y="1354"/>
                    </a:cubicBezTo>
                    <a:close/>
                    <a:moveTo>
                      <a:pt x="3285" y="1486"/>
                    </a:moveTo>
                    <a:cubicBezTo>
                      <a:pt x="3264" y="1486"/>
                      <a:pt x="3242" y="1494"/>
                      <a:pt x="3224" y="1515"/>
                    </a:cubicBezTo>
                    <a:cubicBezTo>
                      <a:pt x="3153" y="1602"/>
                      <a:pt x="3088" y="1694"/>
                      <a:pt x="3033" y="1790"/>
                    </a:cubicBezTo>
                    <a:cubicBezTo>
                      <a:pt x="3008" y="1827"/>
                      <a:pt x="3023" y="1876"/>
                      <a:pt x="3060" y="1901"/>
                    </a:cubicBezTo>
                    <a:cubicBezTo>
                      <a:pt x="3073" y="1907"/>
                      <a:pt x="3088" y="1910"/>
                      <a:pt x="3104" y="1910"/>
                    </a:cubicBezTo>
                    <a:lnTo>
                      <a:pt x="3101" y="1913"/>
                    </a:lnTo>
                    <a:cubicBezTo>
                      <a:pt x="3131" y="1913"/>
                      <a:pt x="3156" y="1898"/>
                      <a:pt x="3172" y="1870"/>
                    </a:cubicBezTo>
                    <a:cubicBezTo>
                      <a:pt x="3224" y="1784"/>
                      <a:pt x="3283" y="1697"/>
                      <a:pt x="3350" y="1617"/>
                    </a:cubicBezTo>
                    <a:cubicBezTo>
                      <a:pt x="3398" y="1556"/>
                      <a:pt x="3345" y="1486"/>
                      <a:pt x="3285" y="1486"/>
                    </a:cubicBezTo>
                    <a:close/>
                    <a:moveTo>
                      <a:pt x="7559" y="1500"/>
                    </a:moveTo>
                    <a:cubicBezTo>
                      <a:pt x="7501" y="1500"/>
                      <a:pt x="7445" y="1570"/>
                      <a:pt x="7496" y="1633"/>
                    </a:cubicBezTo>
                    <a:cubicBezTo>
                      <a:pt x="7557" y="1716"/>
                      <a:pt x="7610" y="1802"/>
                      <a:pt x="7656" y="1895"/>
                    </a:cubicBezTo>
                    <a:cubicBezTo>
                      <a:pt x="7668" y="1922"/>
                      <a:pt x="7696" y="1941"/>
                      <a:pt x="7730" y="1941"/>
                    </a:cubicBezTo>
                    <a:cubicBezTo>
                      <a:pt x="7742" y="1941"/>
                      <a:pt x="7752" y="1938"/>
                      <a:pt x="7764" y="1932"/>
                    </a:cubicBezTo>
                    <a:cubicBezTo>
                      <a:pt x="7804" y="1913"/>
                      <a:pt x="7820" y="1864"/>
                      <a:pt x="7801" y="1824"/>
                    </a:cubicBezTo>
                    <a:cubicBezTo>
                      <a:pt x="7752" y="1722"/>
                      <a:pt x="7693" y="1626"/>
                      <a:pt x="7622" y="1537"/>
                    </a:cubicBezTo>
                    <a:cubicBezTo>
                      <a:pt x="7605" y="1511"/>
                      <a:pt x="7582" y="1500"/>
                      <a:pt x="7559" y="1500"/>
                    </a:cubicBezTo>
                    <a:close/>
                    <a:moveTo>
                      <a:pt x="7233" y="1638"/>
                    </a:moveTo>
                    <a:cubicBezTo>
                      <a:pt x="7190" y="1638"/>
                      <a:pt x="7153" y="1669"/>
                      <a:pt x="7150" y="1713"/>
                    </a:cubicBezTo>
                    <a:cubicBezTo>
                      <a:pt x="7141" y="1787"/>
                      <a:pt x="7138" y="1861"/>
                      <a:pt x="7138" y="1938"/>
                    </a:cubicBezTo>
                    <a:cubicBezTo>
                      <a:pt x="7138" y="1975"/>
                      <a:pt x="7138" y="2012"/>
                      <a:pt x="7141" y="2049"/>
                    </a:cubicBezTo>
                    <a:cubicBezTo>
                      <a:pt x="7141" y="2092"/>
                      <a:pt x="7178" y="2126"/>
                      <a:pt x="7221" y="2126"/>
                    </a:cubicBezTo>
                    <a:lnTo>
                      <a:pt x="7224" y="2123"/>
                    </a:lnTo>
                    <a:cubicBezTo>
                      <a:pt x="7271" y="2123"/>
                      <a:pt x="7304" y="2083"/>
                      <a:pt x="7301" y="2040"/>
                    </a:cubicBezTo>
                    <a:cubicBezTo>
                      <a:pt x="7298" y="2006"/>
                      <a:pt x="7298" y="1972"/>
                      <a:pt x="7298" y="1938"/>
                    </a:cubicBezTo>
                    <a:cubicBezTo>
                      <a:pt x="7298" y="1867"/>
                      <a:pt x="7301" y="1799"/>
                      <a:pt x="7311" y="1728"/>
                    </a:cubicBezTo>
                    <a:cubicBezTo>
                      <a:pt x="7314" y="1685"/>
                      <a:pt x="7283" y="1645"/>
                      <a:pt x="7240" y="1639"/>
                    </a:cubicBezTo>
                    <a:cubicBezTo>
                      <a:pt x="7238" y="1639"/>
                      <a:pt x="7235" y="1638"/>
                      <a:pt x="7233" y="1638"/>
                    </a:cubicBezTo>
                    <a:close/>
                    <a:moveTo>
                      <a:pt x="11801" y="1860"/>
                    </a:moveTo>
                    <a:cubicBezTo>
                      <a:pt x="11742" y="1860"/>
                      <a:pt x="11687" y="1926"/>
                      <a:pt x="11733" y="1990"/>
                    </a:cubicBezTo>
                    <a:cubicBezTo>
                      <a:pt x="11848" y="2148"/>
                      <a:pt x="11909" y="2252"/>
                      <a:pt x="11909" y="2252"/>
                    </a:cubicBezTo>
                    <a:cubicBezTo>
                      <a:pt x="11925" y="2277"/>
                      <a:pt x="11952" y="2293"/>
                      <a:pt x="11980" y="2293"/>
                    </a:cubicBezTo>
                    <a:cubicBezTo>
                      <a:pt x="11996" y="2293"/>
                      <a:pt x="12008" y="2289"/>
                      <a:pt x="12020" y="2280"/>
                    </a:cubicBezTo>
                    <a:cubicBezTo>
                      <a:pt x="12060" y="2259"/>
                      <a:pt x="12073" y="2209"/>
                      <a:pt x="12048" y="2169"/>
                    </a:cubicBezTo>
                    <a:cubicBezTo>
                      <a:pt x="12045" y="2166"/>
                      <a:pt x="11983" y="2061"/>
                      <a:pt x="11866" y="1895"/>
                    </a:cubicBezTo>
                    <a:cubicBezTo>
                      <a:pt x="11848" y="1870"/>
                      <a:pt x="11824" y="1860"/>
                      <a:pt x="11801" y="1860"/>
                    </a:cubicBezTo>
                    <a:close/>
                    <a:moveTo>
                      <a:pt x="2955" y="2033"/>
                    </a:moveTo>
                    <a:cubicBezTo>
                      <a:pt x="2925" y="2033"/>
                      <a:pt x="2895" y="2050"/>
                      <a:pt x="2882" y="2089"/>
                    </a:cubicBezTo>
                    <a:cubicBezTo>
                      <a:pt x="2841" y="2194"/>
                      <a:pt x="2804" y="2299"/>
                      <a:pt x="2780" y="2407"/>
                    </a:cubicBezTo>
                    <a:cubicBezTo>
                      <a:pt x="2767" y="2453"/>
                      <a:pt x="2795" y="2496"/>
                      <a:pt x="2838" y="2505"/>
                    </a:cubicBezTo>
                    <a:cubicBezTo>
                      <a:pt x="2845" y="2508"/>
                      <a:pt x="2851" y="2508"/>
                      <a:pt x="2857" y="2508"/>
                    </a:cubicBezTo>
                    <a:lnTo>
                      <a:pt x="2860" y="2508"/>
                    </a:lnTo>
                    <a:cubicBezTo>
                      <a:pt x="2897" y="2508"/>
                      <a:pt x="2928" y="2484"/>
                      <a:pt x="2937" y="2447"/>
                    </a:cubicBezTo>
                    <a:cubicBezTo>
                      <a:pt x="2962" y="2345"/>
                      <a:pt x="2993" y="2246"/>
                      <a:pt x="3033" y="2151"/>
                    </a:cubicBezTo>
                    <a:cubicBezTo>
                      <a:pt x="3062" y="2084"/>
                      <a:pt x="3008" y="2033"/>
                      <a:pt x="2955" y="2033"/>
                    </a:cubicBezTo>
                    <a:close/>
                    <a:moveTo>
                      <a:pt x="7821" y="2084"/>
                    </a:moveTo>
                    <a:cubicBezTo>
                      <a:pt x="7777" y="2084"/>
                      <a:pt x="7733" y="2116"/>
                      <a:pt x="7739" y="2175"/>
                    </a:cubicBezTo>
                    <a:cubicBezTo>
                      <a:pt x="7742" y="2191"/>
                      <a:pt x="7742" y="2209"/>
                      <a:pt x="7742" y="2225"/>
                    </a:cubicBezTo>
                    <a:cubicBezTo>
                      <a:pt x="7746" y="2299"/>
                      <a:pt x="7724" y="2370"/>
                      <a:pt x="7684" y="2428"/>
                    </a:cubicBezTo>
                    <a:cubicBezTo>
                      <a:pt x="7656" y="2465"/>
                      <a:pt x="7665" y="2515"/>
                      <a:pt x="7699" y="2539"/>
                    </a:cubicBezTo>
                    <a:cubicBezTo>
                      <a:pt x="7715" y="2552"/>
                      <a:pt x="7730" y="2558"/>
                      <a:pt x="7749" y="2558"/>
                    </a:cubicBezTo>
                    <a:cubicBezTo>
                      <a:pt x="7773" y="2558"/>
                      <a:pt x="7798" y="2545"/>
                      <a:pt x="7813" y="2524"/>
                    </a:cubicBezTo>
                    <a:cubicBezTo>
                      <a:pt x="7875" y="2438"/>
                      <a:pt x="7906" y="2333"/>
                      <a:pt x="7903" y="2225"/>
                    </a:cubicBezTo>
                    <a:cubicBezTo>
                      <a:pt x="7903" y="2203"/>
                      <a:pt x="7900" y="2182"/>
                      <a:pt x="7900" y="2160"/>
                    </a:cubicBezTo>
                    <a:cubicBezTo>
                      <a:pt x="7897" y="2108"/>
                      <a:pt x="7859" y="2084"/>
                      <a:pt x="7821" y="2084"/>
                    </a:cubicBezTo>
                    <a:close/>
                    <a:moveTo>
                      <a:pt x="7283" y="2281"/>
                    </a:moveTo>
                    <a:cubicBezTo>
                      <a:pt x="7233" y="2281"/>
                      <a:pt x="7182" y="2325"/>
                      <a:pt x="7203" y="2388"/>
                    </a:cubicBezTo>
                    <a:cubicBezTo>
                      <a:pt x="7258" y="2549"/>
                      <a:pt x="7341" y="2650"/>
                      <a:pt x="7449" y="2684"/>
                    </a:cubicBezTo>
                    <a:cubicBezTo>
                      <a:pt x="7456" y="2687"/>
                      <a:pt x="7465" y="2687"/>
                      <a:pt x="7474" y="2687"/>
                    </a:cubicBezTo>
                    <a:cubicBezTo>
                      <a:pt x="7567" y="2687"/>
                      <a:pt x="7588" y="2555"/>
                      <a:pt x="7499" y="2530"/>
                    </a:cubicBezTo>
                    <a:cubicBezTo>
                      <a:pt x="7443" y="2512"/>
                      <a:pt x="7394" y="2444"/>
                      <a:pt x="7357" y="2336"/>
                    </a:cubicBezTo>
                    <a:cubicBezTo>
                      <a:pt x="7344" y="2297"/>
                      <a:pt x="7314" y="2281"/>
                      <a:pt x="7283" y="2281"/>
                    </a:cubicBezTo>
                    <a:close/>
                    <a:moveTo>
                      <a:pt x="2802" y="2670"/>
                    </a:moveTo>
                    <a:cubicBezTo>
                      <a:pt x="2766" y="2670"/>
                      <a:pt x="2731" y="2692"/>
                      <a:pt x="2724" y="2737"/>
                    </a:cubicBezTo>
                    <a:cubicBezTo>
                      <a:pt x="2712" y="2829"/>
                      <a:pt x="2709" y="2925"/>
                      <a:pt x="2709" y="3017"/>
                    </a:cubicBezTo>
                    <a:lnTo>
                      <a:pt x="2709" y="3070"/>
                    </a:lnTo>
                    <a:cubicBezTo>
                      <a:pt x="2709" y="3116"/>
                      <a:pt x="2746" y="3150"/>
                      <a:pt x="2789" y="3150"/>
                    </a:cubicBezTo>
                    <a:cubicBezTo>
                      <a:pt x="2835" y="3150"/>
                      <a:pt x="2869" y="3113"/>
                      <a:pt x="2869" y="3067"/>
                    </a:cubicBezTo>
                    <a:lnTo>
                      <a:pt x="2869" y="3017"/>
                    </a:lnTo>
                    <a:cubicBezTo>
                      <a:pt x="2869" y="2931"/>
                      <a:pt x="2875" y="2842"/>
                      <a:pt x="2885" y="2755"/>
                    </a:cubicBezTo>
                    <a:cubicBezTo>
                      <a:pt x="2886" y="2700"/>
                      <a:pt x="2844" y="2670"/>
                      <a:pt x="2802" y="2670"/>
                    </a:cubicBezTo>
                    <a:close/>
                    <a:moveTo>
                      <a:pt x="1978" y="3267"/>
                    </a:moveTo>
                    <a:cubicBezTo>
                      <a:pt x="1864" y="3273"/>
                      <a:pt x="1753" y="3292"/>
                      <a:pt x="1645" y="3320"/>
                    </a:cubicBezTo>
                    <a:cubicBezTo>
                      <a:pt x="1552" y="3344"/>
                      <a:pt x="1568" y="3477"/>
                      <a:pt x="1663" y="3480"/>
                    </a:cubicBezTo>
                    <a:cubicBezTo>
                      <a:pt x="1669" y="3480"/>
                      <a:pt x="1676" y="3480"/>
                      <a:pt x="1685" y="3477"/>
                    </a:cubicBezTo>
                    <a:cubicBezTo>
                      <a:pt x="1784" y="3452"/>
                      <a:pt x="1885" y="3437"/>
                      <a:pt x="1987" y="3428"/>
                    </a:cubicBezTo>
                    <a:cubicBezTo>
                      <a:pt x="2089" y="3415"/>
                      <a:pt x="2077" y="3267"/>
                      <a:pt x="1978" y="3267"/>
                    </a:cubicBezTo>
                    <a:close/>
                    <a:moveTo>
                      <a:pt x="2305" y="3270"/>
                    </a:moveTo>
                    <a:cubicBezTo>
                      <a:pt x="2209" y="3270"/>
                      <a:pt x="2196" y="3419"/>
                      <a:pt x="2299" y="3431"/>
                    </a:cubicBezTo>
                    <a:cubicBezTo>
                      <a:pt x="2400" y="3440"/>
                      <a:pt x="2505" y="3458"/>
                      <a:pt x="2607" y="3483"/>
                    </a:cubicBezTo>
                    <a:cubicBezTo>
                      <a:pt x="2613" y="3483"/>
                      <a:pt x="2619" y="3486"/>
                      <a:pt x="2625" y="3486"/>
                    </a:cubicBezTo>
                    <a:lnTo>
                      <a:pt x="2625" y="3486"/>
                    </a:lnTo>
                    <a:cubicBezTo>
                      <a:pt x="2718" y="3484"/>
                      <a:pt x="2733" y="3347"/>
                      <a:pt x="2641" y="3326"/>
                    </a:cubicBezTo>
                    <a:cubicBezTo>
                      <a:pt x="2533" y="3298"/>
                      <a:pt x="2422" y="3280"/>
                      <a:pt x="2311" y="3270"/>
                    </a:cubicBezTo>
                    <a:cubicBezTo>
                      <a:pt x="2309" y="3270"/>
                      <a:pt x="2307" y="3270"/>
                      <a:pt x="2305" y="3270"/>
                    </a:cubicBezTo>
                    <a:close/>
                    <a:moveTo>
                      <a:pt x="2625" y="3486"/>
                    </a:moveTo>
                    <a:cubicBezTo>
                      <a:pt x="2624" y="3486"/>
                      <a:pt x="2623" y="3486"/>
                      <a:pt x="2623" y="3486"/>
                    </a:cubicBezTo>
                    <a:lnTo>
                      <a:pt x="2626" y="3486"/>
                    </a:lnTo>
                    <a:cubicBezTo>
                      <a:pt x="2625" y="3486"/>
                      <a:pt x="2625" y="3486"/>
                      <a:pt x="2625" y="3486"/>
                    </a:cubicBezTo>
                    <a:close/>
                    <a:moveTo>
                      <a:pt x="1361" y="3427"/>
                    </a:moveTo>
                    <a:cubicBezTo>
                      <a:pt x="1350" y="3427"/>
                      <a:pt x="1339" y="3429"/>
                      <a:pt x="1327" y="3434"/>
                    </a:cubicBezTo>
                    <a:cubicBezTo>
                      <a:pt x="1225" y="3483"/>
                      <a:pt x="1127" y="3539"/>
                      <a:pt x="1034" y="3606"/>
                    </a:cubicBezTo>
                    <a:cubicBezTo>
                      <a:pt x="972" y="3653"/>
                      <a:pt x="1003" y="3751"/>
                      <a:pt x="1083" y="3751"/>
                    </a:cubicBezTo>
                    <a:lnTo>
                      <a:pt x="1083" y="3755"/>
                    </a:lnTo>
                    <a:cubicBezTo>
                      <a:pt x="1099" y="3751"/>
                      <a:pt x="1117" y="3745"/>
                      <a:pt x="1130" y="3736"/>
                    </a:cubicBezTo>
                    <a:cubicBezTo>
                      <a:pt x="1213" y="3674"/>
                      <a:pt x="1302" y="3625"/>
                      <a:pt x="1395" y="3582"/>
                    </a:cubicBezTo>
                    <a:cubicBezTo>
                      <a:pt x="1476" y="3539"/>
                      <a:pt x="1436" y="3427"/>
                      <a:pt x="1361" y="3427"/>
                    </a:cubicBezTo>
                    <a:close/>
                    <a:moveTo>
                      <a:pt x="2818" y="3311"/>
                    </a:moveTo>
                    <a:cubicBezTo>
                      <a:pt x="2773" y="3311"/>
                      <a:pt x="2728" y="3345"/>
                      <a:pt x="2737" y="3403"/>
                    </a:cubicBezTo>
                    <a:cubicBezTo>
                      <a:pt x="2752" y="3514"/>
                      <a:pt x="2774" y="3622"/>
                      <a:pt x="2801" y="3730"/>
                    </a:cubicBezTo>
                    <a:cubicBezTo>
                      <a:pt x="2811" y="3764"/>
                      <a:pt x="2841" y="3792"/>
                      <a:pt x="2878" y="3792"/>
                    </a:cubicBezTo>
                    <a:cubicBezTo>
                      <a:pt x="2885" y="3792"/>
                      <a:pt x="2894" y="3792"/>
                      <a:pt x="2900" y="3788"/>
                    </a:cubicBezTo>
                    <a:cubicBezTo>
                      <a:pt x="2943" y="3779"/>
                      <a:pt x="2968" y="3733"/>
                      <a:pt x="2959" y="3690"/>
                    </a:cubicBezTo>
                    <a:cubicBezTo>
                      <a:pt x="2949" y="3656"/>
                      <a:pt x="2943" y="3622"/>
                      <a:pt x="2934" y="3588"/>
                    </a:cubicBezTo>
                    <a:lnTo>
                      <a:pt x="2934" y="3588"/>
                    </a:lnTo>
                    <a:cubicBezTo>
                      <a:pt x="3020" y="3625"/>
                      <a:pt x="3107" y="3665"/>
                      <a:pt x="3190" y="3711"/>
                    </a:cubicBezTo>
                    <a:cubicBezTo>
                      <a:pt x="3207" y="3724"/>
                      <a:pt x="3224" y="3729"/>
                      <a:pt x="3239" y="3729"/>
                    </a:cubicBezTo>
                    <a:cubicBezTo>
                      <a:pt x="3313" y="3729"/>
                      <a:pt x="3359" y="3608"/>
                      <a:pt x="3267" y="3569"/>
                    </a:cubicBezTo>
                    <a:cubicBezTo>
                      <a:pt x="3168" y="3517"/>
                      <a:pt x="3067" y="3468"/>
                      <a:pt x="2965" y="3428"/>
                    </a:cubicBezTo>
                    <a:cubicBezTo>
                      <a:pt x="2954" y="3423"/>
                      <a:pt x="2943" y="3421"/>
                      <a:pt x="2933" y="3421"/>
                    </a:cubicBezTo>
                    <a:cubicBezTo>
                      <a:pt x="2922" y="3421"/>
                      <a:pt x="2912" y="3423"/>
                      <a:pt x="2903" y="3428"/>
                    </a:cubicBezTo>
                    <a:lnTo>
                      <a:pt x="2897" y="3381"/>
                    </a:lnTo>
                    <a:cubicBezTo>
                      <a:pt x="2890" y="3333"/>
                      <a:pt x="2854" y="3311"/>
                      <a:pt x="2818" y="3311"/>
                    </a:cubicBezTo>
                    <a:close/>
                    <a:moveTo>
                      <a:pt x="3498" y="3734"/>
                    </a:moveTo>
                    <a:cubicBezTo>
                      <a:pt x="3430" y="3734"/>
                      <a:pt x="3379" y="3829"/>
                      <a:pt x="3449" y="3881"/>
                    </a:cubicBezTo>
                    <a:cubicBezTo>
                      <a:pt x="3529" y="3943"/>
                      <a:pt x="3603" y="4014"/>
                      <a:pt x="3671" y="4091"/>
                    </a:cubicBezTo>
                    <a:cubicBezTo>
                      <a:pt x="3687" y="4109"/>
                      <a:pt x="3708" y="4118"/>
                      <a:pt x="3733" y="4118"/>
                    </a:cubicBezTo>
                    <a:cubicBezTo>
                      <a:pt x="3801" y="4118"/>
                      <a:pt x="3838" y="4035"/>
                      <a:pt x="3795" y="3983"/>
                    </a:cubicBezTo>
                    <a:cubicBezTo>
                      <a:pt x="3721" y="3899"/>
                      <a:pt x="3637" y="3822"/>
                      <a:pt x="3548" y="3751"/>
                    </a:cubicBezTo>
                    <a:cubicBezTo>
                      <a:pt x="3531" y="3739"/>
                      <a:pt x="3514" y="3734"/>
                      <a:pt x="3498" y="3734"/>
                    </a:cubicBezTo>
                    <a:close/>
                    <a:moveTo>
                      <a:pt x="837" y="3800"/>
                    </a:moveTo>
                    <a:cubicBezTo>
                      <a:pt x="818" y="3800"/>
                      <a:pt x="799" y="3807"/>
                      <a:pt x="781" y="3825"/>
                    </a:cubicBezTo>
                    <a:cubicBezTo>
                      <a:pt x="744" y="3862"/>
                      <a:pt x="710" y="3899"/>
                      <a:pt x="676" y="3940"/>
                    </a:cubicBezTo>
                    <a:cubicBezTo>
                      <a:pt x="636" y="3986"/>
                      <a:pt x="599" y="4035"/>
                      <a:pt x="565" y="4081"/>
                    </a:cubicBezTo>
                    <a:cubicBezTo>
                      <a:pt x="538" y="4118"/>
                      <a:pt x="544" y="4168"/>
                      <a:pt x="581" y="4196"/>
                    </a:cubicBezTo>
                    <a:cubicBezTo>
                      <a:pt x="596" y="4205"/>
                      <a:pt x="612" y="4211"/>
                      <a:pt x="630" y="4211"/>
                    </a:cubicBezTo>
                    <a:cubicBezTo>
                      <a:pt x="655" y="4211"/>
                      <a:pt x="679" y="4199"/>
                      <a:pt x="695" y="4177"/>
                    </a:cubicBezTo>
                    <a:cubicBezTo>
                      <a:pt x="729" y="4134"/>
                      <a:pt x="763" y="4088"/>
                      <a:pt x="800" y="4044"/>
                    </a:cubicBezTo>
                    <a:cubicBezTo>
                      <a:pt x="831" y="4007"/>
                      <a:pt x="864" y="3974"/>
                      <a:pt x="895" y="3940"/>
                    </a:cubicBezTo>
                    <a:cubicBezTo>
                      <a:pt x="952" y="3881"/>
                      <a:pt x="898" y="3800"/>
                      <a:pt x="837" y="3800"/>
                    </a:cubicBezTo>
                    <a:close/>
                    <a:moveTo>
                      <a:pt x="2978" y="3936"/>
                    </a:moveTo>
                    <a:cubicBezTo>
                      <a:pt x="2927" y="3936"/>
                      <a:pt x="2877" y="3983"/>
                      <a:pt x="2900" y="4048"/>
                    </a:cubicBezTo>
                    <a:cubicBezTo>
                      <a:pt x="2940" y="4152"/>
                      <a:pt x="2990" y="4254"/>
                      <a:pt x="3045" y="4350"/>
                    </a:cubicBezTo>
                    <a:cubicBezTo>
                      <a:pt x="3060" y="4374"/>
                      <a:pt x="3085" y="4390"/>
                      <a:pt x="3116" y="4390"/>
                    </a:cubicBezTo>
                    <a:cubicBezTo>
                      <a:pt x="3178" y="4390"/>
                      <a:pt x="3215" y="4322"/>
                      <a:pt x="3187" y="4270"/>
                    </a:cubicBezTo>
                    <a:cubicBezTo>
                      <a:pt x="3134" y="4180"/>
                      <a:pt x="3088" y="4085"/>
                      <a:pt x="3051" y="3989"/>
                    </a:cubicBezTo>
                    <a:cubicBezTo>
                      <a:pt x="3037" y="3952"/>
                      <a:pt x="3007" y="3936"/>
                      <a:pt x="2978" y="3936"/>
                    </a:cubicBezTo>
                    <a:close/>
                    <a:moveTo>
                      <a:pt x="3900" y="4233"/>
                    </a:moveTo>
                    <a:cubicBezTo>
                      <a:pt x="3851" y="4233"/>
                      <a:pt x="3802" y="4275"/>
                      <a:pt x="3819" y="4337"/>
                    </a:cubicBezTo>
                    <a:cubicBezTo>
                      <a:pt x="3832" y="4368"/>
                      <a:pt x="3838" y="4402"/>
                      <a:pt x="3838" y="4436"/>
                    </a:cubicBezTo>
                    <a:cubicBezTo>
                      <a:pt x="3838" y="4482"/>
                      <a:pt x="3822" y="4529"/>
                      <a:pt x="3791" y="4569"/>
                    </a:cubicBezTo>
                    <a:cubicBezTo>
                      <a:pt x="3761" y="4603"/>
                      <a:pt x="3767" y="4655"/>
                      <a:pt x="3804" y="4683"/>
                    </a:cubicBezTo>
                    <a:cubicBezTo>
                      <a:pt x="3819" y="4695"/>
                      <a:pt x="3835" y="4701"/>
                      <a:pt x="3853" y="4701"/>
                    </a:cubicBezTo>
                    <a:cubicBezTo>
                      <a:pt x="3878" y="4701"/>
                      <a:pt x="3902" y="4689"/>
                      <a:pt x="3918" y="4667"/>
                    </a:cubicBezTo>
                    <a:cubicBezTo>
                      <a:pt x="3970" y="4603"/>
                      <a:pt x="4001" y="4519"/>
                      <a:pt x="3998" y="4436"/>
                    </a:cubicBezTo>
                    <a:cubicBezTo>
                      <a:pt x="3998" y="4384"/>
                      <a:pt x="3989" y="4334"/>
                      <a:pt x="3973" y="4288"/>
                    </a:cubicBezTo>
                    <a:cubicBezTo>
                      <a:pt x="3960" y="4250"/>
                      <a:pt x="3930" y="4233"/>
                      <a:pt x="3900" y="4233"/>
                    </a:cubicBezTo>
                    <a:close/>
                    <a:moveTo>
                      <a:pt x="448" y="4328"/>
                    </a:moveTo>
                    <a:cubicBezTo>
                      <a:pt x="424" y="4328"/>
                      <a:pt x="401" y="4338"/>
                      <a:pt x="383" y="4362"/>
                    </a:cubicBezTo>
                    <a:cubicBezTo>
                      <a:pt x="328" y="4458"/>
                      <a:pt x="282" y="4560"/>
                      <a:pt x="238" y="4661"/>
                    </a:cubicBezTo>
                    <a:cubicBezTo>
                      <a:pt x="223" y="4704"/>
                      <a:pt x="241" y="4751"/>
                      <a:pt x="282" y="4766"/>
                    </a:cubicBezTo>
                    <a:cubicBezTo>
                      <a:pt x="288" y="4771"/>
                      <a:pt x="297" y="4774"/>
                      <a:pt x="304" y="4774"/>
                    </a:cubicBezTo>
                    <a:cubicBezTo>
                      <a:pt x="307" y="4774"/>
                      <a:pt x="310" y="4773"/>
                      <a:pt x="312" y="4772"/>
                    </a:cubicBezTo>
                    <a:cubicBezTo>
                      <a:pt x="346" y="4772"/>
                      <a:pt x="377" y="4754"/>
                      <a:pt x="389" y="4723"/>
                    </a:cubicBezTo>
                    <a:cubicBezTo>
                      <a:pt x="426" y="4624"/>
                      <a:pt x="473" y="4532"/>
                      <a:pt x="525" y="4439"/>
                    </a:cubicBezTo>
                    <a:cubicBezTo>
                      <a:pt x="549" y="4378"/>
                      <a:pt x="499" y="4328"/>
                      <a:pt x="448" y="4328"/>
                    </a:cubicBezTo>
                    <a:close/>
                    <a:moveTo>
                      <a:pt x="3306" y="4490"/>
                    </a:moveTo>
                    <a:cubicBezTo>
                      <a:pt x="3244" y="4490"/>
                      <a:pt x="3189" y="4569"/>
                      <a:pt x="3246" y="4627"/>
                    </a:cubicBezTo>
                    <a:cubicBezTo>
                      <a:pt x="3350" y="4738"/>
                      <a:pt x="3455" y="4803"/>
                      <a:pt x="3557" y="4825"/>
                    </a:cubicBezTo>
                    <a:lnTo>
                      <a:pt x="3572" y="4825"/>
                    </a:lnTo>
                    <a:cubicBezTo>
                      <a:pt x="3574" y="4825"/>
                      <a:pt x="3575" y="4825"/>
                      <a:pt x="3576" y="4825"/>
                    </a:cubicBezTo>
                    <a:cubicBezTo>
                      <a:pt x="3671" y="4825"/>
                      <a:pt x="3686" y="4683"/>
                      <a:pt x="3588" y="4664"/>
                    </a:cubicBezTo>
                    <a:cubicBezTo>
                      <a:pt x="3517" y="4652"/>
                      <a:pt x="3440" y="4600"/>
                      <a:pt x="3363" y="4516"/>
                    </a:cubicBezTo>
                    <a:cubicBezTo>
                      <a:pt x="3345" y="4498"/>
                      <a:pt x="3325" y="4490"/>
                      <a:pt x="3306" y="4490"/>
                    </a:cubicBezTo>
                    <a:close/>
                    <a:moveTo>
                      <a:pt x="203" y="4930"/>
                    </a:moveTo>
                    <a:cubicBezTo>
                      <a:pt x="174" y="4930"/>
                      <a:pt x="145" y="4945"/>
                      <a:pt x="130" y="4979"/>
                    </a:cubicBezTo>
                    <a:cubicBezTo>
                      <a:pt x="100" y="5084"/>
                      <a:pt x="75" y="5192"/>
                      <a:pt x="56" y="5303"/>
                    </a:cubicBezTo>
                    <a:cubicBezTo>
                      <a:pt x="50" y="5346"/>
                      <a:pt x="78" y="5386"/>
                      <a:pt x="121" y="5395"/>
                    </a:cubicBezTo>
                    <a:lnTo>
                      <a:pt x="137" y="5395"/>
                    </a:lnTo>
                    <a:cubicBezTo>
                      <a:pt x="174" y="5395"/>
                      <a:pt x="208" y="5368"/>
                      <a:pt x="214" y="5331"/>
                    </a:cubicBezTo>
                    <a:cubicBezTo>
                      <a:pt x="232" y="5226"/>
                      <a:pt x="257" y="5124"/>
                      <a:pt x="285" y="5022"/>
                    </a:cubicBezTo>
                    <a:cubicBezTo>
                      <a:pt x="292" y="4966"/>
                      <a:pt x="247" y="4930"/>
                      <a:pt x="203" y="4930"/>
                    </a:cubicBezTo>
                    <a:close/>
                    <a:moveTo>
                      <a:pt x="97" y="5556"/>
                    </a:moveTo>
                    <a:cubicBezTo>
                      <a:pt x="56" y="5556"/>
                      <a:pt x="19" y="5586"/>
                      <a:pt x="16" y="5630"/>
                    </a:cubicBezTo>
                    <a:cubicBezTo>
                      <a:pt x="7" y="5735"/>
                      <a:pt x="1" y="5846"/>
                      <a:pt x="1" y="5960"/>
                    </a:cubicBezTo>
                    <a:cubicBezTo>
                      <a:pt x="1" y="6003"/>
                      <a:pt x="38" y="6040"/>
                      <a:pt x="84" y="6040"/>
                    </a:cubicBezTo>
                    <a:cubicBezTo>
                      <a:pt x="127" y="6040"/>
                      <a:pt x="164" y="6003"/>
                      <a:pt x="164" y="5960"/>
                    </a:cubicBezTo>
                    <a:cubicBezTo>
                      <a:pt x="164" y="5852"/>
                      <a:pt x="167" y="5744"/>
                      <a:pt x="177" y="5642"/>
                    </a:cubicBezTo>
                    <a:cubicBezTo>
                      <a:pt x="180" y="5596"/>
                      <a:pt x="146" y="5559"/>
                      <a:pt x="103" y="5556"/>
                    </a:cubicBezTo>
                    <a:cubicBezTo>
                      <a:pt x="101" y="5556"/>
                      <a:pt x="99" y="5556"/>
                      <a:pt x="97" y="5556"/>
                    </a:cubicBezTo>
                    <a:close/>
                    <a:moveTo>
                      <a:pt x="96" y="6200"/>
                    </a:moveTo>
                    <a:cubicBezTo>
                      <a:pt x="94" y="6200"/>
                      <a:pt x="92" y="6200"/>
                      <a:pt x="90" y="6200"/>
                    </a:cubicBezTo>
                    <a:cubicBezTo>
                      <a:pt x="44" y="6203"/>
                      <a:pt x="10" y="6244"/>
                      <a:pt x="13" y="6287"/>
                    </a:cubicBezTo>
                    <a:cubicBezTo>
                      <a:pt x="22" y="6398"/>
                      <a:pt x="35" y="6509"/>
                      <a:pt x="47" y="6614"/>
                    </a:cubicBezTo>
                    <a:cubicBezTo>
                      <a:pt x="53" y="6654"/>
                      <a:pt x="87" y="6685"/>
                      <a:pt x="127" y="6685"/>
                    </a:cubicBezTo>
                    <a:lnTo>
                      <a:pt x="140" y="6685"/>
                    </a:lnTo>
                    <a:cubicBezTo>
                      <a:pt x="183" y="6678"/>
                      <a:pt x="214" y="6635"/>
                      <a:pt x="208" y="6592"/>
                    </a:cubicBezTo>
                    <a:cubicBezTo>
                      <a:pt x="195" y="6490"/>
                      <a:pt x="183" y="6382"/>
                      <a:pt x="177" y="6277"/>
                    </a:cubicBezTo>
                    <a:cubicBezTo>
                      <a:pt x="174" y="6233"/>
                      <a:pt x="137" y="6200"/>
                      <a:pt x="96" y="6200"/>
                    </a:cubicBezTo>
                    <a:close/>
                    <a:moveTo>
                      <a:pt x="184" y="6844"/>
                    </a:moveTo>
                    <a:cubicBezTo>
                      <a:pt x="138" y="6844"/>
                      <a:pt x="92" y="6879"/>
                      <a:pt x="103" y="6938"/>
                    </a:cubicBezTo>
                    <a:cubicBezTo>
                      <a:pt x="124" y="7049"/>
                      <a:pt x="149" y="7156"/>
                      <a:pt x="174" y="7258"/>
                    </a:cubicBezTo>
                    <a:cubicBezTo>
                      <a:pt x="183" y="7295"/>
                      <a:pt x="214" y="7320"/>
                      <a:pt x="251" y="7320"/>
                    </a:cubicBezTo>
                    <a:cubicBezTo>
                      <a:pt x="260" y="7320"/>
                      <a:pt x="266" y="7320"/>
                      <a:pt x="272" y="7317"/>
                    </a:cubicBezTo>
                    <a:cubicBezTo>
                      <a:pt x="315" y="7308"/>
                      <a:pt x="343" y="7261"/>
                      <a:pt x="331" y="7218"/>
                    </a:cubicBezTo>
                    <a:cubicBezTo>
                      <a:pt x="306" y="7119"/>
                      <a:pt x="285" y="7015"/>
                      <a:pt x="263" y="6907"/>
                    </a:cubicBezTo>
                    <a:cubicBezTo>
                      <a:pt x="253" y="6863"/>
                      <a:pt x="219" y="6844"/>
                      <a:pt x="184" y="6844"/>
                    </a:cubicBezTo>
                    <a:close/>
                    <a:moveTo>
                      <a:pt x="341" y="7477"/>
                    </a:moveTo>
                    <a:cubicBezTo>
                      <a:pt x="295" y="7477"/>
                      <a:pt x="249" y="7514"/>
                      <a:pt x="260" y="7573"/>
                    </a:cubicBezTo>
                    <a:cubicBezTo>
                      <a:pt x="297" y="7693"/>
                      <a:pt x="331" y="7795"/>
                      <a:pt x="365" y="7884"/>
                    </a:cubicBezTo>
                    <a:cubicBezTo>
                      <a:pt x="374" y="7918"/>
                      <a:pt x="405" y="7940"/>
                      <a:pt x="442" y="7940"/>
                    </a:cubicBezTo>
                    <a:cubicBezTo>
                      <a:pt x="451" y="7940"/>
                      <a:pt x="457" y="7937"/>
                      <a:pt x="467" y="7934"/>
                    </a:cubicBezTo>
                    <a:cubicBezTo>
                      <a:pt x="510" y="7918"/>
                      <a:pt x="531" y="7872"/>
                      <a:pt x="516" y="7832"/>
                    </a:cubicBezTo>
                    <a:cubicBezTo>
                      <a:pt x="485" y="7742"/>
                      <a:pt x="448" y="7644"/>
                      <a:pt x="414" y="7527"/>
                    </a:cubicBezTo>
                    <a:cubicBezTo>
                      <a:pt x="400" y="7492"/>
                      <a:pt x="371" y="7477"/>
                      <a:pt x="341" y="7477"/>
                    </a:cubicBezTo>
                    <a:close/>
                    <a:moveTo>
                      <a:pt x="564" y="8082"/>
                    </a:moveTo>
                    <a:cubicBezTo>
                      <a:pt x="513" y="8082"/>
                      <a:pt x="463" y="8130"/>
                      <a:pt x="485" y="8193"/>
                    </a:cubicBezTo>
                    <a:cubicBezTo>
                      <a:pt x="507" y="8239"/>
                      <a:pt x="510" y="8242"/>
                      <a:pt x="519" y="8254"/>
                    </a:cubicBezTo>
                    <a:cubicBezTo>
                      <a:pt x="534" y="8270"/>
                      <a:pt x="556" y="8279"/>
                      <a:pt x="578" y="8279"/>
                    </a:cubicBezTo>
                    <a:lnTo>
                      <a:pt x="578" y="8276"/>
                    </a:lnTo>
                    <a:cubicBezTo>
                      <a:pt x="636" y="8276"/>
                      <a:pt x="673" y="8214"/>
                      <a:pt x="649" y="8162"/>
                    </a:cubicBezTo>
                    <a:lnTo>
                      <a:pt x="633" y="8128"/>
                    </a:lnTo>
                    <a:cubicBezTo>
                      <a:pt x="617" y="8096"/>
                      <a:pt x="590" y="8082"/>
                      <a:pt x="564" y="8082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8894833" y="4609275"/>
                <a:ext cx="102663" cy="102663"/>
              </a:xfrm>
              <a:custGeom>
                <a:avLst/>
                <a:gdLst/>
                <a:ahLst/>
                <a:cxnLst/>
                <a:rect l="l" t="t" r="r" b="b"/>
                <a:pathLst>
                  <a:path w="1614" h="1614" extrusionOk="0">
                    <a:moveTo>
                      <a:pt x="867" y="0"/>
                    </a:moveTo>
                    <a:cubicBezTo>
                      <a:pt x="821" y="0"/>
                      <a:pt x="781" y="40"/>
                      <a:pt x="781" y="87"/>
                    </a:cubicBezTo>
                    <a:lnTo>
                      <a:pt x="778" y="577"/>
                    </a:lnTo>
                    <a:lnTo>
                      <a:pt x="485" y="268"/>
                    </a:lnTo>
                    <a:cubicBezTo>
                      <a:pt x="473" y="251"/>
                      <a:pt x="456" y="243"/>
                      <a:pt x="438" y="243"/>
                    </a:cubicBezTo>
                    <a:cubicBezTo>
                      <a:pt x="376" y="243"/>
                      <a:pt x="301" y="335"/>
                      <a:pt x="362" y="383"/>
                    </a:cubicBezTo>
                    <a:lnTo>
                      <a:pt x="661" y="703"/>
                    </a:lnTo>
                    <a:lnTo>
                      <a:pt x="115" y="706"/>
                    </a:lnTo>
                    <a:cubicBezTo>
                      <a:pt x="1" y="706"/>
                      <a:pt x="1" y="879"/>
                      <a:pt x="115" y="879"/>
                    </a:cubicBezTo>
                    <a:lnTo>
                      <a:pt x="614" y="873"/>
                    </a:lnTo>
                    <a:lnTo>
                      <a:pt x="226" y="1144"/>
                    </a:lnTo>
                    <a:cubicBezTo>
                      <a:pt x="161" y="1191"/>
                      <a:pt x="195" y="1296"/>
                      <a:pt x="275" y="1299"/>
                    </a:cubicBezTo>
                    <a:cubicBezTo>
                      <a:pt x="294" y="1299"/>
                      <a:pt x="309" y="1292"/>
                      <a:pt x="325" y="1283"/>
                    </a:cubicBezTo>
                    <a:lnTo>
                      <a:pt x="775" y="969"/>
                    </a:lnTo>
                    <a:lnTo>
                      <a:pt x="775" y="969"/>
                    </a:lnTo>
                    <a:lnTo>
                      <a:pt x="772" y="1527"/>
                    </a:lnTo>
                    <a:cubicBezTo>
                      <a:pt x="772" y="1573"/>
                      <a:pt x="809" y="1613"/>
                      <a:pt x="855" y="1613"/>
                    </a:cubicBezTo>
                    <a:cubicBezTo>
                      <a:pt x="904" y="1613"/>
                      <a:pt x="941" y="1573"/>
                      <a:pt x="941" y="1527"/>
                    </a:cubicBezTo>
                    <a:lnTo>
                      <a:pt x="944" y="1003"/>
                    </a:lnTo>
                    <a:lnTo>
                      <a:pt x="1259" y="1333"/>
                    </a:lnTo>
                    <a:cubicBezTo>
                      <a:pt x="1275" y="1350"/>
                      <a:pt x="1297" y="1358"/>
                      <a:pt x="1320" y="1358"/>
                    </a:cubicBezTo>
                    <a:cubicBezTo>
                      <a:pt x="1341" y="1358"/>
                      <a:pt x="1363" y="1351"/>
                      <a:pt x="1379" y="1336"/>
                    </a:cubicBezTo>
                    <a:cubicBezTo>
                      <a:pt x="1413" y="1302"/>
                      <a:pt x="1416" y="1249"/>
                      <a:pt x="1382" y="1212"/>
                    </a:cubicBezTo>
                    <a:lnTo>
                      <a:pt x="1055" y="867"/>
                    </a:lnTo>
                    <a:lnTo>
                      <a:pt x="1500" y="864"/>
                    </a:lnTo>
                    <a:cubicBezTo>
                      <a:pt x="1614" y="864"/>
                      <a:pt x="1614" y="691"/>
                      <a:pt x="1500" y="691"/>
                    </a:cubicBezTo>
                    <a:lnTo>
                      <a:pt x="1500" y="694"/>
                    </a:lnTo>
                    <a:lnTo>
                      <a:pt x="1170" y="697"/>
                    </a:lnTo>
                    <a:lnTo>
                      <a:pt x="1515" y="454"/>
                    </a:lnTo>
                    <a:cubicBezTo>
                      <a:pt x="1586" y="400"/>
                      <a:pt x="1536" y="300"/>
                      <a:pt x="1465" y="300"/>
                    </a:cubicBezTo>
                    <a:cubicBezTo>
                      <a:pt x="1451" y="300"/>
                      <a:pt x="1435" y="305"/>
                      <a:pt x="1419" y="315"/>
                    </a:cubicBezTo>
                    <a:lnTo>
                      <a:pt x="948" y="642"/>
                    </a:lnTo>
                    <a:lnTo>
                      <a:pt x="954" y="87"/>
                    </a:lnTo>
                    <a:cubicBezTo>
                      <a:pt x="954" y="40"/>
                      <a:pt x="914" y="3"/>
                      <a:pt x="86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8525457" y="4576640"/>
                <a:ext cx="173330" cy="167924"/>
              </a:xfrm>
              <a:custGeom>
                <a:avLst/>
                <a:gdLst/>
                <a:ahLst/>
                <a:cxnLst/>
                <a:rect l="l" t="t" r="r" b="b"/>
                <a:pathLst>
                  <a:path w="2725" h="2640" extrusionOk="0">
                    <a:moveTo>
                      <a:pt x="889" y="243"/>
                    </a:moveTo>
                    <a:cubicBezTo>
                      <a:pt x="988" y="326"/>
                      <a:pt x="1151" y="474"/>
                      <a:pt x="1370" y="681"/>
                    </a:cubicBezTo>
                    <a:cubicBezTo>
                      <a:pt x="1244" y="739"/>
                      <a:pt x="1108" y="807"/>
                      <a:pt x="960" y="884"/>
                    </a:cubicBezTo>
                    <a:cubicBezTo>
                      <a:pt x="914" y="557"/>
                      <a:pt x="895" y="358"/>
                      <a:pt x="889" y="243"/>
                    </a:cubicBezTo>
                    <a:close/>
                    <a:moveTo>
                      <a:pt x="2227" y="520"/>
                    </a:moveTo>
                    <a:lnTo>
                      <a:pt x="2227" y="520"/>
                    </a:lnTo>
                    <a:cubicBezTo>
                      <a:pt x="2172" y="708"/>
                      <a:pt x="2101" y="890"/>
                      <a:pt x="2018" y="1066"/>
                    </a:cubicBezTo>
                    <a:cubicBezTo>
                      <a:pt x="1904" y="955"/>
                      <a:pt x="1786" y="841"/>
                      <a:pt x="1672" y="730"/>
                    </a:cubicBezTo>
                    <a:cubicBezTo>
                      <a:pt x="1996" y="585"/>
                      <a:pt x="2150" y="536"/>
                      <a:pt x="2227" y="520"/>
                    </a:cubicBezTo>
                    <a:close/>
                    <a:moveTo>
                      <a:pt x="827" y="1143"/>
                    </a:moveTo>
                    <a:cubicBezTo>
                      <a:pt x="849" y="1298"/>
                      <a:pt x="877" y="1455"/>
                      <a:pt x="904" y="1609"/>
                    </a:cubicBezTo>
                    <a:cubicBezTo>
                      <a:pt x="497" y="1544"/>
                      <a:pt x="318" y="1489"/>
                      <a:pt x="241" y="1455"/>
                    </a:cubicBezTo>
                    <a:cubicBezTo>
                      <a:pt x="358" y="1390"/>
                      <a:pt x="577" y="1273"/>
                      <a:pt x="827" y="1143"/>
                    </a:cubicBezTo>
                    <a:close/>
                    <a:moveTo>
                      <a:pt x="1506" y="810"/>
                    </a:moveTo>
                    <a:cubicBezTo>
                      <a:pt x="1651" y="946"/>
                      <a:pt x="1802" y="1094"/>
                      <a:pt x="1941" y="1233"/>
                    </a:cubicBezTo>
                    <a:cubicBezTo>
                      <a:pt x="1867" y="1396"/>
                      <a:pt x="1786" y="1557"/>
                      <a:pt x="1706" y="1711"/>
                    </a:cubicBezTo>
                    <a:cubicBezTo>
                      <a:pt x="1478" y="1689"/>
                      <a:pt x="1268" y="1661"/>
                      <a:pt x="1086" y="1637"/>
                    </a:cubicBezTo>
                    <a:lnTo>
                      <a:pt x="1083" y="1637"/>
                    </a:lnTo>
                    <a:cubicBezTo>
                      <a:pt x="1049" y="1449"/>
                      <a:pt x="1015" y="1251"/>
                      <a:pt x="988" y="1063"/>
                    </a:cubicBezTo>
                    <a:cubicBezTo>
                      <a:pt x="1179" y="968"/>
                      <a:pt x="1352" y="881"/>
                      <a:pt x="1506" y="810"/>
                    </a:cubicBezTo>
                    <a:close/>
                    <a:moveTo>
                      <a:pt x="2070" y="1362"/>
                    </a:moveTo>
                    <a:cubicBezTo>
                      <a:pt x="2280" y="1578"/>
                      <a:pt x="2394" y="1708"/>
                      <a:pt x="2453" y="1779"/>
                    </a:cubicBezTo>
                    <a:cubicBezTo>
                      <a:pt x="2314" y="1769"/>
                      <a:pt x="2110" y="1751"/>
                      <a:pt x="1888" y="1729"/>
                    </a:cubicBezTo>
                    <a:cubicBezTo>
                      <a:pt x="1950" y="1612"/>
                      <a:pt x="2012" y="1486"/>
                      <a:pt x="2070" y="1362"/>
                    </a:cubicBezTo>
                    <a:close/>
                    <a:moveTo>
                      <a:pt x="1117" y="1816"/>
                    </a:moveTo>
                    <a:lnTo>
                      <a:pt x="1117" y="1816"/>
                    </a:lnTo>
                    <a:cubicBezTo>
                      <a:pt x="1268" y="1834"/>
                      <a:pt x="1438" y="1856"/>
                      <a:pt x="1620" y="1874"/>
                    </a:cubicBezTo>
                    <a:cubicBezTo>
                      <a:pt x="1438" y="2207"/>
                      <a:pt x="1321" y="2371"/>
                      <a:pt x="1259" y="2436"/>
                    </a:cubicBezTo>
                    <a:cubicBezTo>
                      <a:pt x="1231" y="2340"/>
                      <a:pt x="1182" y="2143"/>
                      <a:pt x="1117" y="1816"/>
                    </a:cubicBezTo>
                    <a:close/>
                    <a:moveTo>
                      <a:pt x="826" y="0"/>
                    </a:moveTo>
                    <a:cubicBezTo>
                      <a:pt x="798" y="0"/>
                      <a:pt x="770" y="10"/>
                      <a:pt x="750" y="30"/>
                    </a:cubicBezTo>
                    <a:cubicBezTo>
                      <a:pt x="719" y="67"/>
                      <a:pt x="673" y="119"/>
                      <a:pt x="799" y="968"/>
                    </a:cubicBezTo>
                    <a:cubicBezTo>
                      <a:pt x="395" y="1174"/>
                      <a:pt x="65" y="1356"/>
                      <a:pt x="62" y="1356"/>
                    </a:cubicBezTo>
                    <a:cubicBezTo>
                      <a:pt x="38" y="1372"/>
                      <a:pt x="22" y="1393"/>
                      <a:pt x="19" y="1421"/>
                    </a:cubicBezTo>
                    <a:cubicBezTo>
                      <a:pt x="1" y="1557"/>
                      <a:pt x="149" y="1668"/>
                      <a:pt x="938" y="1788"/>
                    </a:cubicBezTo>
                    <a:cubicBezTo>
                      <a:pt x="988" y="2059"/>
                      <a:pt x="1071" y="2466"/>
                      <a:pt x="1129" y="2574"/>
                    </a:cubicBezTo>
                    <a:cubicBezTo>
                      <a:pt x="1148" y="2615"/>
                      <a:pt x="1188" y="2639"/>
                      <a:pt x="1234" y="2639"/>
                    </a:cubicBezTo>
                    <a:cubicBezTo>
                      <a:pt x="1290" y="2639"/>
                      <a:pt x="1404" y="2639"/>
                      <a:pt x="1802" y="1893"/>
                    </a:cubicBezTo>
                    <a:cubicBezTo>
                      <a:pt x="2144" y="1930"/>
                      <a:pt x="2453" y="1951"/>
                      <a:pt x="2573" y="1961"/>
                    </a:cubicBezTo>
                    <a:cubicBezTo>
                      <a:pt x="2616" y="1961"/>
                      <a:pt x="2656" y="1939"/>
                      <a:pt x="2675" y="1902"/>
                    </a:cubicBezTo>
                    <a:cubicBezTo>
                      <a:pt x="2702" y="1837"/>
                      <a:pt x="2724" y="1785"/>
                      <a:pt x="2144" y="1199"/>
                    </a:cubicBezTo>
                    <a:cubicBezTo>
                      <a:pt x="2274" y="912"/>
                      <a:pt x="2416" y="573"/>
                      <a:pt x="2406" y="459"/>
                    </a:cubicBezTo>
                    <a:cubicBezTo>
                      <a:pt x="2403" y="406"/>
                      <a:pt x="2363" y="344"/>
                      <a:pt x="2264" y="344"/>
                    </a:cubicBezTo>
                    <a:cubicBezTo>
                      <a:pt x="2194" y="344"/>
                      <a:pt x="2039" y="372"/>
                      <a:pt x="1537" y="604"/>
                    </a:cubicBezTo>
                    <a:cubicBezTo>
                      <a:pt x="1305" y="385"/>
                      <a:pt x="941" y="48"/>
                      <a:pt x="870" y="8"/>
                    </a:cubicBezTo>
                    <a:cubicBezTo>
                      <a:pt x="856" y="3"/>
                      <a:pt x="841" y="0"/>
                      <a:pt x="82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8414295" y="4897906"/>
                <a:ext cx="122063" cy="122635"/>
              </a:xfrm>
              <a:custGeom>
                <a:avLst/>
                <a:gdLst/>
                <a:ahLst/>
                <a:cxnLst/>
                <a:rect l="l" t="t" r="r" b="b"/>
                <a:pathLst>
                  <a:path w="1919" h="1928" extrusionOk="0">
                    <a:moveTo>
                      <a:pt x="1024" y="247"/>
                    </a:moveTo>
                    <a:cubicBezTo>
                      <a:pt x="1049" y="330"/>
                      <a:pt x="1076" y="438"/>
                      <a:pt x="1095" y="512"/>
                    </a:cubicBezTo>
                    <a:cubicBezTo>
                      <a:pt x="1141" y="700"/>
                      <a:pt x="1150" y="747"/>
                      <a:pt x="1175" y="777"/>
                    </a:cubicBezTo>
                    <a:cubicBezTo>
                      <a:pt x="1200" y="811"/>
                      <a:pt x="1237" y="827"/>
                      <a:pt x="1425" y="895"/>
                    </a:cubicBezTo>
                    <a:cubicBezTo>
                      <a:pt x="1490" y="919"/>
                      <a:pt x="1595" y="953"/>
                      <a:pt x="1669" y="987"/>
                    </a:cubicBezTo>
                    <a:cubicBezTo>
                      <a:pt x="1561" y="1033"/>
                      <a:pt x="1391" y="1098"/>
                      <a:pt x="1237" y="1154"/>
                    </a:cubicBezTo>
                    <a:cubicBezTo>
                      <a:pt x="1212" y="1160"/>
                      <a:pt x="1194" y="1178"/>
                      <a:pt x="1184" y="1200"/>
                    </a:cubicBezTo>
                    <a:cubicBezTo>
                      <a:pt x="1110" y="1376"/>
                      <a:pt x="1015" y="1573"/>
                      <a:pt x="953" y="1687"/>
                    </a:cubicBezTo>
                    <a:cubicBezTo>
                      <a:pt x="910" y="1567"/>
                      <a:pt x="848" y="1354"/>
                      <a:pt x="802" y="1169"/>
                    </a:cubicBezTo>
                    <a:cubicBezTo>
                      <a:pt x="796" y="1135"/>
                      <a:pt x="768" y="1111"/>
                      <a:pt x="737" y="1104"/>
                    </a:cubicBezTo>
                    <a:cubicBezTo>
                      <a:pt x="558" y="1074"/>
                      <a:pt x="352" y="1024"/>
                      <a:pt x="241" y="993"/>
                    </a:cubicBezTo>
                    <a:cubicBezTo>
                      <a:pt x="416" y="901"/>
                      <a:pt x="595" y="818"/>
                      <a:pt x="780" y="747"/>
                    </a:cubicBezTo>
                    <a:cubicBezTo>
                      <a:pt x="805" y="737"/>
                      <a:pt x="820" y="719"/>
                      <a:pt x="830" y="697"/>
                    </a:cubicBezTo>
                    <a:cubicBezTo>
                      <a:pt x="888" y="543"/>
                      <a:pt x="953" y="392"/>
                      <a:pt x="1024" y="247"/>
                    </a:cubicBezTo>
                    <a:close/>
                    <a:moveTo>
                      <a:pt x="1046" y="0"/>
                    </a:moveTo>
                    <a:cubicBezTo>
                      <a:pt x="990" y="0"/>
                      <a:pt x="913" y="0"/>
                      <a:pt x="682" y="602"/>
                    </a:cubicBezTo>
                    <a:cubicBezTo>
                      <a:pt x="40" y="861"/>
                      <a:pt x="15" y="944"/>
                      <a:pt x="6" y="981"/>
                    </a:cubicBezTo>
                    <a:cubicBezTo>
                      <a:pt x="0" y="1012"/>
                      <a:pt x="6" y="1043"/>
                      <a:pt x="22" y="1067"/>
                    </a:cubicBezTo>
                    <a:cubicBezTo>
                      <a:pt x="40" y="1092"/>
                      <a:pt x="86" y="1157"/>
                      <a:pt x="651" y="1265"/>
                    </a:cubicBezTo>
                    <a:cubicBezTo>
                      <a:pt x="817" y="1928"/>
                      <a:pt x="876" y="1928"/>
                      <a:pt x="941" y="1928"/>
                    </a:cubicBezTo>
                    <a:lnTo>
                      <a:pt x="944" y="1928"/>
                    </a:lnTo>
                    <a:cubicBezTo>
                      <a:pt x="996" y="1925"/>
                      <a:pt x="1055" y="1922"/>
                      <a:pt x="1326" y="1302"/>
                    </a:cubicBezTo>
                    <a:cubicBezTo>
                      <a:pt x="1496" y="1243"/>
                      <a:pt x="1817" y="1123"/>
                      <a:pt x="1881" y="1064"/>
                    </a:cubicBezTo>
                    <a:cubicBezTo>
                      <a:pt x="1906" y="1040"/>
                      <a:pt x="1918" y="1006"/>
                      <a:pt x="1915" y="972"/>
                    </a:cubicBezTo>
                    <a:cubicBezTo>
                      <a:pt x="1900" y="892"/>
                      <a:pt x="1814" y="851"/>
                      <a:pt x="1484" y="734"/>
                    </a:cubicBezTo>
                    <a:cubicBezTo>
                      <a:pt x="1422" y="710"/>
                      <a:pt x="1345" y="685"/>
                      <a:pt x="1314" y="669"/>
                    </a:cubicBezTo>
                    <a:cubicBezTo>
                      <a:pt x="1299" y="629"/>
                      <a:pt x="1280" y="543"/>
                      <a:pt x="1261" y="472"/>
                    </a:cubicBezTo>
                    <a:cubicBezTo>
                      <a:pt x="1203" y="241"/>
                      <a:pt x="1166" y="96"/>
                      <a:pt x="1126" y="40"/>
                    </a:cubicBezTo>
                    <a:cubicBezTo>
                      <a:pt x="1104" y="16"/>
                      <a:pt x="1076" y="0"/>
                      <a:pt x="104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0" name="Google Shape;20;p2"/>
              <p:cNvGrpSpPr/>
              <p:nvPr/>
            </p:nvGrpSpPr>
            <p:grpSpPr>
              <a:xfrm>
                <a:off x="7936358" y="4836871"/>
                <a:ext cx="405379" cy="244724"/>
                <a:chOff x="8838794" y="3786045"/>
                <a:chExt cx="326497" cy="197120"/>
              </a:xfrm>
            </p:grpSpPr>
            <p:sp>
              <p:nvSpPr>
                <p:cNvPr id="21" name="Google Shape;21;p2"/>
                <p:cNvSpPr/>
                <p:nvPr/>
              </p:nvSpPr>
              <p:spPr>
                <a:xfrm>
                  <a:off x="8838794" y="3786045"/>
                  <a:ext cx="326497" cy="1971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33" h="3099" extrusionOk="0">
                      <a:moveTo>
                        <a:pt x="1910" y="1"/>
                      </a:moveTo>
                      <a:cubicBezTo>
                        <a:pt x="954" y="1"/>
                        <a:pt x="0" y="927"/>
                        <a:pt x="0" y="927"/>
                      </a:cubicBezTo>
                      <a:cubicBezTo>
                        <a:pt x="0" y="927"/>
                        <a:pt x="484" y="2118"/>
                        <a:pt x="1515" y="2537"/>
                      </a:cubicBezTo>
                      <a:cubicBezTo>
                        <a:pt x="1669" y="2600"/>
                        <a:pt x="1827" y="2627"/>
                        <a:pt x="1985" y="2627"/>
                      </a:cubicBezTo>
                      <a:cubicBezTo>
                        <a:pt x="2875" y="2627"/>
                        <a:pt x="3735" y="1769"/>
                        <a:pt x="3735" y="1769"/>
                      </a:cubicBezTo>
                      <a:cubicBezTo>
                        <a:pt x="3735" y="1769"/>
                        <a:pt x="3920" y="2997"/>
                        <a:pt x="4821" y="3099"/>
                      </a:cubicBezTo>
                      <a:cubicBezTo>
                        <a:pt x="4821" y="3099"/>
                        <a:pt x="4867" y="1779"/>
                        <a:pt x="4263" y="1581"/>
                      </a:cubicBezTo>
                      <a:cubicBezTo>
                        <a:pt x="4263" y="1581"/>
                        <a:pt x="4883" y="1412"/>
                        <a:pt x="5132" y="252"/>
                      </a:cubicBezTo>
                      <a:cubicBezTo>
                        <a:pt x="5132" y="252"/>
                        <a:pt x="5075" y="235"/>
                        <a:pt x="4980" y="235"/>
                      </a:cubicBezTo>
                      <a:cubicBezTo>
                        <a:pt x="4722" y="235"/>
                        <a:pt x="4186" y="362"/>
                        <a:pt x="3769" y="1307"/>
                      </a:cubicBezTo>
                      <a:cubicBezTo>
                        <a:pt x="3769" y="1307"/>
                        <a:pt x="3526" y="576"/>
                        <a:pt x="2428" y="104"/>
                      </a:cubicBezTo>
                      <a:cubicBezTo>
                        <a:pt x="2259" y="31"/>
                        <a:pt x="2085" y="1"/>
                        <a:pt x="1910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" name="Google Shape;22;p2"/>
                <p:cNvSpPr/>
                <p:nvPr/>
              </p:nvSpPr>
              <p:spPr>
                <a:xfrm>
                  <a:off x="8936049" y="3802329"/>
                  <a:ext cx="54257" cy="1196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3" h="1881" extrusionOk="0">
                      <a:moveTo>
                        <a:pt x="122" y="0"/>
                      </a:moveTo>
                      <a:cubicBezTo>
                        <a:pt x="60" y="0"/>
                        <a:pt x="0" y="74"/>
                        <a:pt x="53" y="141"/>
                      </a:cubicBezTo>
                      <a:cubicBezTo>
                        <a:pt x="57" y="150"/>
                        <a:pt x="646" y="949"/>
                        <a:pt x="131" y="1751"/>
                      </a:cubicBezTo>
                      <a:cubicBezTo>
                        <a:pt x="106" y="1788"/>
                        <a:pt x="118" y="1843"/>
                        <a:pt x="155" y="1868"/>
                      </a:cubicBezTo>
                      <a:cubicBezTo>
                        <a:pt x="171" y="1877"/>
                        <a:pt x="186" y="1881"/>
                        <a:pt x="202" y="1881"/>
                      </a:cubicBezTo>
                      <a:cubicBezTo>
                        <a:pt x="232" y="1881"/>
                        <a:pt x="260" y="1868"/>
                        <a:pt x="276" y="1840"/>
                      </a:cubicBezTo>
                      <a:cubicBezTo>
                        <a:pt x="852" y="943"/>
                        <a:pt x="198" y="48"/>
                        <a:pt x="189" y="39"/>
                      </a:cubicBezTo>
                      <a:cubicBezTo>
                        <a:pt x="171" y="11"/>
                        <a:pt x="146" y="0"/>
                        <a:pt x="122" y="0"/>
                      </a:cubicBezTo>
                      <a:close/>
                    </a:path>
                  </a:pathLst>
                </a:custGeom>
                <a:solidFill>
                  <a:srgbClr val="261D2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" name="Google Shape;23;p2"/>
                <p:cNvSpPr/>
                <p:nvPr/>
              </p:nvSpPr>
              <p:spPr>
                <a:xfrm>
                  <a:off x="8884018" y="3819757"/>
                  <a:ext cx="39627" cy="396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" h="623" extrusionOk="0">
                      <a:moveTo>
                        <a:pt x="97" y="0"/>
                      </a:moveTo>
                      <a:cubicBezTo>
                        <a:pt x="49" y="0"/>
                        <a:pt x="1" y="36"/>
                        <a:pt x="11" y="98"/>
                      </a:cubicBezTo>
                      <a:cubicBezTo>
                        <a:pt x="20" y="169"/>
                        <a:pt x="88" y="530"/>
                        <a:pt x="270" y="610"/>
                      </a:cubicBezTo>
                      <a:cubicBezTo>
                        <a:pt x="289" y="616"/>
                        <a:pt x="310" y="623"/>
                        <a:pt x="332" y="623"/>
                      </a:cubicBezTo>
                      <a:cubicBezTo>
                        <a:pt x="356" y="623"/>
                        <a:pt x="381" y="616"/>
                        <a:pt x="406" y="604"/>
                      </a:cubicBezTo>
                      <a:cubicBezTo>
                        <a:pt x="538" y="530"/>
                        <a:pt x="600" y="231"/>
                        <a:pt x="615" y="141"/>
                      </a:cubicBezTo>
                      <a:cubicBezTo>
                        <a:pt x="622" y="80"/>
                        <a:pt x="575" y="45"/>
                        <a:pt x="528" y="45"/>
                      </a:cubicBezTo>
                      <a:cubicBezTo>
                        <a:pt x="492" y="45"/>
                        <a:pt x="456" y="65"/>
                        <a:pt x="446" y="111"/>
                      </a:cubicBezTo>
                      <a:cubicBezTo>
                        <a:pt x="421" y="268"/>
                        <a:pt x="359" y="431"/>
                        <a:pt x="338" y="453"/>
                      </a:cubicBezTo>
                      <a:cubicBezTo>
                        <a:pt x="276" y="425"/>
                        <a:pt x="205" y="234"/>
                        <a:pt x="181" y="74"/>
                      </a:cubicBezTo>
                      <a:cubicBezTo>
                        <a:pt x="172" y="23"/>
                        <a:pt x="135" y="0"/>
                        <a:pt x="97" y="0"/>
                      </a:cubicBezTo>
                      <a:close/>
                    </a:path>
                  </a:pathLst>
                </a:custGeom>
                <a:solidFill>
                  <a:srgbClr val="261D2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" name="Google Shape;24;p2"/>
                <p:cNvSpPr/>
                <p:nvPr/>
              </p:nvSpPr>
              <p:spPr>
                <a:xfrm>
                  <a:off x="8847953" y="3866190"/>
                  <a:ext cx="46179" cy="181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6" h="285" extrusionOk="0">
                      <a:moveTo>
                        <a:pt x="115" y="0"/>
                      </a:moveTo>
                      <a:cubicBezTo>
                        <a:pt x="57" y="0"/>
                        <a:pt x="1" y="62"/>
                        <a:pt x="41" y="130"/>
                      </a:cubicBezTo>
                      <a:cubicBezTo>
                        <a:pt x="78" y="198"/>
                        <a:pt x="183" y="284"/>
                        <a:pt x="356" y="284"/>
                      </a:cubicBezTo>
                      <a:cubicBezTo>
                        <a:pt x="451" y="284"/>
                        <a:pt x="547" y="260"/>
                        <a:pt x="633" y="220"/>
                      </a:cubicBezTo>
                      <a:cubicBezTo>
                        <a:pt x="725" y="179"/>
                        <a:pt x="682" y="54"/>
                        <a:pt x="600" y="54"/>
                      </a:cubicBezTo>
                      <a:cubicBezTo>
                        <a:pt x="588" y="54"/>
                        <a:pt x="576" y="56"/>
                        <a:pt x="563" y="62"/>
                      </a:cubicBezTo>
                      <a:cubicBezTo>
                        <a:pt x="475" y="102"/>
                        <a:pt x="406" y="116"/>
                        <a:pt x="353" y="116"/>
                      </a:cubicBezTo>
                      <a:cubicBezTo>
                        <a:pt x="240" y="116"/>
                        <a:pt x="195" y="54"/>
                        <a:pt x="186" y="44"/>
                      </a:cubicBezTo>
                      <a:cubicBezTo>
                        <a:pt x="168" y="13"/>
                        <a:pt x="141" y="0"/>
                        <a:pt x="115" y="0"/>
                      </a:cubicBezTo>
                      <a:close/>
                    </a:path>
                  </a:pathLst>
                </a:custGeom>
                <a:solidFill>
                  <a:srgbClr val="261D2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" name="Google Shape;25;p2"/>
                <p:cNvSpPr/>
                <p:nvPr/>
              </p:nvSpPr>
              <p:spPr>
                <a:xfrm>
                  <a:off x="8983309" y="3816768"/>
                  <a:ext cx="63862" cy="114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4" h="1802" extrusionOk="0">
                      <a:moveTo>
                        <a:pt x="454" y="0"/>
                      </a:moveTo>
                      <a:cubicBezTo>
                        <a:pt x="370" y="0"/>
                        <a:pt x="301" y="6"/>
                        <a:pt x="273" y="10"/>
                      </a:cubicBezTo>
                      <a:cubicBezTo>
                        <a:pt x="226" y="13"/>
                        <a:pt x="193" y="56"/>
                        <a:pt x="196" y="102"/>
                      </a:cubicBezTo>
                      <a:cubicBezTo>
                        <a:pt x="202" y="146"/>
                        <a:pt x="239" y="179"/>
                        <a:pt x="285" y="179"/>
                      </a:cubicBezTo>
                      <a:cubicBezTo>
                        <a:pt x="287" y="179"/>
                        <a:pt x="289" y="179"/>
                        <a:pt x="291" y="179"/>
                      </a:cubicBezTo>
                      <a:cubicBezTo>
                        <a:pt x="337" y="175"/>
                        <a:pt x="391" y="172"/>
                        <a:pt x="447" y="172"/>
                      </a:cubicBezTo>
                      <a:cubicBezTo>
                        <a:pt x="593" y="172"/>
                        <a:pt x="749" y="190"/>
                        <a:pt x="794" y="244"/>
                      </a:cubicBezTo>
                      <a:cubicBezTo>
                        <a:pt x="800" y="250"/>
                        <a:pt x="806" y="256"/>
                        <a:pt x="800" y="278"/>
                      </a:cubicBezTo>
                      <a:cubicBezTo>
                        <a:pt x="760" y="457"/>
                        <a:pt x="439" y="559"/>
                        <a:pt x="319" y="580"/>
                      </a:cubicBezTo>
                      <a:cubicBezTo>
                        <a:pt x="223" y="599"/>
                        <a:pt x="230" y="741"/>
                        <a:pt x="328" y="750"/>
                      </a:cubicBezTo>
                      <a:cubicBezTo>
                        <a:pt x="566" y="771"/>
                        <a:pt x="806" y="842"/>
                        <a:pt x="828" y="895"/>
                      </a:cubicBezTo>
                      <a:cubicBezTo>
                        <a:pt x="819" y="947"/>
                        <a:pt x="584" y="1034"/>
                        <a:pt x="307" y="1061"/>
                      </a:cubicBezTo>
                      <a:cubicBezTo>
                        <a:pt x="217" y="1067"/>
                        <a:pt x="199" y="1191"/>
                        <a:pt x="282" y="1225"/>
                      </a:cubicBezTo>
                      <a:cubicBezTo>
                        <a:pt x="424" y="1283"/>
                        <a:pt x="637" y="1404"/>
                        <a:pt x="671" y="1496"/>
                      </a:cubicBezTo>
                      <a:cubicBezTo>
                        <a:pt x="677" y="1509"/>
                        <a:pt x="677" y="1521"/>
                        <a:pt x="671" y="1533"/>
                      </a:cubicBezTo>
                      <a:cubicBezTo>
                        <a:pt x="635" y="1605"/>
                        <a:pt x="483" y="1631"/>
                        <a:pt x="331" y="1631"/>
                      </a:cubicBezTo>
                      <a:cubicBezTo>
                        <a:pt x="262" y="1631"/>
                        <a:pt x="192" y="1625"/>
                        <a:pt x="134" y="1616"/>
                      </a:cubicBezTo>
                      <a:cubicBezTo>
                        <a:pt x="128" y="1616"/>
                        <a:pt x="122" y="1615"/>
                        <a:pt x="117" y="1615"/>
                      </a:cubicBezTo>
                      <a:cubicBezTo>
                        <a:pt x="18" y="1615"/>
                        <a:pt x="1" y="1769"/>
                        <a:pt x="106" y="1786"/>
                      </a:cubicBezTo>
                      <a:cubicBezTo>
                        <a:pt x="183" y="1795"/>
                        <a:pt x="260" y="1802"/>
                        <a:pt x="338" y="1802"/>
                      </a:cubicBezTo>
                      <a:cubicBezTo>
                        <a:pt x="516" y="1802"/>
                        <a:pt x="745" y="1768"/>
                        <a:pt x="825" y="1607"/>
                      </a:cubicBezTo>
                      <a:cubicBezTo>
                        <a:pt x="853" y="1552"/>
                        <a:pt x="856" y="1487"/>
                        <a:pt x="831" y="1431"/>
                      </a:cubicBezTo>
                      <a:cubicBezTo>
                        <a:pt x="794" y="1336"/>
                        <a:pt x="692" y="1253"/>
                        <a:pt x="590" y="1188"/>
                      </a:cubicBezTo>
                      <a:cubicBezTo>
                        <a:pt x="772" y="1145"/>
                        <a:pt x="976" y="1064"/>
                        <a:pt x="998" y="916"/>
                      </a:cubicBezTo>
                      <a:cubicBezTo>
                        <a:pt x="1004" y="870"/>
                        <a:pt x="988" y="821"/>
                        <a:pt x="957" y="784"/>
                      </a:cubicBezTo>
                      <a:cubicBezTo>
                        <a:pt x="905" y="716"/>
                        <a:pt x="791" y="670"/>
                        <a:pt x="674" y="639"/>
                      </a:cubicBezTo>
                      <a:cubicBezTo>
                        <a:pt x="806" y="571"/>
                        <a:pt x="933" y="469"/>
                        <a:pt x="967" y="318"/>
                      </a:cubicBezTo>
                      <a:cubicBezTo>
                        <a:pt x="985" y="253"/>
                        <a:pt x="970" y="182"/>
                        <a:pt x="924" y="130"/>
                      </a:cubicBezTo>
                      <a:cubicBezTo>
                        <a:pt x="830" y="23"/>
                        <a:pt x="615" y="0"/>
                        <a:pt x="454" y="0"/>
                      </a:cubicBezTo>
                      <a:close/>
                    </a:path>
                  </a:pathLst>
                </a:custGeom>
                <a:solidFill>
                  <a:srgbClr val="261D2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6" name="Google Shape;26;p2"/>
              <p:cNvSpPr/>
              <p:nvPr/>
            </p:nvSpPr>
            <p:spPr>
              <a:xfrm>
                <a:off x="8867365" y="4967640"/>
                <a:ext cx="75629" cy="75566"/>
              </a:xfrm>
              <a:custGeom>
                <a:avLst/>
                <a:gdLst/>
                <a:ahLst/>
                <a:cxnLst/>
                <a:rect l="l" t="t" r="r" b="b"/>
                <a:pathLst>
                  <a:path w="1189" h="1188" extrusionOk="0">
                    <a:moveTo>
                      <a:pt x="596" y="173"/>
                    </a:moveTo>
                    <a:cubicBezTo>
                      <a:pt x="707" y="173"/>
                      <a:pt x="815" y="220"/>
                      <a:pt x="892" y="300"/>
                    </a:cubicBezTo>
                    <a:cubicBezTo>
                      <a:pt x="1157" y="565"/>
                      <a:pt x="969" y="1015"/>
                      <a:pt x="596" y="1015"/>
                    </a:cubicBezTo>
                    <a:lnTo>
                      <a:pt x="596" y="1102"/>
                    </a:lnTo>
                    <a:lnTo>
                      <a:pt x="593" y="1015"/>
                    </a:lnTo>
                    <a:cubicBezTo>
                      <a:pt x="365" y="1009"/>
                      <a:pt x="186" y="821"/>
                      <a:pt x="186" y="593"/>
                    </a:cubicBezTo>
                    <a:cubicBezTo>
                      <a:pt x="186" y="364"/>
                      <a:pt x="368" y="179"/>
                      <a:pt x="596" y="173"/>
                    </a:cubicBezTo>
                    <a:close/>
                    <a:moveTo>
                      <a:pt x="593" y="1"/>
                    </a:moveTo>
                    <a:cubicBezTo>
                      <a:pt x="266" y="1"/>
                      <a:pt x="1" y="266"/>
                      <a:pt x="1" y="593"/>
                    </a:cubicBezTo>
                    <a:cubicBezTo>
                      <a:pt x="1" y="920"/>
                      <a:pt x="266" y="1188"/>
                      <a:pt x="593" y="1188"/>
                    </a:cubicBezTo>
                    <a:lnTo>
                      <a:pt x="596" y="1188"/>
                    </a:lnTo>
                    <a:cubicBezTo>
                      <a:pt x="923" y="1188"/>
                      <a:pt x="1188" y="920"/>
                      <a:pt x="1185" y="593"/>
                    </a:cubicBezTo>
                    <a:cubicBezTo>
                      <a:pt x="1185" y="266"/>
                      <a:pt x="920" y="1"/>
                      <a:pt x="59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965298" y="4268210"/>
                <a:ext cx="82881" cy="75566"/>
              </a:xfrm>
              <a:custGeom>
                <a:avLst/>
                <a:gdLst/>
                <a:ahLst/>
                <a:cxnLst/>
                <a:rect l="l" t="t" r="r" b="b"/>
                <a:pathLst>
                  <a:path w="1303" h="1188" extrusionOk="0">
                    <a:moveTo>
                      <a:pt x="710" y="173"/>
                    </a:moveTo>
                    <a:cubicBezTo>
                      <a:pt x="941" y="173"/>
                      <a:pt x="1129" y="364"/>
                      <a:pt x="1129" y="595"/>
                    </a:cubicBezTo>
                    <a:cubicBezTo>
                      <a:pt x="1126" y="827"/>
                      <a:pt x="938" y="1012"/>
                      <a:pt x="707" y="1015"/>
                    </a:cubicBezTo>
                    <a:cubicBezTo>
                      <a:pt x="476" y="1015"/>
                      <a:pt x="287" y="823"/>
                      <a:pt x="287" y="592"/>
                    </a:cubicBezTo>
                    <a:cubicBezTo>
                      <a:pt x="287" y="358"/>
                      <a:pt x="479" y="173"/>
                      <a:pt x="710" y="173"/>
                    </a:cubicBezTo>
                    <a:close/>
                    <a:moveTo>
                      <a:pt x="712" y="1"/>
                    </a:moveTo>
                    <a:cubicBezTo>
                      <a:pt x="485" y="1"/>
                      <a:pt x="263" y="130"/>
                      <a:pt x="164" y="364"/>
                    </a:cubicBezTo>
                    <a:cubicBezTo>
                      <a:pt x="1" y="752"/>
                      <a:pt x="284" y="1184"/>
                      <a:pt x="707" y="1187"/>
                    </a:cubicBezTo>
                    <a:lnTo>
                      <a:pt x="710" y="1187"/>
                    </a:lnTo>
                    <a:cubicBezTo>
                      <a:pt x="1034" y="1187"/>
                      <a:pt x="1299" y="922"/>
                      <a:pt x="1302" y="595"/>
                    </a:cubicBezTo>
                    <a:cubicBezTo>
                      <a:pt x="1302" y="438"/>
                      <a:pt x="1240" y="287"/>
                      <a:pt x="1129" y="176"/>
                    </a:cubicBezTo>
                    <a:cubicBezTo>
                      <a:pt x="1012" y="57"/>
                      <a:pt x="861" y="1"/>
                      <a:pt x="71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8" name="Google Shape;28;p2"/>
              <p:cNvGrpSpPr/>
              <p:nvPr/>
            </p:nvGrpSpPr>
            <p:grpSpPr>
              <a:xfrm>
                <a:off x="8711014" y="3767669"/>
                <a:ext cx="388320" cy="384805"/>
                <a:chOff x="10649934" y="1571625"/>
                <a:chExt cx="449705" cy="445634"/>
              </a:xfrm>
            </p:grpSpPr>
            <p:sp>
              <p:nvSpPr>
                <p:cNvPr id="29" name="Google Shape;29;p2"/>
                <p:cNvSpPr/>
                <p:nvPr/>
              </p:nvSpPr>
              <p:spPr>
                <a:xfrm>
                  <a:off x="10649934" y="1571625"/>
                  <a:ext cx="449705" cy="4456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70" h="7006" extrusionOk="0">
                      <a:moveTo>
                        <a:pt x="3541" y="217"/>
                      </a:moveTo>
                      <a:cubicBezTo>
                        <a:pt x="3631" y="377"/>
                        <a:pt x="3809" y="793"/>
                        <a:pt x="3948" y="1161"/>
                      </a:cubicBezTo>
                      <a:cubicBezTo>
                        <a:pt x="3958" y="1182"/>
                        <a:pt x="3976" y="1201"/>
                        <a:pt x="4001" y="1210"/>
                      </a:cubicBezTo>
                      <a:cubicBezTo>
                        <a:pt x="4009" y="1214"/>
                        <a:pt x="4019" y="1215"/>
                        <a:pt x="4028" y="1215"/>
                      </a:cubicBezTo>
                      <a:cubicBezTo>
                        <a:pt x="4043" y="1215"/>
                        <a:pt x="4059" y="1211"/>
                        <a:pt x="4072" y="1204"/>
                      </a:cubicBezTo>
                      <a:cubicBezTo>
                        <a:pt x="4414" y="1016"/>
                        <a:pt x="4941" y="750"/>
                        <a:pt x="5077" y="726"/>
                      </a:cubicBezTo>
                      <a:lnTo>
                        <a:pt x="5077" y="726"/>
                      </a:lnTo>
                      <a:cubicBezTo>
                        <a:pt x="5093" y="846"/>
                        <a:pt x="5019" y="1262"/>
                        <a:pt x="4932" y="1611"/>
                      </a:cubicBezTo>
                      <a:cubicBezTo>
                        <a:pt x="4918" y="1665"/>
                        <a:pt x="4959" y="1717"/>
                        <a:pt x="5014" y="1717"/>
                      </a:cubicBezTo>
                      <a:cubicBezTo>
                        <a:pt x="5019" y="1717"/>
                        <a:pt x="5023" y="1716"/>
                        <a:pt x="5028" y="1716"/>
                      </a:cubicBezTo>
                      <a:cubicBezTo>
                        <a:pt x="5034" y="1716"/>
                        <a:pt x="5737" y="1611"/>
                        <a:pt x="6095" y="1611"/>
                      </a:cubicBezTo>
                      <a:cubicBezTo>
                        <a:pt x="6135" y="1611"/>
                        <a:pt x="6175" y="1614"/>
                        <a:pt x="6215" y="1617"/>
                      </a:cubicBezTo>
                      <a:cubicBezTo>
                        <a:pt x="6169" y="1762"/>
                        <a:pt x="5975" y="2166"/>
                        <a:pt x="5790" y="2521"/>
                      </a:cubicBezTo>
                      <a:cubicBezTo>
                        <a:pt x="5765" y="2570"/>
                        <a:pt x="5790" y="2629"/>
                        <a:pt x="5842" y="2641"/>
                      </a:cubicBezTo>
                      <a:cubicBezTo>
                        <a:pt x="6252" y="2755"/>
                        <a:pt x="6727" y="2919"/>
                        <a:pt x="6820" y="2990"/>
                      </a:cubicBezTo>
                      <a:cubicBezTo>
                        <a:pt x="6755" y="3107"/>
                        <a:pt x="6329" y="3455"/>
                        <a:pt x="5950" y="3727"/>
                      </a:cubicBezTo>
                      <a:cubicBezTo>
                        <a:pt x="5904" y="3764"/>
                        <a:pt x="5904" y="3835"/>
                        <a:pt x="5953" y="3869"/>
                      </a:cubicBezTo>
                      <a:cubicBezTo>
                        <a:pt x="6385" y="4158"/>
                        <a:pt x="6755" y="4495"/>
                        <a:pt x="6752" y="4584"/>
                      </a:cubicBezTo>
                      <a:cubicBezTo>
                        <a:pt x="6706" y="4677"/>
                        <a:pt x="6172" y="4834"/>
                        <a:pt x="5583" y="4933"/>
                      </a:cubicBezTo>
                      <a:cubicBezTo>
                        <a:pt x="5524" y="4942"/>
                        <a:pt x="5493" y="5007"/>
                        <a:pt x="5521" y="5059"/>
                      </a:cubicBezTo>
                      <a:cubicBezTo>
                        <a:pt x="5719" y="5411"/>
                        <a:pt x="5913" y="5846"/>
                        <a:pt x="5907" y="5957"/>
                      </a:cubicBezTo>
                      <a:cubicBezTo>
                        <a:pt x="5871" y="5966"/>
                        <a:pt x="5836" y="5970"/>
                        <a:pt x="5801" y="5970"/>
                      </a:cubicBezTo>
                      <a:cubicBezTo>
                        <a:pt x="5790" y="5970"/>
                        <a:pt x="5779" y="5970"/>
                        <a:pt x="5768" y="5969"/>
                      </a:cubicBezTo>
                      <a:cubicBezTo>
                        <a:pt x="5444" y="5969"/>
                        <a:pt x="4846" y="5842"/>
                        <a:pt x="4840" y="5842"/>
                      </a:cubicBezTo>
                      <a:cubicBezTo>
                        <a:pt x="4833" y="5841"/>
                        <a:pt x="4827" y="5841"/>
                        <a:pt x="4821" y="5841"/>
                      </a:cubicBezTo>
                      <a:cubicBezTo>
                        <a:pt x="4785" y="5841"/>
                        <a:pt x="4752" y="5864"/>
                        <a:pt x="4741" y="5898"/>
                      </a:cubicBezTo>
                      <a:cubicBezTo>
                        <a:pt x="4624" y="6265"/>
                        <a:pt x="4470" y="6684"/>
                        <a:pt x="4399" y="6817"/>
                      </a:cubicBezTo>
                      <a:cubicBezTo>
                        <a:pt x="4272" y="6721"/>
                        <a:pt x="3951" y="6327"/>
                        <a:pt x="3692" y="5972"/>
                      </a:cubicBezTo>
                      <a:cubicBezTo>
                        <a:pt x="3680" y="5950"/>
                        <a:pt x="3655" y="5938"/>
                        <a:pt x="3631" y="5938"/>
                      </a:cubicBezTo>
                      <a:lnTo>
                        <a:pt x="3624" y="5938"/>
                      </a:lnTo>
                      <a:cubicBezTo>
                        <a:pt x="3622" y="5938"/>
                        <a:pt x="3619" y="5937"/>
                        <a:pt x="3616" y="5937"/>
                      </a:cubicBezTo>
                      <a:cubicBezTo>
                        <a:pt x="3597" y="5937"/>
                        <a:pt x="3576" y="5946"/>
                        <a:pt x="3563" y="5960"/>
                      </a:cubicBezTo>
                      <a:cubicBezTo>
                        <a:pt x="3245" y="6277"/>
                        <a:pt x="2863" y="6632"/>
                        <a:pt x="2727" y="6728"/>
                      </a:cubicBezTo>
                      <a:cubicBezTo>
                        <a:pt x="2684" y="6580"/>
                        <a:pt x="2607" y="6206"/>
                        <a:pt x="2548" y="5870"/>
                      </a:cubicBezTo>
                      <a:cubicBezTo>
                        <a:pt x="2541" y="5827"/>
                        <a:pt x="2505" y="5799"/>
                        <a:pt x="2465" y="5799"/>
                      </a:cubicBezTo>
                      <a:cubicBezTo>
                        <a:pt x="2454" y="5799"/>
                        <a:pt x="2442" y="5801"/>
                        <a:pt x="2431" y="5805"/>
                      </a:cubicBezTo>
                      <a:cubicBezTo>
                        <a:pt x="2061" y="5950"/>
                        <a:pt x="1447" y="6176"/>
                        <a:pt x="1222" y="6216"/>
                      </a:cubicBezTo>
                      <a:cubicBezTo>
                        <a:pt x="1253" y="6037"/>
                        <a:pt x="1376" y="5562"/>
                        <a:pt x="1502" y="5136"/>
                      </a:cubicBezTo>
                      <a:cubicBezTo>
                        <a:pt x="1509" y="5111"/>
                        <a:pt x="1506" y="5090"/>
                        <a:pt x="1493" y="5068"/>
                      </a:cubicBezTo>
                      <a:cubicBezTo>
                        <a:pt x="1481" y="5050"/>
                        <a:pt x="1462" y="5034"/>
                        <a:pt x="1441" y="5028"/>
                      </a:cubicBezTo>
                      <a:cubicBezTo>
                        <a:pt x="987" y="4917"/>
                        <a:pt x="466" y="4763"/>
                        <a:pt x="324" y="4686"/>
                      </a:cubicBezTo>
                      <a:cubicBezTo>
                        <a:pt x="420" y="4566"/>
                        <a:pt x="802" y="4251"/>
                        <a:pt x="1142" y="4001"/>
                      </a:cubicBezTo>
                      <a:cubicBezTo>
                        <a:pt x="1163" y="3983"/>
                        <a:pt x="1179" y="3955"/>
                        <a:pt x="1175" y="3927"/>
                      </a:cubicBezTo>
                      <a:cubicBezTo>
                        <a:pt x="1175" y="3899"/>
                        <a:pt x="1160" y="3872"/>
                        <a:pt x="1132" y="3859"/>
                      </a:cubicBezTo>
                      <a:cubicBezTo>
                        <a:pt x="636" y="3572"/>
                        <a:pt x="204" y="3233"/>
                        <a:pt x="207" y="3134"/>
                      </a:cubicBezTo>
                      <a:cubicBezTo>
                        <a:pt x="222" y="3042"/>
                        <a:pt x="701" y="2857"/>
                        <a:pt x="1206" y="2740"/>
                      </a:cubicBezTo>
                      <a:cubicBezTo>
                        <a:pt x="1262" y="2727"/>
                        <a:pt x="1290" y="2666"/>
                        <a:pt x="1262" y="2616"/>
                      </a:cubicBezTo>
                      <a:cubicBezTo>
                        <a:pt x="1043" y="2203"/>
                        <a:pt x="812" y="1734"/>
                        <a:pt x="756" y="1558"/>
                      </a:cubicBezTo>
                      <a:lnTo>
                        <a:pt x="756" y="1558"/>
                      </a:lnTo>
                      <a:cubicBezTo>
                        <a:pt x="981" y="1577"/>
                        <a:pt x="1580" y="1716"/>
                        <a:pt x="1805" y="1774"/>
                      </a:cubicBezTo>
                      <a:cubicBezTo>
                        <a:pt x="1811" y="1776"/>
                        <a:pt x="1818" y="1777"/>
                        <a:pt x="1824" y="1777"/>
                      </a:cubicBezTo>
                      <a:cubicBezTo>
                        <a:pt x="1843" y="1777"/>
                        <a:pt x="1862" y="1770"/>
                        <a:pt x="1876" y="1759"/>
                      </a:cubicBezTo>
                      <a:cubicBezTo>
                        <a:pt x="1897" y="1743"/>
                        <a:pt x="1910" y="1719"/>
                        <a:pt x="1910" y="1694"/>
                      </a:cubicBezTo>
                      <a:cubicBezTo>
                        <a:pt x="1925" y="1241"/>
                        <a:pt x="1956" y="738"/>
                        <a:pt x="1990" y="562"/>
                      </a:cubicBezTo>
                      <a:cubicBezTo>
                        <a:pt x="2162" y="649"/>
                        <a:pt x="2644" y="954"/>
                        <a:pt x="3072" y="1238"/>
                      </a:cubicBezTo>
                      <a:cubicBezTo>
                        <a:pt x="3086" y="1247"/>
                        <a:pt x="3103" y="1253"/>
                        <a:pt x="3121" y="1253"/>
                      </a:cubicBezTo>
                      <a:cubicBezTo>
                        <a:pt x="3130" y="1253"/>
                        <a:pt x="3140" y="1251"/>
                        <a:pt x="3149" y="1247"/>
                      </a:cubicBezTo>
                      <a:cubicBezTo>
                        <a:pt x="3174" y="1238"/>
                        <a:pt x="3196" y="1219"/>
                        <a:pt x="3202" y="1191"/>
                      </a:cubicBezTo>
                      <a:cubicBezTo>
                        <a:pt x="3313" y="812"/>
                        <a:pt x="3461" y="380"/>
                        <a:pt x="3541" y="217"/>
                      </a:cubicBezTo>
                      <a:close/>
                      <a:moveTo>
                        <a:pt x="3541" y="1"/>
                      </a:moveTo>
                      <a:cubicBezTo>
                        <a:pt x="3476" y="1"/>
                        <a:pt x="3381" y="1"/>
                        <a:pt x="3072" y="1034"/>
                      </a:cubicBezTo>
                      <a:cubicBezTo>
                        <a:pt x="2403" y="593"/>
                        <a:pt x="2027" y="368"/>
                        <a:pt x="1943" y="368"/>
                      </a:cubicBezTo>
                      <a:cubicBezTo>
                        <a:pt x="1937" y="368"/>
                        <a:pt x="1928" y="371"/>
                        <a:pt x="1919" y="371"/>
                      </a:cubicBezTo>
                      <a:cubicBezTo>
                        <a:pt x="1854" y="389"/>
                        <a:pt x="1783" y="405"/>
                        <a:pt x="1743" y="1583"/>
                      </a:cubicBezTo>
                      <a:cubicBezTo>
                        <a:pt x="1499" y="1524"/>
                        <a:pt x="904" y="1386"/>
                        <a:pt x="713" y="1386"/>
                      </a:cubicBezTo>
                      <a:cubicBezTo>
                        <a:pt x="709" y="1385"/>
                        <a:pt x="704" y="1385"/>
                        <a:pt x="700" y="1385"/>
                      </a:cubicBezTo>
                      <a:cubicBezTo>
                        <a:pt x="670" y="1385"/>
                        <a:pt x="638" y="1394"/>
                        <a:pt x="614" y="1410"/>
                      </a:cubicBezTo>
                      <a:cubicBezTo>
                        <a:pt x="556" y="1457"/>
                        <a:pt x="482" y="1509"/>
                        <a:pt x="1058" y="2601"/>
                      </a:cubicBezTo>
                      <a:cubicBezTo>
                        <a:pt x="697" y="2690"/>
                        <a:pt x="77" y="2875"/>
                        <a:pt x="40" y="3110"/>
                      </a:cubicBezTo>
                      <a:cubicBezTo>
                        <a:pt x="0" y="3344"/>
                        <a:pt x="583" y="3733"/>
                        <a:pt x="935" y="3943"/>
                      </a:cubicBezTo>
                      <a:cubicBezTo>
                        <a:pt x="108" y="4562"/>
                        <a:pt x="127" y="4674"/>
                        <a:pt x="136" y="4723"/>
                      </a:cubicBezTo>
                      <a:cubicBezTo>
                        <a:pt x="145" y="4775"/>
                        <a:pt x="164" y="4889"/>
                        <a:pt x="1311" y="5176"/>
                      </a:cubicBezTo>
                      <a:cubicBezTo>
                        <a:pt x="1209" y="5534"/>
                        <a:pt x="1024" y="6194"/>
                        <a:pt x="1043" y="6308"/>
                      </a:cubicBezTo>
                      <a:cubicBezTo>
                        <a:pt x="1046" y="6327"/>
                        <a:pt x="1068" y="6395"/>
                        <a:pt x="1172" y="6395"/>
                      </a:cubicBezTo>
                      <a:cubicBezTo>
                        <a:pt x="1373" y="6395"/>
                        <a:pt x="2116" y="6114"/>
                        <a:pt x="2397" y="6006"/>
                      </a:cubicBezTo>
                      <a:cubicBezTo>
                        <a:pt x="2459" y="6342"/>
                        <a:pt x="2551" y="6811"/>
                        <a:pt x="2607" y="6885"/>
                      </a:cubicBezTo>
                      <a:cubicBezTo>
                        <a:pt x="2628" y="6910"/>
                        <a:pt x="2656" y="6922"/>
                        <a:pt x="2687" y="6925"/>
                      </a:cubicBezTo>
                      <a:cubicBezTo>
                        <a:pt x="2785" y="6925"/>
                        <a:pt x="3097" y="6666"/>
                        <a:pt x="3612" y="6154"/>
                      </a:cubicBezTo>
                      <a:cubicBezTo>
                        <a:pt x="4028" y="6718"/>
                        <a:pt x="4297" y="7005"/>
                        <a:pt x="4417" y="7005"/>
                      </a:cubicBezTo>
                      <a:cubicBezTo>
                        <a:pt x="4445" y="7005"/>
                        <a:pt x="4473" y="6996"/>
                        <a:pt x="4494" y="6974"/>
                      </a:cubicBezTo>
                      <a:cubicBezTo>
                        <a:pt x="4590" y="6882"/>
                        <a:pt x="4790" y="6296"/>
                        <a:pt x="4880" y="6028"/>
                      </a:cubicBezTo>
                      <a:cubicBezTo>
                        <a:pt x="5056" y="6061"/>
                        <a:pt x="5493" y="6142"/>
                        <a:pt x="5768" y="6142"/>
                      </a:cubicBezTo>
                      <a:cubicBezTo>
                        <a:pt x="5885" y="6142"/>
                        <a:pt x="6015" y="6129"/>
                        <a:pt x="6058" y="6043"/>
                      </a:cubicBezTo>
                      <a:cubicBezTo>
                        <a:pt x="6135" y="5889"/>
                        <a:pt x="5907" y="5414"/>
                        <a:pt x="5728" y="5081"/>
                      </a:cubicBezTo>
                      <a:cubicBezTo>
                        <a:pt x="6194" y="5000"/>
                        <a:pt x="6857" y="4849"/>
                        <a:pt x="6915" y="4633"/>
                      </a:cubicBezTo>
                      <a:cubicBezTo>
                        <a:pt x="6974" y="4421"/>
                        <a:pt x="6499" y="4041"/>
                        <a:pt x="6147" y="3798"/>
                      </a:cubicBezTo>
                      <a:cubicBezTo>
                        <a:pt x="7070" y="3125"/>
                        <a:pt x="7011" y="2993"/>
                        <a:pt x="6986" y="2934"/>
                      </a:cubicBezTo>
                      <a:cubicBezTo>
                        <a:pt x="6931" y="2801"/>
                        <a:pt x="6434" y="2635"/>
                        <a:pt x="5990" y="2508"/>
                      </a:cubicBezTo>
                      <a:cubicBezTo>
                        <a:pt x="6141" y="2215"/>
                        <a:pt x="6394" y="1703"/>
                        <a:pt x="6394" y="1577"/>
                      </a:cubicBezTo>
                      <a:cubicBezTo>
                        <a:pt x="6394" y="1444"/>
                        <a:pt x="6206" y="1444"/>
                        <a:pt x="6092" y="1444"/>
                      </a:cubicBezTo>
                      <a:cubicBezTo>
                        <a:pt x="5814" y="1444"/>
                        <a:pt x="5352" y="1503"/>
                        <a:pt x="5130" y="1531"/>
                      </a:cubicBezTo>
                      <a:cubicBezTo>
                        <a:pt x="5336" y="655"/>
                        <a:pt x="5222" y="596"/>
                        <a:pt x="5170" y="571"/>
                      </a:cubicBezTo>
                      <a:cubicBezTo>
                        <a:pt x="5151" y="562"/>
                        <a:pt x="5130" y="559"/>
                        <a:pt x="5108" y="559"/>
                      </a:cubicBezTo>
                      <a:cubicBezTo>
                        <a:pt x="4932" y="559"/>
                        <a:pt x="4328" y="874"/>
                        <a:pt x="4075" y="1009"/>
                      </a:cubicBezTo>
                      <a:cubicBezTo>
                        <a:pt x="3705" y="59"/>
                        <a:pt x="3612" y="22"/>
                        <a:pt x="3578" y="7"/>
                      </a:cubicBezTo>
                      <a:cubicBezTo>
                        <a:pt x="3566" y="4"/>
                        <a:pt x="3553" y="1"/>
                        <a:pt x="3541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" name="Google Shape;30;p2"/>
                <p:cNvSpPr/>
                <p:nvPr/>
              </p:nvSpPr>
              <p:spPr>
                <a:xfrm>
                  <a:off x="10732687" y="1664810"/>
                  <a:ext cx="279682" cy="2796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97" h="4396" extrusionOk="0">
                      <a:moveTo>
                        <a:pt x="2197" y="1"/>
                      </a:moveTo>
                      <a:cubicBezTo>
                        <a:pt x="985" y="1"/>
                        <a:pt x="1" y="985"/>
                        <a:pt x="1" y="2197"/>
                      </a:cubicBezTo>
                      <a:cubicBezTo>
                        <a:pt x="1" y="3412"/>
                        <a:pt x="985" y="4396"/>
                        <a:pt x="2197" y="4396"/>
                      </a:cubicBezTo>
                      <a:cubicBezTo>
                        <a:pt x="3412" y="4396"/>
                        <a:pt x="4396" y="3412"/>
                        <a:pt x="4396" y="2197"/>
                      </a:cubicBezTo>
                      <a:cubicBezTo>
                        <a:pt x="4396" y="985"/>
                        <a:pt x="3412" y="1"/>
                        <a:pt x="219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" name="Google Shape;31;p2"/>
                <p:cNvSpPr/>
                <p:nvPr/>
              </p:nvSpPr>
              <p:spPr>
                <a:xfrm>
                  <a:off x="10883180" y="1708190"/>
                  <a:ext cx="23217" cy="141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5" h="223" extrusionOk="0">
                      <a:moveTo>
                        <a:pt x="1" y="0"/>
                      </a:moveTo>
                      <a:lnTo>
                        <a:pt x="365" y="223"/>
                      </a:lnTo>
                      <a:cubicBezTo>
                        <a:pt x="318" y="65"/>
                        <a:pt x="1" y="1"/>
                        <a:pt x="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" name="Google Shape;32;p2"/>
                <p:cNvSpPr/>
                <p:nvPr/>
              </p:nvSpPr>
              <p:spPr>
                <a:xfrm>
                  <a:off x="10875102" y="1702720"/>
                  <a:ext cx="37401" cy="25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8" h="395" extrusionOk="0">
                      <a:moveTo>
                        <a:pt x="119" y="0"/>
                      </a:moveTo>
                      <a:cubicBezTo>
                        <a:pt x="24" y="0"/>
                        <a:pt x="0" y="153"/>
                        <a:pt x="109" y="170"/>
                      </a:cubicBezTo>
                      <a:cubicBezTo>
                        <a:pt x="223" y="194"/>
                        <a:pt x="390" y="262"/>
                        <a:pt x="408" y="333"/>
                      </a:cubicBezTo>
                      <a:cubicBezTo>
                        <a:pt x="421" y="370"/>
                        <a:pt x="455" y="395"/>
                        <a:pt x="492" y="395"/>
                      </a:cubicBezTo>
                      <a:cubicBezTo>
                        <a:pt x="501" y="395"/>
                        <a:pt x="507" y="392"/>
                        <a:pt x="516" y="389"/>
                      </a:cubicBezTo>
                      <a:cubicBezTo>
                        <a:pt x="562" y="376"/>
                        <a:pt x="587" y="330"/>
                        <a:pt x="575" y="284"/>
                      </a:cubicBezTo>
                      <a:cubicBezTo>
                        <a:pt x="516" y="86"/>
                        <a:pt x="205" y="16"/>
                        <a:pt x="143" y="3"/>
                      </a:cubicBezTo>
                      <a:cubicBezTo>
                        <a:pt x="135" y="1"/>
                        <a:pt x="127" y="0"/>
                        <a:pt x="11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" name="Google Shape;33;p2"/>
                <p:cNvSpPr/>
                <p:nvPr/>
              </p:nvSpPr>
              <p:spPr>
                <a:xfrm>
                  <a:off x="10899655" y="1751125"/>
                  <a:ext cx="23217" cy="142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5" h="224" extrusionOk="0">
                      <a:moveTo>
                        <a:pt x="1" y="1"/>
                      </a:moveTo>
                      <a:lnTo>
                        <a:pt x="365" y="223"/>
                      </a:lnTo>
                      <a:cubicBezTo>
                        <a:pt x="318" y="69"/>
                        <a:pt x="1" y="1"/>
                        <a:pt x="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" name="Google Shape;34;p2"/>
                <p:cNvSpPr/>
                <p:nvPr/>
              </p:nvSpPr>
              <p:spPr>
                <a:xfrm>
                  <a:off x="10891704" y="1745718"/>
                  <a:ext cx="37274" cy="25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6" h="395" extrusionOk="0">
                      <a:moveTo>
                        <a:pt x="119" y="0"/>
                      </a:moveTo>
                      <a:cubicBezTo>
                        <a:pt x="23" y="0"/>
                        <a:pt x="1" y="152"/>
                        <a:pt x="107" y="172"/>
                      </a:cubicBezTo>
                      <a:cubicBezTo>
                        <a:pt x="221" y="194"/>
                        <a:pt x="388" y="262"/>
                        <a:pt x="409" y="333"/>
                      </a:cubicBezTo>
                      <a:cubicBezTo>
                        <a:pt x="419" y="370"/>
                        <a:pt x="453" y="394"/>
                        <a:pt x="490" y="394"/>
                      </a:cubicBezTo>
                      <a:cubicBezTo>
                        <a:pt x="499" y="394"/>
                        <a:pt x="508" y="391"/>
                        <a:pt x="514" y="391"/>
                      </a:cubicBezTo>
                      <a:cubicBezTo>
                        <a:pt x="561" y="376"/>
                        <a:pt x="585" y="330"/>
                        <a:pt x="573" y="283"/>
                      </a:cubicBezTo>
                      <a:cubicBezTo>
                        <a:pt x="514" y="89"/>
                        <a:pt x="203" y="15"/>
                        <a:pt x="141" y="3"/>
                      </a:cubicBezTo>
                      <a:cubicBezTo>
                        <a:pt x="134" y="1"/>
                        <a:pt x="126" y="0"/>
                        <a:pt x="11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" name="Google Shape;35;p2"/>
                <p:cNvSpPr/>
                <p:nvPr/>
              </p:nvSpPr>
              <p:spPr>
                <a:xfrm>
                  <a:off x="10945769" y="1750743"/>
                  <a:ext cx="20482" cy="179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2" h="282" extrusionOk="0">
                      <a:moveTo>
                        <a:pt x="0" y="1"/>
                      </a:moveTo>
                      <a:lnTo>
                        <a:pt x="321" y="281"/>
                      </a:lnTo>
                      <a:cubicBezTo>
                        <a:pt x="303" y="121"/>
                        <a:pt x="1" y="1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" name="Google Shape;36;p2"/>
                <p:cNvSpPr/>
                <p:nvPr/>
              </p:nvSpPr>
              <p:spPr>
                <a:xfrm>
                  <a:off x="10937755" y="1745209"/>
                  <a:ext cx="34157" cy="289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7" h="455" extrusionOk="0">
                      <a:moveTo>
                        <a:pt x="122" y="0"/>
                      </a:moveTo>
                      <a:cubicBezTo>
                        <a:pt x="40" y="0"/>
                        <a:pt x="0" y="130"/>
                        <a:pt x="96" y="168"/>
                      </a:cubicBezTo>
                      <a:cubicBezTo>
                        <a:pt x="200" y="208"/>
                        <a:pt x="355" y="307"/>
                        <a:pt x="361" y="378"/>
                      </a:cubicBezTo>
                      <a:cubicBezTo>
                        <a:pt x="367" y="421"/>
                        <a:pt x="404" y="455"/>
                        <a:pt x="447" y="455"/>
                      </a:cubicBezTo>
                      <a:lnTo>
                        <a:pt x="456" y="455"/>
                      </a:lnTo>
                      <a:cubicBezTo>
                        <a:pt x="503" y="449"/>
                        <a:pt x="537" y="405"/>
                        <a:pt x="534" y="359"/>
                      </a:cubicBezTo>
                      <a:cubicBezTo>
                        <a:pt x="509" y="156"/>
                        <a:pt x="216" y="32"/>
                        <a:pt x="157" y="8"/>
                      </a:cubicBezTo>
                      <a:cubicBezTo>
                        <a:pt x="145" y="3"/>
                        <a:pt x="133" y="0"/>
                        <a:pt x="12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" name="Google Shape;37;p2"/>
                <p:cNvSpPr/>
                <p:nvPr/>
              </p:nvSpPr>
              <p:spPr>
                <a:xfrm>
                  <a:off x="10846861" y="1739994"/>
                  <a:ext cx="23217" cy="141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5" h="223" extrusionOk="0">
                      <a:moveTo>
                        <a:pt x="1" y="0"/>
                      </a:moveTo>
                      <a:lnTo>
                        <a:pt x="365" y="222"/>
                      </a:lnTo>
                      <a:cubicBezTo>
                        <a:pt x="319" y="65"/>
                        <a:pt x="1" y="0"/>
                        <a:pt x="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" name="Google Shape;38;p2"/>
                <p:cNvSpPr/>
                <p:nvPr/>
              </p:nvSpPr>
              <p:spPr>
                <a:xfrm>
                  <a:off x="10839101" y="1734523"/>
                  <a:ext cx="37083" cy="25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3" h="395" extrusionOk="0">
                      <a:moveTo>
                        <a:pt x="119" y="1"/>
                      </a:moveTo>
                      <a:cubicBezTo>
                        <a:pt x="24" y="1"/>
                        <a:pt x="0" y="149"/>
                        <a:pt x="104" y="169"/>
                      </a:cubicBezTo>
                      <a:cubicBezTo>
                        <a:pt x="212" y="194"/>
                        <a:pt x="385" y="259"/>
                        <a:pt x="407" y="333"/>
                      </a:cubicBezTo>
                      <a:cubicBezTo>
                        <a:pt x="416" y="367"/>
                        <a:pt x="450" y="395"/>
                        <a:pt x="487" y="395"/>
                      </a:cubicBezTo>
                      <a:cubicBezTo>
                        <a:pt x="496" y="391"/>
                        <a:pt x="505" y="391"/>
                        <a:pt x="512" y="388"/>
                      </a:cubicBezTo>
                      <a:cubicBezTo>
                        <a:pt x="558" y="376"/>
                        <a:pt x="583" y="330"/>
                        <a:pt x="570" y="284"/>
                      </a:cubicBezTo>
                      <a:cubicBezTo>
                        <a:pt x="512" y="86"/>
                        <a:pt x="200" y="15"/>
                        <a:pt x="138" y="3"/>
                      </a:cubicBezTo>
                      <a:cubicBezTo>
                        <a:pt x="132" y="2"/>
                        <a:pt x="125" y="1"/>
                        <a:pt x="119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" name="Google Shape;39;p2"/>
                <p:cNvSpPr/>
                <p:nvPr/>
              </p:nvSpPr>
              <p:spPr>
                <a:xfrm>
                  <a:off x="10822945" y="1705646"/>
                  <a:ext cx="25952" cy="85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" h="134" extrusionOk="0">
                      <a:moveTo>
                        <a:pt x="13" y="0"/>
                      </a:moveTo>
                      <a:cubicBezTo>
                        <a:pt x="5" y="0"/>
                        <a:pt x="1" y="0"/>
                        <a:pt x="1" y="0"/>
                      </a:cubicBezTo>
                      <a:lnTo>
                        <a:pt x="408" y="133"/>
                      </a:lnTo>
                      <a:cubicBezTo>
                        <a:pt x="337" y="8"/>
                        <a:pt x="73" y="0"/>
                        <a:pt x="1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" name="Google Shape;40;p2"/>
                <p:cNvSpPr/>
                <p:nvPr/>
              </p:nvSpPr>
              <p:spPr>
                <a:xfrm>
                  <a:off x="10817475" y="1700176"/>
                  <a:ext cx="37528" cy="194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0" h="306" extrusionOk="0">
                      <a:moveTo>
                        <a:pt x="84" y="0"/>
                      </a:moveTo>
                      <a:cubicBezTo>
                        <a:pt x="37" y="3"/>
                        <a:pt x="0" y="40"/>
                        <a:pt x="0" y="89"/>
                      </a:cubicBezTo>
                      <a:cubicBezTo>
                        <a:pt x="3" y="136"/>
                        <a:pt x="40" y="173"/>
                        <a:pt x="90" y="173"/>
                      </a:cubicBezTo>
                      <a:cubicBezTo>
                        <a:pt x="99" y="172"/>
                        <a:pt x="108" y="172"/>
                        <a:pt x="118" y="172"/>
                      </a:cubicBezTo>
                      <a:cubicBezTo>
                        <a:pt x="227" y="172"/>
                        <a:pt x="383" y="203"/>
                        <a:pt x="417" y="262"/>
                      </a:cubicBezTo>
                      <a:cubicBezTo>
                        <a:pt x="432" y="290"/>
                        <a:pt x="460" y="305"/>
                        <a:pt x="491" y="305"/>
                      </a:cubicBezTo>
                      <a:cubicBezTo>
                        <a:pt x="506" y="305"/>
                        <a:pt x="522" y="299"/>
                        <a:pt x="534" y="293"/>
                      </a:cubicBezTo>
                      <a:cubicBezTo>
                        <a:pt x="574" y="268"/>
                        <a:pt x="589" y="219"/>
                        <a:pt x="568" y="179"/>
                      </a:cubicBezTo>
                      <a:cubicBezTo>
                        <a:pt x="466" y="0"/>
                        <a:pt x="148" y="0"/>
                        <a:pt x="8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41" name="Google Shape;41;p2"/>
              <p:cNvSpPr/>
              <p:nvPr/>
            </p:nvSpPr>
            <p:spPr>
              <a:xfrm>
                <a:off x="7651561" y="4922099"/>
                <a:ext cx="102663" cy="102663"/>
              </a:xfrm>
              <a:custGeom>
                <a:avLst/>
                <a:gdLst/>
                <a:ahLst/>
                <a:cxnLst/>
                <a:rect l="l" t="t" r="r" b="b"/>
                <a:pathLst>
                  <a:path w="1614" h="1614" extrusionOk="0">
                    <a:moveTo>
                      <a:pt x="867" y="0"/>
                    </a:moveTo>
                    <a:cubicBezTo>
                      <a:pt x="821" y="0"/>
                      <a:pt x="781" y="40"/>
                      <a:pt x="781" y="87"/>
                    </a:cubicBezTo>
                    <a:lnTo>
                      <a:pt x="778" y="577"/>
                    </a:lnTo>
                    <a:lnTo>
                      <a:pt x="485" y="268"/>
                    </a:lnTo>
                    <a:cubicBezTo>
                      <a:pt x="473" y="251"/>
                      <a:pt x="456" y="243"/>
                      <a:pt x="438" y="243"/>
                    </a:cubicBezTo>
                    <a:cubicBezTo>
                      <a:pt x="376" y="243"/>
                      <a:pt x="301" y="335"/>
                      <a:pt x="362" y="383"/>
                    </a:cubicBezTo>
                    <a:lnTo>
                      <a:pt x="661" y="703"/>
                    </a:lnTo>
                    <a:lnTo>
                      <a:pt x="115" y="706"/>
                    </a:lnTo>
                    <a:cubicBezTo>
                      <a:pt x="1" y="706"/>
                      <a:pt x="1" y="879"/>
                      <a:pt x="115" y="879"/>
                    </a:cubicBezTo>
                    <a:lnTo>
                      <a:pt x="614" y="873"/>
                    </a:lnTo>
                    <a:lnTo>
                      <a:pt x="226" y="1144"/>
                    </a:lnTo>
                    <a:cubicBezTo>
                      <a:pt x="161" y="1191"/>
                      <a:pt x="195" y="1296"/>
                      <a:pt x="275" y="1299"/>
                    </a:cubicBezTo>
                    <a:cubicBezTo>
                      <a:pt x="294" y="1299"/>
                      <a:pt x="309" y="1292"/>
                      <a:pt x="325" y="1283"/>
                    </a:cubicBezTo>
                    <a:lnTo>
                      <a:pt x="775" y="969"/>
                    </a:lnTo>
                    <a:lnTo>
                      <a:pt x="775" y="969"/>
                    </a:lnTo>
                    <a:lnTo>
                      <a:pt x="772" y="1527"/>
                    </a:lnTo>
                    <a:cubicBezTo>
                      <a:pt x="772" y="1573"/>
                      <a:pt x="809" y="1613"/>
                      <a:pt x="855" y="1613"/>
                    </a:cubicBezTo>
                    <a:cubicBezTo>
                      <a:pt x="904" y="1613"/>
                      <a:pt x="941" y="1573"/>
                      <a:pt x="941" y="1527"/>
                    </a:cubicBezTo>
                    <a:lnTo>
                      <a:pt x="944" y="1003"/>
                    </a:lnTo>
                    <a:lnTo>
                      <a:pt x="1259" y="1333"/>
                    </a:lnTo>
                    <a:cubicBezTo>
                      <a:pt x="1275" y="1350"/>
                      <a:pt x="1297" y="1358"/>
                      <a:pt x="1320" y="1358"/>
                    </a:cubicBezTo>
                    <a:cubicBezTo>
                      <a:pt x="1341" y="1358"/>
                      <a:pt x="1363" y="1351"/>
                      <a:pt x="1379" y="1336"/>
                    </a:cubicBezTo>
                    <a:cubicBezTo>
                      <a:pt x="1413" y="1302"/>
                      <a:pt x="1416" y="1249"/>
                      <a:pt x="1382" y="1212"/>
                    </a:cubicBezTo>
                    <a:lnTo>
                      <a:pt x="1055" y="867"/>
                    </a:lnTo>
                    <a:lnTo>
                      <a:pt x="1500" y="864"/>
                    </a:lnTo>
                    <a:cubicBezTo>
                      <a:pt x="1614" y="864"/>
                      <a:pt x="1614" y="691"/>
                      <a:pt x="1500" y="691"/>
                    </a:cubicBezTo>
                    <a:lnTo>
                      <a:pt x="1500" y="694"/>
                    </a:lnTo>
                    <a:lnTo>
                      <a:pt x="1170" y="697"/>
                    </a:lnTo>
                    <a:lnTo>
                      <a:pt x="1515" y="454"/>
                    </a:lnTo>
                    <a:cubicBezTo>
                      <a:pt x="1586" y="400"/>
                      <a:pt x="1536" y="300"/>
                      <a:pt x="1465" y="300"/>
                    </a:cubicBezTo>
                    <a:cubicBezTo>
                      <a:pt x="1451" y="300"/>
                      <a:pt x="1435" y="305"/>
                      <a:pt x="1419" y="315"/>
                    </a:cubicBezTo>
                    <a:lnTo>
                      <a:pt x="948" y="642"/>
                    </a:lnTo>
                    <a:lnTo>
                      <a:pt x="954" y="87"/>
                    </a:lnTo>
                    <a:cubicBezTo>
                      <a:pt x="954" y="40"/>
                      <a:pt x="914" y="3"/>
                      <a:pt x="86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7365098" y="4954010"/>
                <a:ext cx="82881" cy="75566"/>
              </a:xfrm>
              <a:custGeom>
                <a:avLst/>
                <a:gdLst/>
                <a:ahLst/>
                <a:cxnLst/>
                <a:rect l="l" t="t" r="r" b="b"/>
                <a:pathLst>
                  <a:path w="1303" h="1188" extrusionOk="0">
                    <a:moveTo>
                      <a:pt x="710" y="173"/>
                    </a:moveTo>
                    <a:cubicBezTo>
                      <a:pt x="941" y="173"/>
                      <a:pt x="1129" y="364"/>
                      <a:pt x="1129" y="595"/>
                    </a:cubicBezTo>
                    <a:cubicBezTo>
                      <a:pt x="1126" y="827"/>
                      <a:pt x="938" y="1012"/>
                      <a:pt x="707" y="1015"/>
                    </a:cubicBezTo>
                    <a:cubicBezTo>
                      <a:pt x="476" y="1015"/>
                      <a:pt x="287" y="823"/>
                      <a:pt x="287" y="592"/>
                    </a:cubicBezTo>
                    <a:cubicBezTo>
                      <a:pt x="287" y="358"/>
                      <a:pt x="479" y="173"/>
                      <a:pt x="710" y="173"/>
                    </a:cubicBezTo>
                    <a:close/>
                    <a:moveTo>
                      <a:pt x="712" y="1"/>
                    </a:moveTo>
                    <a:cubicBezTo>
                      <a:pt x="485" y="1"/>
                      <a:pt x="263" y="130"/>
                      <a:pt x="164" y="364"/>
                    </a:cubicBezTo>
                    <a:cubicBezTo>
                      <a:pt x="1" y="752"/>
                      <a:pt x="284" y="1184"/>
                      <a:pt x="707" y="1187"/>
                    </a:cubicBezTo>
                    <a:lnTo>
                      <a:pt x="710" y="1187"/>
                    </a:lnTo>
                    <a:cubicBezTo>
                      <a:pt x="1034" y="1187"/>
                      <a:pt x="1299" y="922"/>
                      <a:pt x="1302" y="595"/>
                    </a:cubicBezTo>
                    <a:cubicBezTo>
                      <a:pt x="1302" y="438"/>
                      <a:pt x="1240" y="287"/>
                      <a:pt x="1129" y="176"/>
                    </a:cubicBezTo>
                    <a:cubicBezTo>
                      <a:pt x="1012" y="57"/>
                      <a:pt x="861" y="1"/>
                      <a:pt x="71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3" name="Google Shape;43;p2"/>
          <p:cNvGrpSpPr/>
          <p:nvPr/>
        </p:nvGrpSpPr>
        <p:grpSpPr>
          <a:xfrm>
            <a:off x="7305875" y="93491"/>
            <a:ext cx="1761596" cy="1732556"/>
            <a:chOff x="7305875" y="93491"/>
            <a:chExt cx="1761596" cy="1732556"/>
          </a:xfrm>
        </p:grpSpPr>
        <p:grpSp>
          <p:nvGrpSpPr>
            <p:cNvPr id="44" name="Google Shape;44;p2"/>
            <p:cNvGrpSpPr/>
            <p:nvPr/>
          </p:nvGrpSpPr>
          <p:grpSpPr>
            <a:xfrm>
              <a:off x="7843196" y="103794"/>
              <a:ext cx="356308" cy="212146"/>
              <a:chOff x="5852753" y="-1422679"/>
              <a:chExt cx="195881" cy="116634"/>
            </a:xfrm>
          </p:grpSpPr>
          <p:sp>
            <p:nvSpPr>
              <p:cNvPr id="45" name="Google Shape;45;p2"/>
              <p:cNvSpPr/>
              <p:nvPr/>
            </p:nvSpPr>
            <p:spPr>
              <a:xfrm>
                <a:off x="5852753" y="-1420330"/>
                <a:ext cx="195881" cy="111615"/>
              </a:xfrm>
              <a:custGeom>
                <a:avLst/>
                <a:gdLst/>
                <a:ahLst/>
                <a:cxnLst/>
                <a:rect l="l" t="t" r="r" b="b"/>
                <a:pathLst>
                  <a:path w="6088" h="3469" extrusionOk="0">
                    <a:moveTo>
                      <a:pt x="3696" y="1"/>
                    </a:moveTo>
                    <a:cubicBezTo>
                      <a:pt x="3413" y="1"/>
                      <a:pt x="3163" y="158"/>
                      <a:pt x="2991" y="365"/>
                    </a:cubicBezTo>
                    <a:lnTo>
                      <a:pt x="2991" y="365"/>
                    </a:lnTo>
                    <a:cubicBezTo>
                      <a:pt x="2876" y="273"/>
                      <a:pt x="2725" y="190"/>
                      <a:pt x="2533" y="128"/>
                    </a:cubicBezTo>
                    <a:cubicBezTo>
                      <a:pt x="2372" y="75"/>
                      <a:pt x="2237" y="52"/>
                      <a:pt x="2122" y="52"/>
                    </a:cubicBezTo>
                    <a:cubicBezTo>
                      <a:pt x="1407" y="52"/>
                      <a:pt x="1530" y="951"/>
                      <a:pt x="1530" y="951"/>
                    </a:cubicBezTo>
                    <a:cubicBezTo>
                      <a:pt x="1457" y="907"/>
                      <a:pt x="1378" y="886"/>
                      <a:pt x="1298" y="886"/>
                    </a:cubicBezTo>
                    <a:cubicBezTo>
                      <a:pt x="694" y="886"/>
                      <a:pt x="1" y="2034"/>
                      <a:pt x="790" y="2617"/>
                    </a:cubicBezTo>
                    <a:cubicBezTo>
                      <a:pt x="1039" y="2800"/>
                      <a:pt x="1275" y="2883"/>
                      <a:pt x="1477" y="2895"/>
                    </a:cubicBezTo>
                    <a:lnTo>
                      <a:pt x="1477" y="2895"/>
                    </a:lnTo>
                    <a:cubicBezTo>
                      <a:pt x="1545" y="3200"/>
                      <a:pt x="1763" y="3463"/>
                      <a:pt x="2224" y="3468"/>
                    </a:cubicBezTo>
                    <a:cubicBezTo>
                      <a:pt x="2242" y="3468"/>
                      <a:pt x="2259" y="3468"/>
                      <a:pt x="2276" y="3468"/>
                    </a:cubicBezTo>
                    <a:cubicBezTo>
                      <a:pt x="2909" y="3468"/>
                      <a:pt x="3333" y="3322"/>
                      <a:pt x="3571" y="3105"/>
                    </a:cubicBezTo>
                    <a:lnTo>
                      <a:pt x="3571" y="3105"/>
                    </a:lnTo>
                    <a:cubicBezTo>
                      <a:pt x="3621" y="3172"/>
                      <a:pt x="3683" y="3237"/>
                      <a:pt x="3760" y="3298"/>
                    </a:cubicBezTo>
                    <a:cubicBezTo>
                      <a:pt x="3866" y="3382"/>
                      <a:pt x="3994" y="3419"/>
                      <a:pt x="4133" y="3419"/>
                    </a:cubicBezTo>
                    <a:cubicBezTo>
                      <a:pt x="4932" y="3419"/>
                      <a:pt x="6088" y="2177"/>
                      <a:pt x="5404" y="1457"/>
                    </a:cubicBezTo>
                    <a:cubicBezTo>
                      <a:pt x="5215" y="1258"/>
                      <a:pt x="5015" y="1183"/>
                      <a:pt x="4827" y="1183"/>
                    </a:cubicBezTo>
                    <a:cubicBezTo>
                      <a:pt x="4806" y="1183"/>
                      <a:pt x="4786" y="1184"/>
                      <a:pt x="4765" y="1185"/>
                    </a:cubicBezTo>
                    <a:lnTo>
                      <a:pt x="4765" y="1185"/>
                    </a:lnTo>
                    <a:cubicBezTo>
                      <a:pt x="4773" y="830"/>
                      <a:pt x="4595" y="421"/>
                      <a:pt x="4155" y="143"/>
                    </a:cubicBezTo>
                    <a:cubicBezTo>
                      <a:pt x="3998" y="43"/>
                      <a:pt x="3843" y="1"/>
                      <a:pt x="369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46;p2"/>
              <p:cNvSpPr/>
              <p:nvPr/>
            </p:nvSpPr>
            <p:spPr>
              <a:xfrm>
                <a:off x="5861505" y="-1422679"/>
                <a:ext cx="176673" cy="116634"/>
              </a:xfrm>
              <a:custGeom>
                <a:avLst/>
                <a:gdLst/>
                <a:ahLst/>
                <a:cxnLst/>
                <a:rect l="l" t="t" r="r" b="b"/>
                <a:pathLst>
                  <a:path w="5491" h="3625" extrusionOk="0">
                    <a:moveTo>
                      <a:pt x="2733" y="558"/>
                    </a:moveTo>
                    <a:cubicBezTo>
                      <a:pt x="2952" y="768"/>
                      <a:pt x="2995" y="1015"/>
                      <a:pt x="2936" y="1178"/>
                    </a:cubicBezTo>
                    <a:cubicBezTo>
                      <a:pt x="2906" y="1264"/>
                      <a:pt x="2852" y="1311"/>
                      <a:pt x="2788" y="1311"/>
                    </a:cubicBezTo>
                    <a:cubicBezTo>
                      <a:pt x="2749" y="1311"/>
                      <a:pt x="2705" y="1293"/>
                      <a:pt x="2662" y="1255"/>
                    </a:cubicBezTo>
                    <a:cubicBezTo>
                      <a:pt x="2508" y="1129"/>
                      <a:pt x="2542" y="827"/>
                      <a:pt x="2733" y="558"/>
                    </a:cubicBezTo>
                    <a:close/>
                    <a:moveTo>
                      <a:pt x="4404" y="1354"/>
                    </a:moveTo>
                    <a:lnTo>
                      <a:pt x="4404" y="1354"/>
                    </a:lnTo>
                    <a:cubicBezTo>
                      <a:pt x="4367" y="1650"/>
                      <a:pt x="4185" y="1872"/>
                      <a:pt x="3945" y="1906"/>
                    </a:cubicBezTo>
                    <a:cubicBezTo>
                      <a:pt x="3929" y="1906"/>
                      <a:pt x="3917" y="1909"/>
                      <a:pt x="3902" y="1909"/>
                    </a:cubicBezTo>
                    <a:cubicBezTo>
                      <a:pt x="3837" y="1909"/>
                      <a:pt x="3837" y="1888"/>
                      <a:pt x="3837" y="1869"/>
                    </a:cubicBezTo>
                    <a:cubicBezTo>
                      <a:pt x="3831" y="1746"/>
                      <a:pt x="4068" y="1431"/>
                      <a:pt x="4404" y="1354"/>
                    </a:cubicBezTo>
                    <a:close/>
                    <a:moveTo>
                      <a:pt x="1527" y="2125"/>
                    </a:moveTo>
                    <a:cubicBezTo>
                      <a:pt x="1570" y="2125"/>
                      <a:pt x="1610" y="2162"/>
                      <a:pt x="1635" y="2196"/>
                    </a:cubicBezTo>
                    <a:cubicBezTo>
                      <a:pt x="1755" y="2347"/>
                      <a:pt x="1783" y="2511"/>
                      <a:pt x="1718" y="2646"/>
                    </a:cubicBezTo>
                    <a:cubicBezTo>
                      <a:pt x="1647" y="2795"/>
                      <a:pt x="1477" y="2884"/>
                      <a:pt x="1274" y="2890"/>
                    </a:cubicBezTo>
                    <a:cubicBezTo>
                      <a:pt x="1231" y="2619"/>
                      <a:pt x="1308" y="2332"/>
                      <a:pt x="1416" y="2199"/>
                    </a:cubicBezTo>
                    <a:cubicBezTo>
                      <a:pt x="1440" y="2159"/>
                      <a:pt x="1481" y="2131"/>
                      <a:pt x="1527" y="2125"/>
                    </a:cubicBezTo>
                    <a:close/>
                    <a:moveTo>
                      <a:pt x="3350" y="2350"/>
                    </a:moveTo>
                    <a:cubicBezTo>
                      <a:pt x="3362" y="2350"/>
                      <a:pt x="3396" y="2384"/>
                      <a:pt x="3424" y="2468"/>
                    </a:cubicBezTo>
                    <a:cubicBezTo>
                      <a:pt x="3491" y="2668"/>
                      <a:pt x="3448" y="2890"/>
                      <a:pt x="3313" y="3051"/>
                    </a:cubicBezTo>
                    <a:cubicBezTo>
                      <a:pt x="3183" y="2825"/>
                      <a:pt x="3195" y="2582"/>
                      <a:pt x="3266" y="2440"/>
                    </a:cubicBezTo>
                    <a:cubicBezTo>
                      <a:pt x="3297" y="2375"/>
                      <a:pt x="3334" y="2350"/>
                      <a:pt x="3350" y="2350"/>
                    </a:cubicBezTo>
                    <a:close/>
                    <a:moveTo>
                      <a:pt x="3426" y="160"/>
                    </a:moveTo>
                    <a:cubicBezTo>
                      <a:pt x="3566" y="160"/>
                      <a:pt x="3707" y="201"/>
                      <a:pt x="3840" y="287"/>
                    </a:cubicBezTo>
                    <a:cubicBezTo>
                      <a:pt x="4185" y="503"/>
                      <a:pt x="4395" y="836"/>
                      <a:pt x="4411" y="1191"/>
                    </a:cubicBezTo>
                    <a:cubicBezTo>
                      <a:pt x="3994" y="1265"/>
                      <a:pt x="3667" y="1650"/>
                      <a:pt x="3677" y="1878"/>
                    </a:cubicBezTo>
                    <a:cubicBezTo>
                      <a:pt x="3679" y="1969"/>
                      <a:pt x="3738" y="2069"/>
                      <a:pt x="3899" y="2069"/>
                    </a:cubicBezTo>
                    <a:cubicBezTo>
                      <a:pt x="3920" y="2069"/>
                      <a:pt x="3942" y="2067"/>
                      <a:pt x="3966" y="2064"/>
                    </a:cubicBezTo>
                    <a:cubicBezTo>
                      <a:pt x="4293" y="2020"/>
                      <a:pt x="4534" y="1727"/>
                      <a:pt x="4571" y="1339"/>
                    </a:cubicBezTo>
                    <a:cubicBezTo>
                      <a:pt x="4753" y="1342"/>
                      <a:pt x="4920" y="1428"/>
                      <a:pt x="5074" y="1589"/>
                    </a:cubicBezTo>
                    <a:cubicBezTo>
                      <a:pt x="5336" y="1863"/>
                      <a:pt x="5274" y="2190"/>
                      <a:pt x="5176" y="2418"/>
                    </a:cubicBezTo>
                    <a:cubicBezTo>
                      <a:pt x="4953" y="2939"/>
                      <a:pt x="4327" y="3414"/>
                      <a:pt x="3862" y="3414"/>
                    </a:cubicBezTo>
                    <a:cubicBezTo>
                      <a:pt x="3857" y="3415"/>
                      <a:pt x="3853" y="3415"/>
                      <a:pt x="3848" y="3415"/>
                    </a:cubicBezTo>
                    <a:cubicBezTo>
                      <a:pt x="3736" y="3415"/>
                      <a:pt x="3627" y="3378"/>
                      <a:pt x="3541" y="3310"/>
                    </a:cubicBezTo>
                    <a:cubicBezTo>
                      <a:pt x="3491" y="3273"/>
                      <a:pt x="3448" y="3232"/>
                      <a:pt x="3408" y="3186"/>
                    </a:cubicBezTo>
                    <a:cubicBezTo>
                      <a:pt x="3603" y="2983"/>
                      <a:pt x="3667" y="2687"/>
                      <a:pt x="3578" y="2421"/>
                    </a:cubicBezTo>
                    <a:cubicBezTo>
                      <a:pt x="3513" y="2218"/>
                      <a:pt x="3408" y="2190"/>
                      <a:pt x="3350" y="2190"/>
                    </a:cubicBezTo>
                    <a:cubicBezTo>
                      <a:pt x="3260" y="2190"/>
                      <a:pt x="3177" y="2255"/>
                      <a:pt x="3121" y="2366"/>
                    </a:cubicBezTo>
                    <a:cubicBezTo>
                      <a:pt x="3023" y="2563"/>
                      <a:pt x="3010" y="2878"/>
                      <a:pt x="3192" y="3165"/>
                    </a:cubicBezTo>
                    <a:cubicBezTo>
                      <a:pt x="3001" y="3306"/>
                      <a:pt x="2649" y="3461"/>
                      <a:pt x="1999" y="3461"/>
                    </a:cubicBezTo>
                    <a:lnTo>
                      <a:pt x="1956" y="3461"/>
                    </a:lnTo>
                    <a:cubicBezTo>
                      <a:pt x="1558" y="3458"/>
                      <a:pt x="1385" y="3254"/>
                      <a:pt x="1314" y="3051"/>
                    </a:cubicBezTo>
                    <a:cubicBezTo>
                      <a:pt x="1564" y="3035"/>
                      <a:pt x="1767" y="2915"/>
                      <a:pt x="1863" y="2720"/>
                    </a:cubicBezTo>
                    <a:cubicBezTo>
                      <a:pt x="1959" y="2523"/>
                      <a:pt x="1922" y="2298"/>
                      <a:pt x="1761" y="2097"/>
                    </a:cubicBezTo>
                    <a:cubicBezTo>
                      <a:pt x="1675" y="1986"/>
                      <a:pt x="1585" y="1965"/>
                      <a:pt x="1527" y="1965"/>
                    </a:cubicBezTo>
                    <a:cubicBezTo>
                      <a:pt x="1444" y="1965"/>
                      <a:pt x="1360" y="2011"/>
                      <a:pt x="1289" y="2097"/>
                    </a:cubicBezTo>
                    <a:cubicBezTo>
                      <a:pt x="1147" y="2276"/>
                      <a:pt x="1076" y="2594"/>
                      <a:pt x="1107" y="2878"/>
                    </a:cubicBezTo>
                    <a:cubicBezTo>
                      <a:pt x="913" y="2835"/>
                      <a:pt x="728" y="2751"/>
                      <a:pt x="568" y="2628"/>
                    </a:cubicBezTo>
                    <a:cubicBezTo>
                      <a:pt x="154" y="2320"/>
                      <a:pt x="241" y="1891"/>
                      <a:pt x="296" y="1718"/>
                    </a:cubicBezTo>
                    <a:cubicBezTo>
                      <a:pt x="420" y="1345"/>
                      <a:pt x="746" y="1043"/>
                      <a:pt x="1027" y="1043"/>
                    </a:cubicBezTo>
                    <a:cubicBezTo>
                      <a:pt x="1095" y="1043"/>
                      <a:pt x="1163" y="1061"/>
                      <a:pt x="1218" y="1095"/>
                    </a:cubicBezTo>
                    <a:cubicBezTo>
                      <a:pt x="1232" y="1103"/>
                      <a:pt x="1246" y="1106"/>
                      <a:pt x="1260" y="1106"/>
                    </a:cubicBezTo>
                    <a:cubicBezTo>
                      <a:pt x="1307" y="1106"/>
                      <a:pt x="1349" y="1067"/>
                      <a:pt x="1342" y="1015"/>
                    </a:cubicBezTo>
                    <a:cubicBezTo>
                      <a:pt x="1342" y="1012"/>
                      <a:pt x="1283" y="586"/>
                      <a:pt x="1487" y="355"/>
                    </a:cubicBezTo>
                    <a:cubicBezTo>
                      <a:pt x="1572" y="255"/>
                      <a:pt x="1695" y="205"/>
                      <a:pt x="1853" y="205"/>
                    </a:cubicBezTo>
                    <a:cubicBezTo>
                      <a:pt x="1964" y="205"/>
                      <a:pt x="2092" y="230"/>
                      <a:pt x="2236" y="278"/>
                    </a:cubicBezTo>
                    <a:cubicBezTo>
                      <a:pt x="2369" y="318"/>
                      <a:pt x="2495" y="380"/>
                      <a:pt x="2609" y="457"/>
                    </a:cubicBezTo>
                    <a:cubicBezTo>
                      <a:pt x="2387" y="765"/>
                      <a:pt x="2313" y="1172"/>
                      <a:pt x="2560" y="1382"/>
                    </a:cubicBezTo>
                    <a:cubicBezTo>
                      <a:pt x="2622" y="1437"/>
                      <a:pt x="2705" y="1474"/>
                      <a:pt x="2791" y="1478"/>
                    </a:cubicBezTo>
                    <a:cubicBezTo>
                      <a:pt x="2921" y="1478"/>
                      <a:pt x="3038" y="1382"/>
                      <a:pt x="3091" y="1234"/>
                    </a:cubicBezTo>
                    <a:cubicBezTo>
                      <a:pt x="3168" y="1018"/>
                      <a:pt x="3112" y="694"/>
                      <a:pt x="2835" y="432"/>
                    </a:cubicBezTo>
                    <a:cubicBezTo>
                      <a:pt x="3006" y="255"/>
                      <a:pt x="3214" y="160"/>
                      <a:pt x="3426" y="160"/>
                    </a:cubicBezTo>
                    <a:close/>
                    <a:moveTo>
                      <a:pt x="3431" y="0"/>
                    </a:moveTo>
                    <a:cubicBezTo>
                      <a:pt x="3171" y="0"/>
                      <a:pt x="2915" y="116"/>
                      <a:pt x="2711" y="333"/>
                    </a:cubicBezTo>
                    <a:cubicBezTo>
                      <a:pt x="2582" y="241"/>
                      <a:pt x="2440" y="173"/>
                      <a:pt x="2289" y="124"/>
                    </a:cubicBezTo>
                    <a:cubicBezTo>
                      <a:pt x="2129" y="71"/>
                      <a:pt x="1984" y="45"/>
                      <a:pt x="1856" y="45"/>
                    </a:cubicBezTo>
                    <a:cubicBezTo>
                      <a:pt x="1647" y="45"/>
                      <a:pt x="1482" y="113"/>
                      <a:pt x="1363" y="247"/>
                    </a:cubicBezTo>
                    <a:cubicBezTo>
                      <a:pt x="1194" y="444"/>
                      <a:pt x="1169" y="731"/>
                      <a:pt x="1172" y="901"/>
                    </a:cubicBezTo>
                    <a:cubicBezTo>
                      <a:pt x="1126" y="888"/>
                      <a:pt x="1076" y="882"/>
                      <a:pt x="1027" y="882"/>
                    </a:cubicBezTo>
                    <a:cubicBezTo>
                      <a:pt x="676" y="882"/>
                      <a:pt x="287" y="1228"/>
                      <a:pt x="142" y="1669"/>
                    </a:cubicBezTo>
                    <a:cubicBezTo>
                      <a:pt x="0" y="2104"/>
                      <a:pt x="120" y="2498"/>
                      <a:pt x="472" y="2757"/>
                    </a:cubicBezTo>
                    <a:cubicBezTo>
                      <a:pt x="694" y="2921"/>
                      <a:pt x="922" y="3020"/>
                      <a:pt x="1141" y="3047"/>
                    </a:cubicBezTo>
                    <a:cubicBezTo>
                      <a:pt x="1246" y="3408"/>
                      <a:pt x="1539" y="3621"/>
                      <a:pt x="1952" y="3624"/>
                    </a:cubicBezTo>
                    <a:lnTo>
                      <a:pt x="1999" y="3624"/>
                    </a:lnTo>
                    <a:cubicBezTo>
                      <a:pt x="2563" y="3624"/>
                      <a:pt x="3007" y="3513"/>
                      <a:pt x="3288" y="3297"/>
                    </a:cubicBezTo>
                    <a:cubicBezTo>
                      <a:pt x="3334" y="3347"/>
                      <a:pt x="3384" y="3396"/>
                      <a:pt x="3439" y="3439"/>
                    </a:cubicBezTo>
                    <a:cubicBezTo>
                      <a:pt x="3556" y="3529"/>
                      <a:pt x="3699" y="3578"/>
                      <a:pt x="3848" y="3578"/>
                    </a:cubicBezTo>
                    <a:cubicBezTo>
                      <a:pt x="3853" y="3578"/>
                      <a:pt x="3857" y="3578"/>
                      <a:pt x="3862" y="3578"/>
                    </a:cubicBezTo>
                    <a:cubicBezTo>
                      <a:pt x="4392" y="3578"/>
                      <a:pt x="5077" y="3066"/>
                      <a:pt x="5327" y="2483"/>
                    </a:cubicBezTo>
                    <a:cubicBezTo>
                      <a:pt x="5490" y="2097"/>
                      <a:pt x="5444" y="1743"/>
                      <a:pt x="5191" y="1478"/>
                    </a:cubicBezTo>
                    <a:cubicBezTo>
                      <a:pt x="5009" y="1283"/>
                      <a:pt x="4802" y="1185"/>
                      <a:pt x="4574" y="1178"/>
                    </a:cubicBezTo>
                    <a:cubicBezTo>
                      <a:pt x="4552" y="774"/>
                      <a:pt x="4315" y="395"/>
                      <a:pt x="3929" y="151"/>
                    </a:cubicBezTo>
                    <a:cubicBezTo>
                      <a:pt x="3770" y="49"/>
                      <a:pt x="3600" y="0"/>
                      <a:pt x="343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7" name="Google Shape;47;p2"/>
            <p:cNvSpPr/>
            <p:nvPr/>
          </p:nvSpPr>
          <p:spPr>
            <a:xfrm>
              <a:off x="8749603" y="1109521"/>
              <a:ext cx="77243" cy="58799"/>
            </a:xfrm>
            <a:custGeom>
              <a:avLst/>
              <a:gdLst/>
              <a:ahLst/>
              <a:cxnLst/>
              <a:rect l="l" t="t" r="r" b="b"/>
              <a:pathLst>
                <a:path w="1210" h="921" extrusionOk="0">
                  <a:moveTo>
                    <a:pt x="861" y="1"/>
                  </a:moveTo>
                  <a:cubicBezTo>
                    <a:pt x="840" y="1"/>
                    <a:pt x="818" y="10"/>
                    <a:pt x="800" y="32"/>
                  </a:cubicBezTo>
                  <a:cubicBezTo>
                    <a:pt x="1" y="788"/>
                    <a:pt x="26" y="822"/>
                    <a:pt x="78" y="890"/>
                  </a:cubicBezTo>
                  <a:cubicBezTo>
                    <a:pt x="97" y="911"/>
                    <a:pt x="152" y="921"/>
                    <a:pt x="229" y="921"/>
                  </a:cubicBezTo>
                  <a:cubicBezTo>
                    <a:pt x="525" y="921"/>
                    <a:pt x="1139" y="788"/>
                    <a:pt x="1145" y="782"/>
                  </a:cubicBezTo>
                  <a:cubicBezTo>
                    <a:pt x="1188" y="769"/>
                    <a:pt x="1210" y="723"/>
                    <a:pt x="1195" y="683"/>
                  </a:cubicBezTo>
                  <a:cubicBezTo>
                    <a:pt x="1182" y="648"/>
                    <a:pt x="1151" y="627"/>
                    <a:pt x="1117" y="627"/>
                  </a:cubicBezTo>
                  <a:cubicBezTo>
                    <a:pt x="1109" y="627"/>
                    <a:pt x="1101" y="628"/>
                    <a:pt x="1093" y="631"/>
                  </a:cubicBezTo>
                  <a:cubicBezTo>
                    <a:pt x="1028" y="649"/>
                    <a:pt x="544" y="729"/>
                    <a:pt x="300" y="757"/>
                  </a:cubicBezTo>
                  <a:cubicBezTo>
                    <a:pt x="427" y="615"/>
                    <a:pt x="676" y="368"/>
                    <a:pt x="911" y="146"/>
                  </a:cubicBezTo>
                  <a:cubicBezTo>
                    <a:pt x="981" y="90"/>
                    <a:pt x="925" y="1"/>
                    <a:pt x="8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8778139" y="978454"/>
              <a:ext cx="282609" cy="234238"/>
            </a:xfrm>
            <a:custGeom>
              <a:avLst/>
              <a:gdLst/>
              <a:ahLst/>
              <a:cxnLst/>
              <a:rect l="l" t="t" r="r" b="b"/>
              <a:pathLst>
                <a:path w="4427" h="3669" extrusionOk="0">
                  <a:moveTo>
                    <a:pt x="1234" y="0"/>
                  </a:moveTo>
                  <a:cubicBezTo>
                    <a:pt x="1179" y="0"/>
                    <a:pt x="1127" y="25"/>
                    <a:pt x="1081" y="84"/>
                  </a:cubicBezTo>
                  <a:cubicBezTo>
                    <a:pt x="769" y="478"/>
                    <a:pt x="1463" y="1792"/>
                    <a:pt x="1463" y="1792"/>
                  </a:cubicBezTo>
                  <a:cubicBezTo>
                    <a:pt x="1463" y="1792"/>
                    <a:pt x="991" y="1509"/>
                    <a:pt x="617" y="1509"/>
                  </a:cubicBezTo>
                  <a:cubicBezTo>
                    <a:pt x="424" y="1509"/>
                    <a:pt x="257" y="1585"/>
                    <a:pt x="195" y="1814"/>
                  </a:cubicBezTo>
                  <a:cubicBezTo>
                    <a:pt x="0" y="2525"/>
                    <a:pt x="944" y="3669"/>
                    <a:pt x="2021" y="3669"/>
                  </a:cubicBezTo>
                  <a:cubicBezTo>
                    <a:pt x="2356" y="3669"/>
                    <a:pt x="2703" y="3559"/>
                    <a:pt x="3033" y="3291"/>
                  </a:cubicBezTo>
                  <a:cubicBezTo>
                    <a:pt x="4427" y="2162"/>
                    <a:pt x="3613" y="852"/>
                    <a:pt x="3613" y="852"/>
                  </a:cubicBezTo>
                  <a:lnTo>
                    <a:pt x="3613" y="852"/>
                  </a:lnTo>
                  <a:lnTo>
                    <a:pt x="2913" y="1490"/>
                  </a:lnTo>
                  <a:cubicBezTo>
                    <a:pt x="2913" y="1490"/>
                    <a:pt x="2795" y="608"/>
                    <a:pt x="2358" y="383"/>
                  </a:cubicBezTo>
                  <a:cubicBezTo>
                    <a:pt x="2294" y="350"/>
                    <a:pt x="2242" y="336"/>
                    <a:pt x="2198" y="336"/>
                  </a:cubicBezTo>
                  <a:cubicBezTo>
                    <a:pt x="1936" y="336"/>
                    <a:pt x="1981" y="827"/>
                    <a:pt x="1981" y="827"/>
                  </a:cubicBezTo>
                  <a:cubicBezTo>
                    <a:pt x="1981" y="827"/>
                    <a:pt x="1553" y="0"/>
                    <a:pt x="123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8800291" y="1091901"/>
              <a:ext cx="42133" cy="40221"/>
            </a:xfrm>
            <a:custGeom>
              <a:avLst/>
              <a:gdLst/>
              <a:ahLst/>
              <a:cxnLst/>
              <a:rect l="l" t="t" r="r" b="b"/>
              <a:pathLst>
                <a:path w="660" h="630" extrusionOk="0">
                  <a:moveTo>
                    <a:pt x="428" y="0"/>
                  </a:moveTo>
                  <a:cubicBezTo>
                    <a:pt x="374" y="0"/>
                    <a:pt x="319" y="53"/>
                    <a:pt x="351" y="117"/>
                  </a:cubicBezTo>
                  <a:cubicBezTo>
                    <a:pt x="407" y="237"/>
                    <a:pt x="444" y="392"/>
                    <a:pt x="428" y="456"/>
                  </a:cubicBezTo>
                  <a:cubicBezTo>
                    <a:pt x="373" y="419"/>
                    <a:pt x="262" y="287"/>
                    <a:pt x="175" y="154"/>
                  </a:cubicBezTo>
                  <a:cubicBezTo>
                    <a:pt x="158" y="126"/>
                    <a:pt x="133" y="114"/>
                    <a:pt x="109" y="114"/>
                  </a:cubicBezTo>
                  <a:cubicBezTo>
                    <a:pt x="54" y="114"/>
                    <a:pt x="1" y="176"/>
                    <a:pt x="40" y="240"/>
                  </a:cubicBezTo>
                  <a:cubicBezTo>
                    <a:pt x="132" y="382"/>
                    <a:pt x="305" y="623"/>
                    <a:pt x="441" y="629"/>
                  </a:cubicBezTo>
                  <a:lnTo>
                    <a:pt x="447" y="629"/>
                  </a:lnTo>
                  <a:cubicBezTo>
                    <a:pt x="487" y="629"/>
                    <a:pt x="524" y="611"/>
                    <a:pt x="549" y="580"/>
                  </a:cubicBezTo>
                  <a:cubicBezTo>
                    <a:pt x="660" y="438"/>
                    <a:pt x="539" y="139"/>
                    <a:pt x="499" y="52"/>
                  </a:cubicBezTo>
                  <a:cubicBezTo>
                    <a:pt x="485" y="16"/>
                    <a:pt x="457" y="0"/>
                    <a:pt x="4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8873258" y="1034316"/>
              <a:ext cx="81648" cy="79867"/>
            </a:xfrm>
            <a:custGeom>
              <a:avLst/>
              <a:gdLst/>
              <a:ahLst/>
              <a:cxnLst/>
              <a:rect l="l" t="t" r="r" b="b"/>
              <a:pathLst>
                <a:path w="1279" h="1251" extrusionOk="0">
                  <a:moveTo>
                    <a:pt x="847" y="0"/>
                  </a:moveTo>
                  <a:cubicBezTo>
                    <a:pt x="816" y="0"/>
                    <a:pt x="784" y="9"/>
                    <a:pt x="756" y="26"/>
                  </a:cubicBezTo>
                  <a:cubicBezTo>
                    <a:pt x="667" y="88"/>
                    <a:pt x="642" y="242"/>
                    <a:pt x="642" y="387"/>
                  </a:cubicBezTo>
                  <a:cubicBezTo>
                    <a:pt x="473" y="222"/>
                    <a:pt x="340" y="137"/>
                    <a:pt x="245" y="137"/>
                  </a:cubicBezTo>
                  <a:cubicBezTo>
                    <a:pt x="214" y="137"/>
                    <a:pt x="187" y="146"/>
                    <a:pt x="164" y="165"/>
                  </a:cubicBezTo>
                  <a:cubicBezTo>
                    <a:pt x="124" y="192"/>
                    <a:pt x="1" y="288"/>
                    <a:pt x="386" y="1201"/>
                  </a:cubicBezTo>
                  <a:cubicBezTo>
                    <a:pt x="399" y="1232"/>
                    <a:pt x="430" y="1250"/>
                    <a:pt x="460" y="1250"/>
                  </a:cubicBezTo>
                  <a:cubicBezTo>
                    <a:pt x="473" y="1250"/>
                    <a:pt x="485" y="1247"/>
                    <a:pt x="494" y="1241"/>
                  </a:cubicBezTo>
                  <a:cubicBezTo>
                    <a:pt x="534" y="1226"/>
                    <a:pt x="553" y="1176"/>
                    <a:pt x="537" y="1136"/>
                  </a:cubicBezTo>
                  <a:cubicBezTo>
                    <a:pt x="402" y="812"/>
                    <a:pt x="272" y="424"/>
                    <a:pt x="272" y="300"/>
                  </a:cubicBezTo>
                  <a:lnTo>
                    <a:pt x="272" y="300"/>
                  </a:lnTo>
                  <a:cubicBezTo>
                    <a:pt x="349" y="331"/>
                    <a:pt x="525" y="485"/>
                    <a:pt x="676" y="655"/>
                  </a:cubicBezTo>
                  <a:cubicBezTo>
                    <a:pt x="693" y="674"/>
                    <a:pt x="715" y="682"/>
                    <a:pt x="736" y="682"/>
                  </a:cubicBezTo>
                  <a:cubicBezTo>
                    <a:pt x="779" y="682"/>
                    <a:pt x="821" y="646"/>
                    <a:pt x="815" y="593"/>
                  </a:cubicBezTo>
                  <a:cubicBezTo>
                    <a:pt x="793" y="399"/>
                    <a:pt x="812" y="189"/>
                    <a:pt x="843" y="162"/>
                  </a:cubicBezTo>
                  <a:cubicBezTo>
                    <a:pt x="849" y="162"/>
                    <a:pt x="855" y="165"/>
                    <a:pt x="861" y="168"/>
                  </a:cubicBezTo>
                  <a:cubicBezTo>
                    <a:pt x="1006" y="248"/>
                    <a:pt x="1093" y="606"/>
                    <a:pt x="1111" y="815"/>
                  </a:cubicBezTo>
                  <a:cubicBezTo>
                    <a:pt x="1114" y="867"/>
                    <a:pt x="1152" y="891"/>
                    <a:pt x="1190" y="891"/>
                  </a:cubicBezTo>
                  <a:cubicBezTo>
                    <a:pt x="1234" y="891"/>
                    <a:pt x="1278" y="859"/>
                    <a:pt x="1272" y="800"/>
                  </a:cubicBezTo>
                  <a:cubicBezTo>
                    <a:pt x="1265" y="735"/>
                    <a:pt x="1207" y="171"/>
                    <a:pt x="938" y="26"/>
                  </a:cubicBezTo>
                  <a:cubicBezTo>
                    <a:pt x="911" y="9"/>
                    <a:pt x="879" y="0"/>
                    <a:pt x="8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8844339" y="1126567"/>
              <a:ext cx="139996" cy="72461"/>
            </a:xfrm>
            <a:custGeom>
              <a:avLst/>
              <a:gdLst/>
              <a:ahLst/>
              <a:cxnLst/>
              <a:rect l="l" t="t" r="r" b="b"/>
              <a:pathLst>
                <a:path w="2193" h="1135" extrusionOk="0">
                  <a:moveTo>
                    <a:pt x="2091" y="0"/>
                  </a:moveTo>
                  <a:cubicBezTo>
                    <a:pt x="2061" y="0"/>
                    <a:pt x="2030" y="17"/>
                    <a:pt x="2018" y="55"/>
                  </a:cubicBezTo>
                  <a:cubicBezTo>
                    <a:pt x="2014" y="61"/>
                    <a:pt x="1795" y="672"/>
                    <a:pt x="1265" y="891"/>
                  </a:cubicBezTo>
                  <a:cubicBezTo>
                    <a:pt x="1137" y="944"/>
                    <a:pt x="1000" y="970"/>
                    <a:pt x="856" y="970"/>
                  </a:cubicBezTo>
                  <a:cubicBezTo>
                    <a:pt x="640" y="970"/>
                    <a:pt x="406" y="911"/>
                    <a:pt x="158" y="792"/>
                  </a:cubicBezTo>
                  <a:cubicBezTo>
                    <a:pt x="143" y="784"/>
                    <a:pt x="129" y="780"/>
                    <a:pt x="116" y="780"/>
                  </a:cubicBezTo>
                  <a:cubicBezTo>
                    <a:pt x="41" y="780"/>
                    <a:pt x="1" y="898"/>
                    <a:pt x="90" y="937"/>
                  </a:cubicBezTo>
                  <a:cubicBezTo>
                    <a:pt x="361" y="1067"/>
                    <a:pt x="620" y="1135"/>
                    <a:pt x="861" y="1135"/>
                  </a:cubicBezTo>
                  <a:cubicBezTo>
                    <a:pt x="1021" y="1135"/>
                    <a:pt x="1182" y="1104"/>
                    <a:pt x="1330" y="1042"/>
                  </a:cubicBezTo>
                  <a:cubicBezTo>
                    <a:pt x="1928" y="792"/>
                    <a:pt x="2163" y="135"/>
                    <a:pt x="2172" y="108"/>
                  </a:cubicBezTo>
                  <a:cubicBezTo>
                    <a:pt x="2193" y="44"/>
                    <a:pt x="2141" y="0"/>
                    <a:pt x="20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7305875" y="106700"/>
              <a:ext cx="96224" cy="96476"/>
            </a:xfrm>
            <a:custGeom>
              <a:avLst/>
              <a:gdLst/>
              <a:ahLst/>
              <a:cxnLst/>
              <a:rect l="l" t="t" r="r" b="b"/>
              <a:pathLst>
                <a:path w="1121" h="1124" extrusionOk="0">
                  <a:moveTo>
                    <a:pt x="563" y="164"/>
                  </a:moveTo>
                  <a:lnTo>
                    <a:pt x="563" y="164"/>
                  </a:lnTo>
                  <a:cubicBezTo>
                    <a:pt x="782" y="168"/>
                    <a:pt x="960" y="347"/>
                    <a:pt x="957" y="565"/>
                  </a:cubicBezTo>
                  <a:cubicBezTo>
                    <a:pt x="957" y="784"/>
                    <a:pt x="778" y="960"/>
                    <a:pt x="562" y="960"/>
                  </a:cubicBezTo>
                  <a:cubicBezTo>
                    <a:pt x="340" y="960"/>
                    <a:pt x="164" y="781"/>
                    <a:pt x="164" y="562"/>
                  </a:cubicBezTo>
                  <a:cubicBezTo>
                    <a:pt x="164" y="341"/>
                    <a:pt x="342" y="166"/>
                    <a:pt x="563" y="164"/>
                  </a:cubicBezTo>
                  <a:close/>
                  <a:moveTo>
                    <a:pt x="562" y="1"/>
                  </a:moveTo>
                  <a:cubicBezTo>
                    <a:pt x="251" y="1"/>
                    <a:pt x="1" y="251"/>
                    <a:pt x="1" y="562"/>
                  </a:cubicBezTo>
                  <a:cubicBezTo>
                    <a:pt x="1" y="871"/>
                    <a:pt x="251" y="1121"/>
                    <a:pt x="559" y="1124"/>
                  </a:cubicBezTo>
                  <a:lnTo>
                    <a:pt x="562" y="1124"/>
                  </a:lnTo>
                  <a:cubicBezTo>
                    <a:pt x="871" y="1121"/>
                    <a:pt x="1121" y="871"/>
                    <a:pt x="1121" y="562"/>
                  </a:cubicBezTo>
                  <a:cubicBezTo>
                    <a:pt x="1121" y="251"/>
                    <a:pt x="871" y="1"/>
                    <a:pt x="5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8735954" y="808984"/>
              <a:ext cx="102917" cy="102663"/>
            </a:xfrm>
            <a:custGeom>
              <a:avLst/>
              <a:gdLst/>
              <a:ahLst/>
              <a:cxnLst/>
              <a:rect l="l" t="t" r="r" b="b"/>
              <a:pathLst>
                <a:path w="1618" h="1614" extrusionOk="0">
                  <a:moveTo>
                    <a:pt x="868" y="1"/>
                  </a:moveTo>
                  <a:cubicBezTo>
                    <a:pt x="821" y="1"/>
                    <a:pt x="784" y="38"/>
                    <a:pt x="784" y="87"/>
                  </a:cubicBezTo>
                  <a:lnTo>
                    <a:pt x="781" y="575"/>
                  </a:lnTo>
                  <a:lnTo>
                    <a:pt x="488" y="266"/>
                  </a:lnTo>
                  <a:cubicBezTo>
                    <a:pt x="470" y="251"/>
                    <a:pt x="451" y="245"/>
                    <a:pt x="432" y="245"/>
                  </a:cubicBezTo>
                  <a:cubicBezTo>
                    <a:pt x="369" y="245"/>
                    <a:pt x="316" y="318"/>
                    <a:pt x="362" y="380"/>
                  </a:cubicBezTo>
                  <a:lnTo>
                    <a:pt x="664" y="701"/>
                  </a:lnTo>
                  <a:lnTo>
                    <a:pt x="115" y="707"/>
                  </a:lnTo>
                  <a:cubicBezTo>
                    <a:pt x="1" y="707"/>
                    <a:pt x="1" y="877"/>
                    <a:pt x="115" y="877"/>
                  </a:cubicBezTo>
                  <a:lnTo>
                    <a:pt x="618" y="874"/>
                  </a:lnTo>
                  <a:lnTo>
                    <a:pt x="229" y="1142"/>
                  </a:lnTo>
                  <a:cubicBezTo>
                    <a:pt x="189" y="1170"/>
                    <a:pt x="180" y="1222"/>
                    <a:pt x="208" y="1262"/>
                  </a:cubicBezTo>
                  <a:cubicBezTo>
                    <a:pt x="225" y="1285"/>
                    <a:pt x="252" y="1298"/>
                    <a:pt x="279" y="1298"/>
                  </a:cubicBezTo>
                  <a:cubicBezTo>
                    <a:pt x="296" y="1298"/>
                    <a:pt x="313" y="1293"/>
                    <a:pt x="328" y="1284"/>
                  </a:cubicBezTo>
                  <a:lnTo>
                    <a:pt x="775" y="969"/>
                  </a:lnTo>
                  <a:lnTo>
                    <a:pt x="775" y="1528"/>
                  </a:lnTo>
                  <a:cubicBezTo>
                    <a:pt x="772" y="1574"/>
                    <a:pt x="812" y="1614"/>
                    <a:pt x="858" y="1614"/>
                  </a:cubicBezTo>
                  <a:cubicBezTo>
                    <a:pt x="905" y="1614"/>
                    <a:pt x="945" y="1574"/>
                    <a:pt x="945" y="1528"/>
                  </a:cubicBezTo>
                  <a:lnTo>
                    <a:pt x="948" y="1000"/>
                  </a:lnTo>
                  <a:lnTo>
                    <a:pt x="1259" y="1333"/>
                  </a:lnTo>
                  <a:cubicBezTo>
                    <a:pt x="1278" y="1353"/>
                    <a:pt x="1300" y="1361"/>
                    <a:pt x="1321" y="1361"/>
                  </a:cubicBezTo>
                  <a:cubicBezTo>
                    <a:pt x="1387" y="1361"/>
                    <a:pt x="1444" y="1277"/>
                    <a:pt x="1386" y="1213"/>
                  </a:cubicBezTo>
                  <a:lnTo>
                    <a:pt x="1059" y="868"/>
                  </a:lnTo>
                  <a:lnTo>
                    <a:pt x="1503" y="865"/>
                  </a:lnTo>
                  <a:cubicBezTo>
                    <a:pt x="1617" y="861"/>
                    <a:pt x="1617" y="692"/>
                    <a:pt x="1503" y="692"/>
                  </a:cubicBezTo>
                  <a:lnTo>
                    <a:pt x="1173" y="695"/>
                  </a:lnTo>
                  <a:lnTo>
                    <a:pt x="1518" y="454"/>
                  </a:lnTo>
                  <a:cubicBezTo>
                    <a:pt x="1597" y="401"/>
                    <a:pt x="1544" y="296"/>
                    <a:pt x="1472" y="296"/>
                  </a:cubicBezTo>
                  <a:cubicBezTo>
                    <a:pt x="1456" y="296"/>
                    <a:pt x="1439" y="301"/>
                    <a:pt x="1423" y="312"/>
                  </a:cubicBezTo>
                  <a:lnTo>
                    <a:pt x="951" y="639"/>
                  </a:lnTo>
                  <a:lnTo>
                    <a:pt x="954" y="87"/>
                  </a:lnTo>
                  <a:cubicBezTo>
                    <a:pt x="954" y="41"/>
                    <a:pt x="917" y="1"/>
                    <a:pt x="868" y="1"/>
                  </a:cubicBezTo>
                  <a:close/>
                </a:path>
              </a:pathLst>
            </a:custGeom>
            <a:solidFill>
              <a:srgbClr val="261D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8812877" y="179637"/>
              <a:ext cx="184623" cy="198973"/>
            </a:xfrm>
            <a:custGeom>
              <a:avLst/>
              <a:gdLst/>
              <a:ahLst/>
              <a:cxnLst/>
              <a:rect l="l" t="t" r="r" b="b"/>
              <a:pathLst>
                <a:path w="2496" h="2690" extrusionOk="0">
                  <a:moveTo>
                    <a:pt x="1564" y="244"/>
                  </a:moveTo>
                  <a:cubicBezTo>
                    <a:pt x="1574" y="374"/>
                    <a:pt x="1580" y="596"/>
                    <a:pt x="1583" y="898"/>
                  </a:cubicBezTo>
                  <a:cubicBezTo>
                    <a:pt x="1450" y="849"/>
                    <a:pt x="1308" y="796"/>
                    <a:pt x="1151" y="741"/>
                  </a:cubicBezTo>
                  <a:cubicBezTo>
                    <a:pt x="1355" y="478"/>
                    <a:pt x="1487" y="327"/>
                    <a:pt x="1564" y="244"/>
                  </a:cubicBezTo>
                  <a:close/>
                  <a:moveTo>
                    <a:pt x="241" y="617"/>
                  </a:moveTo>
                  <a:cubicBezTo>
                    <a:pt x="371" y="657"/>
                    <a:pt x="605" y="734"/>
                    <a:pt x="870" y="824"/>
                  </a:cubicBezTo>
                  <a:cubicBezTo>
                    <a:pt x="775" y="947"/>
                    <a:pt x="679" y="1077"/>
                    <a:pt x="590" y="1203"/>
                  </a:cubicBezTo>
                  <a:cubicBezTo>
                    <a:pt x="352" y="864"/>
                    <a:pt x="269" y="697"/>
                    <a:pt x="241" y="617"/>
                  </a:cubicBezTo>
                  <a:close/>
                  <a:moveTo>
                    <a:pt x="1756" y="1149"/>
                  </a:moveTo>
                  <a:cubicBezTo>
                    <a:pt x="2099" y="1287"/>
                    <a:pt x="2237" y="1367"/>
                    <a:pt x="2289" y="1404"/>
                  </a:cubicBezTo>
                  <a:cubicBezTo>
                    <a:pt x="2117" y="1493"/>
                    <a:pt x="1935" y="1567"/>
                    <a:pt x="1749" y="1629"/>
                  </a:cubicBezTo>
                  <a:cubicBezTo>
                    <a:pt x="1756" y="1472"/>
                    <a:pt x="1756" y="1309"/>
                    <a:pt x="1756" y="1149"/>
                  </a:cubicBezTo>
                  <a:close/>
                  <a:moveTo>
                    <a:pt x="1043" y="883"/>
                  </a:moveTo>
                  <a:cubicBezTo>
                    <a:pt x="1244" y="953"/>
                    <a:pt x="1426" y="1021"/>
                    <a:pt x="1583" y="1080"/>
                  </a:cubicBezTo>
                  <a:cubicBezTo>
                    <a:pt x="1583" y="1283"/>
                    <a:pt x="1583" y="1493"/>
                    <a:pt x="1577" y="1691"/>
                  </a:cubicBezTo>
                  <a:cubicBezTo>
                    <a:pt x="1410" y="1749"/>
                    <a:pt x="1234" y="1802"/>
                    <a:pt x="1068" y="1851"/>
                  </a:cubicBezTo>
                  <a:cubicBezTo>
                    <a:pt x="929" y="1669"/>
                    <a:pt x="803" y="1502"/>
                    <a:pt x="695" y="1351"/>
                  </a:cubicBezTo>
                  <a:lnTo>
                    <a:pt x="692" y="1351"/>
                  </a:lnTo>
                  <a:cubicBezTo>
                    <a:pt x="806" y="1194"/>
                    <a:pt x="923" y="1037"/>
                    <a:pt x="1043" y="883"/>
                  </a:cubicBezTo>
                  <a:close/>
                  <a:moveTo>
                    <a:pt x="590" y="1496"/>
                  </a:moveTo>
                  <a:cubicBezTo>
                    <a:pt x="679" y="1623"/>
                    <a:pt x="778" y="1755"/>
                    <a:pt x="892" y="1900"/>
                  </a:cubicBezTo>
                  <a:cubicBezTo>
                    <a:pt x="590" y="1984"/>
                    <a:pt x="358" y="2030"/>
                    <a:pt x="238" y="2030"/>
                  </a:cubicBezTo>
                  <a:cubicBezTo>
                    <a:pt x="346" y="1848"/>
                    <a:pt x="463" y="1669"/>
                    <a:pt x="590" y="1496"/>
                  </a:cubicBezTo>
                  <a:close/>
                  <a:moveTo>
                    <a:pt x="1574" y="1873"/>
                  </a:moveTo>
                  <a:lnTo>
                    <a:pt x="1574" y="1873"/>
                  </a:lnTo>
                  <a:cubicBezTo>
                    <a:pt x="1561" y="2175"/>
                    <a:pt x="1546" y="2341"/>
                    <a:pt x="1534" y="2434"/>
                  </a:cubicBezTo>
                  <a:cubicBezTo>
                    <a:pt x="1456" y="2338"/>
                    <a:pt x="1327" y="2181"/>
                    <a:pt x="1182" y="1996"/>
                  </a:cubicBezTo>
                  <a:cubicBezTo>
                    <a:pt x="1312" y="1959"/>
                    <a:pt x="1441" y="1916"/>
                    <a:pt x="1574" y="1873"/>
                  </a:cubicBezTo>
                  <a:close/>
                  <a:moveTo>
                    <a:pt x="1629" y="0"/>
                  </a:moveTo>
                  <a:cubicBezTo>
                    <a:pt x="1583" y="0"/>
                    <a:pt x="1512" y="0"/>
                    <a:pt x="982" y="682"/>
                  </a:cubicBezTo>
                  <a:cubicBezTo>
                    <a:pt x="553" y="537"/>
                    <a:pt x="192" y="420"/>
                    <a:pt x="189" y="420"/>
                  </a:cubicBezTo>
                  <a:cubicBezTo>
                    <a:pt x="181" y="417"/>
                    <a:pt x="172" y="416"/>
                    <a:pt x="164" y="416"/>
                  </a:cubicBezTo>
                  <a:cubicBezTo>
                    <a:pt x="145" y="416"/>
                    <a:pt x="126" y="422"/>
                    <a:pt x="112" y="432"/>
                  </a:cubicBezTo>
                  <a:cubicBezTo>
                    <a:pt x="1" y="516"/>
                    <a:pt x="25" y="701"/>
                    <a:pt x="485" y="1351"/>
                  </a:cubicBezTo>
                  <a:cubicBezTo>
                    <a:pt x="325" y="1573"/>
                    <a:pt x="87" y="1919"/>
                    <a:pt x="50" y="2033"/>
                  </a:cubicBezTo>
                  <a:cubicBezTo>
                    <a:pt x="35" y="2070"/>
                    <a:pt x="41" y="2110"/>
                    <a:pt x="62" y="2141"/>
                  </a:cubicBezTo>
                  <a:cubicBezTo>
                    <a:pt x="102" y="2196"/>
                    <a:pt x="173" y="2203"/>
                    <a:pt x="232" y="2203"/>
                  </a:cubicBezTo>
                  <a:cubicBezTo>
                    <a:pt x="411" y="2203"/>
                    <a:pt x="741" y="2122"/>
                    <a:pt x="1003" y="2048"/>
                  </a:cubicBezTo>
                  <a:cubicBezTo>
                    <a:pt x="1271" y="2388"/>
                    <a:pt x="1487" y="2647"/>
                    <a:pt x="1490" y="2650"/>
                  </a:cubicBezTo>
                  <a:cubicBezTo>
                    <a:pt x="1512" y="2671"/>
                    <a:pt x="1540" y="2687"/>
                    <a:pt x="1571" y="2690"/>
                  </a:cubicBezTo>
                  <a:cubicBezTo>
                    <a:pt x="1660" y="2690"/>
                    <a:pt x="1719" y="2690"/>
                    <a:pt x="1746" y="1814"/>
                  </a:cubicBezTo>
                  <a:cubicBezTo>
                    <a:pt x="2039" y="1709"/>
                    <a:pt x="2382" y="1577"/>
                    <a:pt x="2459" y="1490"/>
                  </a:cubicBezTo>
                  <a:cubicBezTo>
                    <a:pt x="2487" y="1462"/>
                    <a:pt x="2496" y="1422"/>
                    <a:pt x="2487" y="1385"/>
                  </a:cubicBezTo>
                  <a:cubicBezTo>
                    <a:pt x="2471" y="1311"/>
                    <a:pt x="2397" y="1216"/>
                    <a:pt x="1756" y="963"/>
                  </a:cubicBezTo>
                  <a:cubicBezTo>
                    <a:pt x="1753" y="645"/>
                    <a:pt x="1743" y="148"/>
                    <a:pt x="1722" y="71"/>
                  </a:cubicBezTo>
                  <a:cubicBezTo>
                    <a:pt x="1706" y="31"/>
                    <a:pt x="1672" y="4"/>
                    <a:pt x="16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7578924" y="93491"/>
              <a:ext cx="122063" cy="122890"/>
            </a:xfrm>
            <a:custGeom>
              <a:avLst/>
              <a:gdLst/>
              <a:ahLst/>
              <a:cxnLst/>
              <a:rect l="l" t="t" r="r" b="b"/>
              <a:pathLst>
                <a:path w="1919" h="1932" extrusionOk="0">
                  <a:moveTo>
                    <a:pt x="1024" y="248"/>
                  </a:moveTo>
                  <a:cubicBezTo>
                    <a:pt x="1049" y="331"/>
                    <a:pt x="1076" y="442"/>
                    <a:pt x="1095" y="513"/>
                  </a:cubicBezTo>
                  <a:cubicBezTo>
                    <a:pt x="1141" y="704"/>
                    <a:pt x="1150" y="747"/>
                    <a:pt x="1175" y="781"/>
                  </a:cubicBezTo>
                  <a:cubicBezTo>
                    <a:pt x="1200" y="815"/>
                    <a:pt x="1234" y="828"/>
                    <a:pt x="1425" y="895"/>
                  </a:cubicBezTo>
                  <a:cubicBezTo>
                    <a:pt x="1490" y="920"/>
                    <a:pt x="1592" y="957"/>
                    <a:pt x="1669" y="988"/>
                  </a:cubicBezTo>
                  <a:cubicBezTo>
                    <a:pt x="1561" y="1037"/>
                    <a:pt x="1388" y="1102"/>
                    <a:pt x="1234" y="1154"/>
                  </a:cubicBezTo>
                  <a:cubicBezTo>
                    <a:pt x="1212" y="1164"/>
                    <a:pt x="1194" y="1179"/>
                    <a:pt x="1184" y="1201"/>
                  </a:cubicBezTo>
                  <a:cubicBezTo>
                    <a:pt x="1110" y="1377"/>
                    <a:pt x="1015" y="1577"/>
                    <a:pt x="953" y="1688"/>
                  </a:cubicBezTo>
                  <a:cubicBezTo>
                    <a:pt x="910" y="1568"/>
                    <a:pt x="851" y="1358"/>
                    <a:pt x="805" y="1173"/>
                  </a:cubicBezTo>
                  <a:cubicBezTo>
                    <a:pt x="796" y="1139"/>
                    <a:pt x="771" y="1114"/>
                    <a:pt x="737" y="1108"/>
                  </a:cubicBezTo>
                  <a:cubicBezTo>
                    <a:pt x="558" y="1071"/>
                    <a:pt x="355" y="1028"/>
                    <a:pt x="241" y="994"/>
                  </a:cubicBezTo>
                  <a:cubicBezTo>
                    <a:pt x="416" y="905"/>
                    <a:pt x="595" y="821"/>
                    <a:pt x="780" y="747"/>
                  </a:cubicBezTo>
                  <a:cubicBezTo>
                    <a:pt x="802" y="738"/>
                    <a:pt x="820" y="723"/>
                    <a:pt x="830" y="698"/>
                  </a:cubicBezTo>
                  <a:cubicBezTo>
                    <a:pt x="885" y="547"/>
                    <a:pt x="953" y="396"/>
                    <a:pt x="1024" y="248"/>
                  </a:cubicBezTo>
                  <a:close/>
                  <a:moveTo>
                    <a:pt x="1046" y="1"/>
                  </a:moveTo>
                  <a:cubicBezTo>
                    <a:pt x="993" y="1"/>
                    <a:pt x="916" y="1"/>
                    <a:pt x="685" y="605"/>
                  </a:cubicBezTo>
                  <a:cubicBezTo>
                    <a:pt x="40" y="865"/>
                    <a:pt x="19" y="948"/>
                    <a:pt x="6" y="982"/>
                  </a:cubicBezTo>
                  <a:cubicBezTo>
                    <a:pt x="0" y="1013"/>
                    <a:pt x="6" y="1043"/>
                    <a:pt x="22" y="1068"/>
                  </a:cubicBezTo>
                  <a:cubicBezTo>
                    <a:pt x="40" y="1093"/>
                    <a:pt x="89" y="1158"/>
                    <a:pt x="651" y="1265"/>
                  </a:cubicBezTo>
                  <a:cubicBezTo>
                    <a:pt x="817" y="1932"/>
                    <a:pt x="879" y="1932"/>
                    <a:pt x="941" y="1932"/>
                  </a:cubicBezTo>
                  <a:lnTo>
                    <a:pt x="947" y="1932"/>
                  </a:lnTo>
                  <a:cubicBezTo>
                    <a:pt x="999" y="1929"/>
                    <a:pt x="1058" y="1926"/>
                    <a:pt x="1329" y="1306"/>
                  </a:cubicBezTo>
                  <a:cubicBezTo>
                    <a:pt x="1499" y="1244"/>
                    <a:pt x="1817" y="1127"/>
                    <a:pt x="1885" y="1065"/>
                  </a:cubicBezTo>
                  <a:cubicBezTo>
                    <a:pt x="1909" y="1040"/>
                    <a:pt x="1918" y="1006"/>
                    <a:pt x="1915" y="972"/>
                  </a:cubicBezTo>
                  <a:cubicBezTo>
                    <a:pt x="1900" y="895"/>
                    <a:pt x="1814" y="855"/>
                    <a:pt x="1484" y="735"/>
                  </a:cubicBezTo>
                  <a:cubicBezTo>
                    <a:pt x="1422" y="713"/>
                    <a:pt x="1348" y="686"/>
                    <a:pt x="1314" y="670"/>
                  </a:cubicBezTo>
                  <a:cubicBezTo>
                    <a:pt x="1302" y="633"/>
                    <a:pt x="1280" y="547"/>
                    <a:pt x="1262" y="473"/>
                  </a:cubicBezTo>
                  <a:cubicBezTo>
                    <a:pt x="1203" y="241"/>
                    <a:pt x="1169" y="100"/>
                    <a:pt x="1126" y="44"/>
                  </a:cubicBezTo>
                  <a:cubicBezTo>
                    <a:pt x="1107" y="19"/>
                    <a:pt x="1076" y="4"/>
                    <a:pt x="10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8094872" y="369969"/>
              <a:ext cx="902625" cy="372204"/>
            </a:xfrm>
            <a:custGeom>
              <a:avLst/>
              <a:gdLst/>
              <a:ahLst/>
              <a:cxnLst/>
              <a:rect l="l" t="t" r="r" b="b"/>
              <a:pathLst>
                <a:path w="12203" h="5032" extrusionOk="0">
                  <a:moveTo>
                    <a:pt x="2722" y="1"/>
                  </a:moveTo>
                  <a:cubicBezTo>
                    <a:pt x="2678" y="1"/>
                    <a:pt x="2641" y="36"/>
                    <a:pt x="2638" y="79"/>
                  </a:cubicBezTo>
                  <a:cubicBezTo>
                    <a:pt x="2635" y="125"/>
                    <a:pt x="2669" y="168"/>
                    <a:pt x="2715" y="171"/>
                  </a:cubicBezTo>
                  <a:cubicBezTo>
                    <a:pt x="2823" y="180"/>
                    <a:pt x="2924" y="205"/>
                    <a:pt x="3026" y="242"/>
                  </a:cubicBezTo>
                  <a:cubicBezTo>
                    <a:pt x="3036" y="245"/>
                    <a:pt x="3045" y="248"/>
                    <a:pt x="3057" y="248"/>
                  </a:cubicBezTo>
                  <a:cubicBezTo>
                    <a:pt x="3153" y="248"/>
                    <a:pt x="3174" y="116"/>
                    <a:pt x="3085" y="82"/>
                  </a:cubicBezTo>
                  <a:cubicBezTo>
                    <a:pt x="2971" y="38"/>
                    <a:pt x="2854" y="14"/>
                    <a:pt x="2733" y="1"/>
                  </a:cubicBezTo>
                  <a:cubicBezTo>
                    <a:pt x="2730" y="1"/>
                    <a:pt x="2726" y="1"/>
                    <a:pt x="2722" y="1"/>
                  </a:cubicBezTo>
                  <a:close/>
                  <a:moveTo>
                    <a:pt x="2384" y="7"/>
                  </a:moveTo>
                  <a:cubicBezTo>
                    <a:pt x="2380" y="7"/>
                    <a:pt x="2376" y="7"/>
                    <a:pt x="2372" y="8"/>
                  </a:cubicBezTo>
                  <a:cubicBezTo>
                    <a:pt x="2271" y="20"/>
                    <a:pt x="2172" y="42"/>
                    <a:pt x="2076" y="69"/>
                  </a:cubicBezTo>
                  <a:lnTo>
                    <a:pt x="2024" y="82"/>
                  </a:lnTo>
                  <a:cubicBezTo>
                    <a:pt x="1928" y="109"/>
                    <a:pt x="1947" y="251"/>
                    <a:pt x="2049" y="251"/>
                  </a:cubicBezTo>
                  <a:cubicBezTo>
                    <a:pt x="2055" y="251"/>
                    <a:pt x="2064" y="251"/>
                    <a:pt x="2073" y="248"/>
                  </a:cubicBezTo>
                  <a:lnTo>
                    <a:pt x="2123" y="233"/>
                  </a:lnTo>
                  <a:cubicBezTo>
                    <a:pt x="2212" y="208"/>
                    <a:pt x="2301" y="190"/>
                    <a:pt x="2394" y="177"/>
                  </a:cubicBezTo>
                  <a:cubicBezTo>
                    <a:pt x="2501" y="165"/>
                    <a:pt x="2485" y="7"/>
                    <a:pt x="2384" y="7"/>
                  </a:cubicBezTo>
                  <a:close/>
                  <a:moveTo>
                    <a:pt x="1721" y="188"/>
                  </a:moveTo>
                  <a:cubicBezTo>
                    <a:pt x="1711" y="188"/>
                    <a:pt x="1701" y="189"/>
                    <a:pt x="1691" y="193"/>
                  </a:cubicBezTo>
                  <a:cubicBezTo>
                    <a:pt x="1580" y="233"/>
                    <a:pt x="1472" y="279"/>
                    <a:pt x="1370" y="328"/>
                  </a:cubicBezTo>
                  <a:cubicBezTo>
                    <a:pt x="1288" y="368"/>
                    <a:pt x="1314" y="492"/>
                    <a:pt x="1404" y="492"/>
                  </a:cubicBezTo>
                  <a:cubicBezTo>
                    <a:pt x="1405" y="492"/>
                    <a:pt x="1406" y="492"/>
                    <a:pt x="1407" y="492"/>
                  </a:cubicBezTo>
                  <a:lnTo>
                    <a:pt x="1407" y="495"/>
                  </a:lnTo>
                  <a:cubicBezTo>
                    <a:pt x="1419" y="492"/>
                    <a:pt x="1432" y="489"/>
                    <a:pt x="1444" y="483"/>
                  </a:cubicBezTo>
                  <a:cubicBezTo>
                    <a:pt x="1540" y="436"/>
                    <a:pt x="1645" y="390"/>
                    <a:pt x="1752" y="353"/>
                  </a:cubicBezTo>
                  <a:cubicBezTo>
                    <a:pt x="1841" y="314"/>
                    <a:pt x="1805" y="188"/>
                    <a:pt x="1721" y="188"/>
                  </a:cubicBezTo>
                  <a:close/>
                  <a:moveTo>
                    <a:pt x="3354" y="236"/>
                  </a:moveTo>
                  <a:cubicBezTo>
                    <a:pt x="3283" y="236"/>
                    <a:pt x="3232" y="338"/>
                    <a:pt x="3307" y="393"/>
                  </a:cubicBezTo>
                  <a:cubicBezTo>
                    <a:pt x="3393" y="455"/>
                    <a:pt x="3474" y="529"/>
                    <a:pt x="3548" y="609"/>
                  </a:cubicBezTo>
                  <a:cubicBezTo>
                    <a:pt x="3563" y="628"/>
                    <a:pt x="3585" y="637"/>
                    <a:pt x="3609" y="637"/>
                  </a:cubicBezTo>
                  <a:cubicBezTo>
                    <a:pt x="3631" y="637"/>
                    <a:pt x="3652" y="631"/>
                    <a:pt x="3668" y="615"/>
                  </a:cubicBezTo>
                  <a:cubicBezTo>
                    <a:pt x="3702" y="584"/>
                    <a:pt x="3705" y="529"/>
                    <a:pt x="3674" y="495"/>
                  </a:cubicBezTo>
                  <a:cubicBezTo>
                    <a:pt x="3594" y="406"/>
                    <a:pt x="3504" y="322"/>
                    <a:pt x="3406" y="254"/>
                  </a:cubicBezTo>
                  <a:cubicBezTo>
                    <a:pt x="3388" y="242"/>
                    <a:pt x="3371" y="236"/>
                    <a:pt x="3354" y="236"/>
                  </a:cubicBezTo>
                  <a:close/>
                  <a:moveTo>
                    <a:pt x="1117" y="483"/>
                  </a:moveTo>
                  <a:cubicBezTo>
                    <a:pt x="1100" y="483"/>
                    <a:pt x="1082" y="488"/>
                    <a:pt x="1065" y="501"/>
                  </a:cubicBezTo>
                  <a:cubicBezTo>
                    <a:pt x="966" y="563"/>
                    <a:pt x="870" y="634"/>
                    <a:pt x="781" y="708"/>
                  </a:cubicBezTo>
                  <a:cubicBezTo>
                    <a:pt x="719" y="760"/>
                    <a:pt x="753" y="859"/>
                    <a:pt x="833" y="859"/>
                  </a:cubicBezTo>
                  <a:lnTo>
                    <a:pt x="833" y="862"/>
                  </a:lnTo>
                  <a:cubicBezTo>
                    <a:pt x="855" y="862"/>
                    <a:pt x="873" y="853"/>
                    <a:pt x="889" y="840"/>
                  </a:cubicBezTo>
                  <a:cubicBezTo>
                    <a:pt x="975" y="769"/>
                    <a:pt x="1065" y="705"/>
                    <a:pt x="1157" y="646"/>
                  </a:cubicBezTo>
                  <a:cubicBezTo>
                    <a:pt x="1243" y="596"/>
                    <a:pt x="1192" y="483"/>
                    <a:pt x="1117" y="483"/>
                  </a:cubicBezTo>
                  <a:close/>
                  <a:moveTo>
                    <a:pt x="3819" y="740"/>
                  </a:moveTo>
                  <a:cubicBezTo>
                    <a:pt x="3759" y="740"/>
                    <a:pt x="3702" y="805"/>
                    <a:pt x="3745" y="871"/>
                  </a:cubicBezTo>
                  <a:cubicBezTo>
                    <a:pt x="3804" y="964"/>
                    <a:pt x="3856" y="1062"/>
                    <a:pt x="3902" y="1164"/>
                  </a:cubicBezTo>
                  <a:cubicBezTo>
                    <a:pt x="3915" y="1195"/>
                    <a:pt x="3945" y="1214"/>
                    <a:pt x="3979" y="1214"/>
                  </a:cubicBezTo>
                  <a:lnTo>
                    <a:pt x="3976" y="1217"/>
                  </a:lnTo>
                  <a:cubicBezTo>
                    <a:pt x="3989" y="1217"/>
                    <a:pt x="4001" y="1211"/>
                    <a:pt x="4013" y="1207"/>
                  </a:cubicBezTo>
                  <a:cubicBezTo>
                    <a:pt x="4056" y="1186"/>
                    <a:pt x="4075" y="1136"/>
                    <a:pt x="4056" y="1093"/>
                  </a:cubicBezTo>
                  <a:cubicBezTo>
                    <a:pt x="4007" y="985"/>
                    <a:pt x="3952" y="881"/>
                    <a:pt x="3890" y="782"/>
                  </a:cubicBezTo>
                  <a:cubicBezTo>
                    <a:pt x="3871" y="752"/>
                    <a:pt x="3845" y="740"/>
                    <a:pt x="3819" y="740"/>
                  </a:cubicBezTo>
                  <a:close/>
                  <a:moveTo>
                    <a:pt x="6999" y="1087"/>
                  </a:moveTo>
                  <a:cubicBezTo>
                    <a:pt x="6953" y="1090"/>
                    <a:pt x="6916" y="1124"/>
                    <a:pt x="6909" y="1170"/>
                  </a:cubicBezTo>
                  <a:cubicBezTo>
                    <a:pt x="6909" y="1220"/>
                    <a:pt x="6946" y="1257"/>
                    <a:pt x="6993" y="1260"/>
                  </a:cubicBezTo>
                  <a:cubicBezTo>
                    <a:pt x="7104" y="1263"/>
                    <a:pt x="7212" y="1272"/>
                    <a:pt x="7323" y="1291"/>
                  </a:cubicBezTo>
                  <a:lnTo>
                    <a:pt x="7335" y="1291"/>
                  </a:lnTo>
                  <a:cubicBezTo>
                    <a:pt x="7440" y="1291"/>
                    <a:pt x="7455" y="1140"/>
                    <a:pt x="7350" y="1121"/>
                  </a:cubicBezTo>
                  <a:cubicBezTo>
                    <a:pt x="7233" y="1103"/>
                    <a:pt x="7116" y="1090"/>
                    <a:pt x="6999" y="1087"/>
                  </a:cubicBezTo>
                  <a:close/>
                  <a:moveTo>
                    <a:pt x="6653" y="1096"/>
                  </a:moveTo>
                  <a:cubicBezTo>
                    <a:pt x="6651" y="1096"/>
                    <a:pt x="6649" y="1096"/>
                    <a:pt x="6647" y="1096"/>
                  </a:cubicBezTo>
                  <a:cubicBezTo>
                    <a:pt x="6530" y="1106"/>
                    <a:pt x="6413" y="1118"/>
                    <a:pt x="6302" y="1136"/>
                  </a:cubicBezTo>
                  <a:cubicBezTo>
                    <a:pt x="6195" y="1152"/>
                    <a:pt x="6206" y="1306"/>
                    <a:pt x="6311" y="1306"/>
                  </a:cubicBezTo>
                  <a:cubicBezTo>
                    <a:pt x="6312" y="1306"/>
                    <a:pt x="6313" y="1306"/>
                    <a:pt x="6314" y="1306"/>
                  </a:cubicBezTo>
                  <a:lnTo>
                    <a:pt x="6314" y="1306"/>
                  </a:lnTo>
                  <a:lnTo>
                    <a:pt x="6311" y="1309"/>
                  </a:lnTo>
                  <a:cubicBezTo>
                    <a:pt x="6317" y="1309"/>
                    <a:pt x="6323" y="1309"/>
                    <a:pt x="6330" y="1306"/>
                  </a:cubicBezTo>
                  <a:cubicBezTo>
                    <a:pt x="6438" y="1291"/>
                    <a:pt x="6549" y="1278"/>
                    <a:pt x="6663" y="1269"/>
                  </a:cubicBezTo>
                  <a:cubicBezTo>
                    <a:pt x="6709" y="1263"/>
                    <a:pt x="6743" y="1223"/>
                    <a:pt x="6740" y="1177"/>
                  </a:cubicBezTo>
                  <a:cubicBezTo>
                    <a:pt x="6734" y="1132"/>
                    <a:pt x="6697" y="1096"/>
                    <a:pt x="6653" y="1096"/>
                  </a:cubicBezTo>
                  <a:close/>
                  <a:moveTo>
                    <a:pt x="587" y="930"/>
                  </a:moveTo>
                  <a:cubicBezTo>
                    <a:pt x="566" y="930"/>
                    <a:pt x="544" y="938"/>
                    <a:pt x="525" y="958"/>
                  </a:cubicBezTo>
                  <a:cubicBezTo>
                    <a:pt x="448" y="1047"/>
                    <a:pt x="377" y="1143"/>
                    <a:pt x="315" y="1244"/>
                  </a:cubicBezTo>
                  <a:cubicBezTo>
                    <a:pt x="278" y="1300"/>
                    <a:pt x="321" y="1374"/>
                    <a:pt x="386" y="1374"/>
                  </a:cubicBezTo>
                  <a:lnTo>
                    <a:pt x="386" y="1377"/>
                  </a:lnTo>
                  <a:cubicBezTo>
                    <a:pt x="417" y="1377"/>
                    <a:pt x="448" y="1359"/>
                    <a:pt x="463" y="1334"/>
                  </a:cubicBezTo>
                  <a:cubicBezTo>
                    <a:pt x="519" y="1238"/>
                    <a:pt x="584" y="1152"/>
                    <a:pt x="654" y="1069"/>
                  </a:cubicBezTo>
                  <a:cubicBezTo>
                    <a:pt x="703" y="1004"/>
                    <a:pt x="649" y="930"/>
                    <a:pt x="587" y="930"/>
                  </a:cubicBezTo>
                  <a:close/>
                  <a:moveTo>
                    <a:pt x="5981" y="1204"/>
                  </a:moveTo>
                  <a:cubicBezTo>
                    <a:pt x="5973" y="1204"/>
                    <a:pt x="5965" y="1205"/>
                    <a:pt x="5956" y="1207"/>
                  </a:cubicBezTo>
                  <a:cubicBezTo>
                    <a:pt x="5842" y="1235"/>
                    <a:pt x="5731" y="1269"/>
                    <a:pt x="5623" y="1309"/>
                  </a:cubicBezTo>
                  <a:cubicBezTo>
                    <a:pt x="5531" y="1343"/>
                    <a:pt x="5555" y="1476"/>
                    <a:pt x="5651" y="1476"/>
                  </a:cubicBezTo>
                  <a:lnTo>
                    <a:pt x="5648" y="1479"/>
                  </a:lnTo>
                  <a:cubicBezTo>
                    <a:pt x="5660" y="1479"/>
                    <a:pt x="5670" y="1476"/>
                    <a:pt x="5682" y="1473"/>
                  </a:cubicBezTo>
                  <a:cubicBezTo>
                    <a:pt x="5787" y="1433"/>
                    <a:pt x="5892" y="1402"/>
                    <a:pt x="6000" y="1374"/>
                  </a:cubicBezTo>
                  <a:cubicBezTo>
                    <a:pt x="6102" y="1348"/>
                    <a:pt x="6073" y="1204"/>
                    <a:pt x="5981" y="1204"/>
                  </a:cubicBezTo>
                  <a:close/>
                  <a:moveTo>
                    <a:pt x="7665" y="1202"/>
                  </a:moveTo>
                  <a:cubicBezTo>
                    <a:pt x="7578" y="1202"/>
                    <a:pt x="7543" y="1338"/>
                    <a:pt x="7640" y="1371"/>
                  </a:cubicBezTo>
                  <a:cubicBezTo>
                    <a:pt x="7742" y="1405"/>
                    <a:pt x="7841" y="1451"/>
                    <a:pt x="7933" y="1507"/>
                  </a:cubicBezTo>
                  <a:cubicBezTo>
                    <a:pt x="7946" y="1513"/>
                    <a:pt x="7961" y="1519"/>
                    <a:pt x="7977" y="1519"/>
                  </a:cubicBezTo>
                  <a:cubicBezTo>
                    <a:pt x="8063" y="1519"/>
                    <a:pt x="8097" y="1405"/>
                    <a:pt x="8020" y="1359"/>
                  </a:cubicBezTo>
                  <a:cubicBezTo>
                    <a:pt x="7918" y="1297"/>
                    <a:pt x="7807" y="1248"/>
                    <a:pt x="7696" y="1207"/>
                  </a:cubicBezTo>
                  <a:cubicBezTo>
                    <a:pt x="7685" y="1204"/>
                    <a:pt x="7675" y="1202"/>
                    <a:pt x="7665" y="1202"/>
                  </a:cubicBezTo>
                  <a:close/>
                  <a:moveTo>
                    <a:pt x="5341" y="1437"/>
                  </a:moveTo>
                  <a:cubicBezTo>
                    <a:pt x="5328" y="1437"/>
                    <a:pt x="5314" y="1441"/>
                    <a:pt x="5299" y="1448"/>
                  </a:cubicBezTo>
                  <a:cubicBezTo>
                    <a:pt x="5195" y="1500"/>
                    <a:pt x="5090" y="1559"/>
                    <a:pt x="4994" y="1624"/>
                  </a:cubicBezTo>
                  <a:cubicBezTo>
                    <a:pt x="4923" y="1670"/>
                    <a:pt x="4954" y="1781"/>
                    <a:pt x="5040" y="1781"/>
                  </a:cubicBezTo>
                  <a:lnTo>
                    <a:pt x="5037" y="1781"/>
                  </a:lnTo>
                  <a:cubicBezTo>
                    <a:pt x="5041" y="1782"/>
                    <a:pt x="5044" y="1782"/>
                    <a:pt x="5047" y="1782"/>
                  </a:cubicBezTo>
                  <a:cubicBezTo>
                    <a:pt x="5062" y="1782"/>
                    <a:pt x="5076" y="1776"/>
                    <a:pt x="5087" y="1769"/>
                  </a:cubicBezTo>
                  <a:cubicBezTo>
                    <a:pt x="5179" y="1707"/>
                    <a:pt x="5278" y="1652"/>
                    <a:pt x="5377" y="1602"/>
                  </a:cubicBezTo>
                  <a:cubicBezTo>
                    <a:pt x="5464" y="1557"/>
                    <a:pt x="5419" y="1437"/>
                    <a:pt x="5341" y="1437"/>
                  </a:cubicBezTo>
                  <a:close/>
                  <a:moveTo>
                    <a:pt x="4106" y="1359"/>
                  </a:moveTo>
                  <a:cubicBezTo>
                    <a:pt x="4054" y="1359"/>
                    <a:pt x="4000" y="1406"/>
                    <a:pt x="4023" y="1473"/>
                  </a:cubicBezTo>
                  <a:cubicBezTo>
                    <a:pt x="4056" y="1574"/>
                    <a:pt x="4087" y="1682"/>
                    <a:pt x="4115" y="1797"/>
                  </a:cubicBezTo>
                  <a:cubicBezTo>
                    <a:pt x="4124" y="1834"/>
                    <a:pt x="4158" y="1861"/>
                    <a:pt x="4198" y="1861"/>
                  </a:cubicBezTo>
                  <a:lnTo>
                    <a:pt x="4195" y="1864"/>
                  </a:lnTo>
                  <a:cubicBezTo>
                    <a:pt x="4204" y="1861"/>
                    <a:pt x="4211" y="1861"/>
                    <a:pt x="4220" y="1858"/>
                  </a:cubicBezTo>
                  <a:cubicBezTo>
                    <a:pt x="4263" y="1846"/>
                    <a:pt x="4291" y="1800"/>
                    <a:pt x="4282" y="1753"/>
                  </a:cubicBezTo>
                  <a:cubicBezTo>
                    <a:pt x="4254" y="1639"/>
                    <a:pt x="4220" y="1525"/>
                    <a:pt x="4183" y="1417"/>
                  </a:cubicBezTo>
                  <a:cubicBezTo>
                    <a:pt x="4170" y="1376"/>
                    <a:pt x="4139" y="1359"/>
                    <a:pt x="4106" y="1359"/>
                  </a:cubicBezTo>
                  <a:close/>
                  <a:moveTo>
                    <a:pt x="8252" y="1547"/>
                  </a:moveTo>
                  <a:cubicBezTo>
                    <a:pt x="8185" y="1547"/>
                    <a:pt x="8128" y="1638"/>
                    <a:pt x="8196" y="1698"/>
                  </a:cubicBezTo>
                  <a:cubicBezTo>
                    <a:pt x="8276" y="1772"/>
                    <a:pt x="8347" y="1852"/>
                    <a:pt x="8411" y="1941"/>
                  </a:cubicBezTo>
                  <a:cubicBezTo>
                    <a:pt x="8427" y="1963"/>
                    <a:pt x="8452" y="1975"/>
                    <a:pt x="8479" y="1975"/>
                  </a:cubicBezTo>
                  <a:lnTo>
                    <a:pt x="8479" y="1979"/>
                  </a:lnTo>
                  <a:cubicBezTo>
                    <a:pt x="8498" y="1979"/>
                    <a:pt x="8516" y="1972"/>
                    <a:pt x="8532" y="1960"/>
                  </a:cubicBezTo>
                  <a:cubicBezTo>
                    <a:pt x="8569" y="1932"/>
                    <a:pt x="8578" y="1880"/>
                    <a:pt x="8550" y="1840"/>
                  </a:cubicBezTo>
                  <a:cubicBezTo>
                    <a:pt x="8479" y="1744"/>
                    <a:pt x="8399" y="1655"/>
                    <a:pt x="8310" y="1571"/>
                  </a:cubicBezTo>
                  <a:cubicBezTo>
                    <a:pt x="8291" y="1554"/>
                    <a:pt x="8272" y="1547"/>
                    <a:pt x="8252" y="1547"/>
                  </a:cubicBezTo>
                  <a:close/>
                  <a:moveTo>
                    <a:pt x="232" y="1506"/>
                  </a:moveTo>
                  <a:cubicBezTo>
                    <a:pt x="200" y="1506"/>
                    <a:pt x="168" y="1523"/>
                    <a:pt x="155" y="1565"/>
                  </a:cubicBezTo>
                  <a:cubicBezTo>
                    <a:pt x="112" y="1673"/>
                    <a:pt x="75" y="1787"/>
                    <a:pt x="50" y="1904"/>
                  </a:cubicBezTo>
                  <a:cubicBezTo>
                    <a:pt x="41" y="1951"/>
                    <a:pt x="72" y="1997"/>
                    <a:pt x="118" y="2006"/>
                  </a:cubicBezTo>
                  <a:lnTo>
                    <a:pt x="136" y="2006"/>
                  </a:lnTo>
                  <a:lnTo>
                    <a:pt x="133" y="2009"/>
                  </a:lnTo>
                  <a:cubicBezTo>
                    <a:pt x="173" y="2009"/>
                    <a:pt x="210" y="1982"/>
                    <a:pt x="220" y="1941"/>
                  </a:cubicBezTo>
                  <a:cubicBezTo>
                    <a:pt x="241" y="1834"/>
                    <a:pt x="272" y="1729"/>
                    <a:pt x="312" y="1627"/>
                  </a:cubicBezTo>
                  <a:cubicBezTo>
                    <a:pt x="345" y="1558"/>
                    <a:pt x="288" y="1506"/>
                    <a:pt x="232" y="1506"/>
                  </a:cubicBezTo>
                  <a:close/>
                  <a:moveTo>
                    <a:pt x="4766" y="1811"/>
                  </a:moveTo>
                  <a:cubicBezTo>
                    <a:pt x="4748" y="1811"/>
                    <a:pt x="4728" y="1818"/>
                    <a:pt x="4710" y="1834"/>
                  </a:cubicBezTo>
                  <a:cubicBezTo>
                    <a:pt x="4618" y="1908"/>
                    <a:pt x="4534" y="1991"/>
                    <a:pt x="4454" y="2077"/>
                  </a:cubicBezTo>
                  <a:cubicBezTo>
                    <a:pt x="4402" y="2133"/>
                    <a:pt x="4442" y="2222"/>
                    <a:pt x="4516" y="2222"/>
                  </a:cubicBezTo>
                  <a:cubicBezTo>
                    <a:pt x="4541" y="2222"/>
                    <a:pt x="4565" y="2213"/>
                    <a:pt x="4581" y="2194"/>
                  </a:cubicBezTo>
                  <a:cubicBezTo>
                    <a:pt x="4655" y="2111"/>
                    <a:pt x="4735" y="2034"/>
                    <a:pt x="4821" y="1963"/>
                  </a:cubicBezTo>
                  <a:cubicBezTo>
                    <a:pt x="4890" y="1905"/>
                    <a:pt x="4835" y="1811"/>
                    <a:pt x="4766" y="1811"/>
                  </a:cubicBezTo>
                  <a:close/>
                  <a:moveTo>
                    <a:pt x="8658" y="2096"/>
                  </a:moveTo>
                  <a:cubicBezTo>
                    <a:pt x="8602" y="2096"/>
                    <a:pt x="8545" y="2152"/>
                    <a:pt x="8578" y="2219"/>
                  </a:cubicBezTo>
                  <a:cubicBezTo>
                    <a:pt x="8624" y="2318"/>
                    <a:pt x="8664" y="2423"/>
                    <a:pt x="8695" y="2528"/>
                  </a:cubicBezTo>
                  <a:cubicBezTo>
                    <a:pt x="8708" y="2565"/>
                    <a:pt x="8741" y="2589"/>
                    <a:pt x="8778" y="2589"/>
                  </a:cubicBezTo>
                  <a:lnTo>
                    <a:pt x="8775" y="2592"/>
                  </a:lnTo>
                  <a:cubicBezTo>
                    <a:pt x="8785" y="2589"/>
                    <a:pt x="8794" y="2586"/>
                    <a:pt x="8803" y="2583"/>
                  </a:cubicBezTo>
                  <a:cubicBezTo>
                    <a:pt x="8849" y="2571"/>
                    <a:pt x="8874" y="2521"/>
                    <a:pt x="8862" y="2475"/>
                  </a:cubicBezTo>
                  <a:cubicBezTo>
                    <a:pt x="8825" y="2364"/>
                    <a:pt x="8782" y="2253"/>
                    <a:pt x="8732" y="2145"/>
                  </a:cubicBezTo>
                  <a:cubicBezTo>
                    <a:pt x="8716" y="2111"/>
                    <a:pt x="8687" y="2096"/>
                    <a:pt x="8658" y="2096"/>
                  </a:cubicBezTo>
                  <a:close/>
                  <a:moveTo>
                    <a:pt x="9705" y="2444"/>
                  </a:moveTo>
                  <a:cubicBezTo>
                    <a:pt x="9661" y="2444"/>
                    <a:pt x="9624" y="2483"/>
                    <a:pt x="9624" y="2528"/>
                  </a:cubicBezTo>
                  <a:cubicBezTo>
                    <a:pt x="9624" y="2574"/>
                    <a:pt x="9661" y="2614"/>
                    <a:pt x="9710" y="2614"/>
                  </a:cubicBezTo>
                  <a:cubicBezTo>
                    <a:pt x="9818" y="2617"/>
                    <a:pt x="9926" y="2629"/>
                    <a:pt x="10034" y="2651"/>
                  </a:cubicBezTo>
                  <a:lnTo>
                    <a:pt x="10049" y="2651"/>
                  </a:lnTo>
                  <a:cubicBezTo>
                    <a:pt x="10050" y="2651"/>
                    <a:pt x="10051" y="2651"/>
                    <a:pt x="10052" y="2651"/>
                  </a:cubicBezTo>
                  <a:cubicBezTo>
                    <a:pt x="10157" y="2651"/>
                    <a:pt x="10172" y="2500"/>
                    <a:pt x="10068" y="2481"/>
                  </a:cubicBezTo>
                  <a:cubicBezTo>
                    <a:pt x="9951" y="2460"/>
                    <a:pt x="9830" y="2447"/>
                    <a:pt x="9710" y="2444"/>
                  </a:cubicBezTo>
                  <a:cubicBezTo>
                    <a:pt x="9708" y="2444"/>
                    <a:pt x="9707" y="2444"/>
                    <a:pt x="9705" y="2444"/>
                  </a:cubicBezTo>
                  <a:close/>
                  <a:moveTo>
                    <a:pt x="83" y="2175"/>
                  </a:moveTo>
                  <a:cubicBezTo>
                    <a:pt x="41" y="2175"/>
                    <a:pt x="7" y="2210"/>
                    <a:pt x="4" y="2256"/>
                  </a:cubicBezTo>
                  <a:cubicBezTo>
                    <a:pt x="1" y="2299"/>
                    <a:pt x="1" y="2342"/>
                    <a:pt x="1" y="2379"/>
                  </a:cubicBezTo>
                  <a:cubicBezTo>
                    <a:pt x="1" y="2457"/>
                    <a:pt x="4" y="2534"/>
                    <a:pt x="13" y="2611"/>
                  </a:cubicBezTo>
                  <a:cubicBezTo>
                    <a:pt x="16" y="2654"/>
                    <a:pt x="53" y="2688"/>
                    <a:pt x="99" y="2688"/>
                  </a:cubicBezTo>
                  <a:lnTo>
                    <a:pt x="105" y="2688"/>
                  </a:lnTo>
                  <a:cubicBezTo>
                    <a:pt x="152" y="2685"/>
                    <a:pt x="189" y="2642"/>
                    <a:pt x="183" y="2595"/>
                  </a:cubicBezTo>
                  <a:cubicBezTo>
                    <a:pt x="176" y="2524"/>
                    <a:pt x="173" y="2453"/>
                    <a:pt x="173" y="2379"/>
                  </a:cubicBezTo>
                  <a:cubicBezTo>
                    <a:pt x="173" y="2342"/>
                    <a:pt x="173" y="2302"/>
                    <a:pt x="176" y="2265"/>
                  </a:cubicBezTo>
                  <a:cubicBezTo>
                    <a:pt x="176" y="2219"/>
                    <a:pt x="142" y="2176"/>
                    <a:pt x="93" y="2176"/>
                  </a:cubicBezTo>
                  <a:cubicBezTo>
                    <a:pt x="90" y="2175"/>
                    <a:pt x="86" y="2175"/>
                    <a:pt x="83" y="2175"/>
                  </a:cubicBezTo>
                  <a:close/>
                  <a:moveTo>
                    <a:pt x="9372" y="2470"/>
                  </a:moveTo>
                  <a:cubicBezTo>
                    <a:pt x="9365" y="2470"/>
                    <a:pt x="9359" y="2471"/>
                    <a:pt x="9352" y="2472"/>
                  </a:cubicBezTo>
                  <a:cubicBezTo>
                    <a:pt x="9235" y="2494"/>
                    <a:pt x="9118" y="2531"/>
                    <a:pt x="9007" y="2577"/>
                  </a:cubicBezTo>
                  <a:cubicBezTo>
                    <a:pt x="8924" y="2614"/>
                    <a:pt x="8948" y="2742"/>
                    <a:pt x="9042" y="2743"/>
                  </a:cubicBezTo>
                  <a:lnTo>
                    <a:pt x="9042" y="2743"/>
                  </a:lnTo>
                  <a:cubicBezTo>
                    <a:pt x="9054" y="2743"/>
                    <a:pt x="9066" y="2740"/>
                    <a:pt x="9078" y="2734"/>
                  </a:cubicBezTo>
                  <a:cubicBezTo>
                    <a:pt x="9176" y="2691"/>
                    <a:pt x="9278" y="2660"/>
                    <a:pt x="9386" y="2642"/>
                  </a:cubicBezTo>
                  <a:cubicBezTo>
                    <a:pt x="9490" y="2621"/>
                    <a:pt x="9469" y="2470"/>
                    <a:pt x="9372" y="2470"/>
                  </a:cubicBezTo>
                  <a:close/>
                  <a:moveTo>
                    <a:pt x="9042" y="2743"/>
                  </a:moveTo>
                  <a:lnTo>
                    <a:pt x="9042" y="2743"/>
                  </a:lnTo>
                  <a:cubicBezTo>
                    <a:pt x="9042" y="2743"/>
                    <a:pt x="9041" y="2743"/>
                    <a:pt x="9041" y="2743"/>
                  </a:cubicBezTo>
                  <a:lnTo>
                    <a:pt x="9044" y="2743"/>
                  </a:lnTo>
                  <a:cubicBezTo>
                    <a:pt x="9043" y="2743"/>
                    <a:pt x="9043" y="2743"/>
                    <a:pt x="9042" y="2743"/>
                  </a:cubicBezTo>
                  <a:close/>
                  <a:moveTo>
                    <a:pt x="4269" y="2026"/>
                  </a:moveTo>
                  <a:cubicBezTo>
                    <a:pt x="4221" y="2026"/>
                    <a:pt x="4173" y="2063"/>
                    <a:pt x="4183" y="2127"/>
                  </a:cubicBezTo>
                  <a:cubicBezTo>
                    <a:pt x="4198" y="2210"/>
                    <a:pt x="4211" y="2290"/>
                    <a:pt x="4220" y="2373"/>
                  </a:cubicBezTo>
                  <a:cubicBezTo>
                    <a:pt x="4155" y="2463"/>
                    <a:pt x="4100" y="2558"/>
                    <a:pt x="4047" y="2654"/>
                  </a:cubicBezTo>
                  <a:cubicBezTo>
                    <a:pt x="4026" y="2697"/>
                    <a:pt x="4041" y="2750"/>
                    <a:pt x="4084" y="2771"/>
                  </a:cubicBezTo>
                  <a:cubicBezTo>
                    <a:pt x="4097" y="2777"/>
                    <a:pt x="4109" y="2780"/>
                    <a:pt x="4124" y="2780"/>
                  </a:cubicBezTo>
                  <a:lnTo>
                    <a:pt x="4121" y="2780"/>
                  </a:lnTo>
                  <a:cubicBezTo>
                    <a:pt x="4124" y="2781"/>
                    <a:pt x="4126" y="2781"/>
                    <a:pt x="4129" y="2781"/>
                  </a:cubicBezTo>
                  <a:cubicBezTo>
                    <a:pt x="4159" y="2781"/>
                    <a:pt x="4184" y="2763"/>
                    <a:pt x="4198" y="2737"/>
                  </a:cubicBezTo>
                  <a:cubicBezTo>
                    <a:pt x="4235" y="2669"/>
                    <a:pt x="4272" y="2602"/>
                    <a:pt x="4316" y="2540"/>
                  </a:cubicBezTo>
                  <a:lnTo>
                    <a:pt x="4322" y="2540"/>
                  </a:lnTo>
                  <a:cubicBezTo>
                    <a:pt x="4368" y="2534"/>
                    <a:pt x="4405" y="2490"/>
                    <a:pt x="4399" y="2444"/>
                  </a:cubicBezTo>
                  <a:cubicBezTo>
                    <a:pt x="4386" y="2330"/>
                    <a:pt x="4371" y="2213"/>
                    <a:pt x="4353" y="2099"/>
                  </a:cubicBezTo>
                  <a:cubicBezTo>
                    <a:pt x="4344" y="2049"/>
                    <a:pt x="4307" y="2026"/>
                    <a:pt x="4269" y="2026"/>
                  </a:cubicBezTo>
                  <a:close/>
                  <a:moveTo>
                    <a:pt x="10380" y="2570"/>
                  </a:moveTo>
                  <a:cubicBezTo>
                    <a:pt x="10297" y="2570"/>
                    <a:pt x="10262" y="2698"/>
                    <a:pt x="10355" y="2734"/>
                  </a:cubicBezTo>
                  <a:cubicBezTo>
                    <a:pt x="10459" y="2771"/>
                    <a:pt x="10561" y="2811"/>
                    <a:pt x="10663" y="2858"/>
                  </a:cubicBezTo>
                  <a:cubicBezTo>
                    <a:pt x="10672" y="2864"/>
                    <a:pt x="10685" y="2867"/>
                    <a:pt x="10697" y="2867"/>
                  </a:cubicBezTo>
                  <a:lnTo>
                    <a:pt x="10700" y="2867"/>
                  </a:lnTo>
                  <a:cubicBezTo>
                    <a:pt x="10789" y="2867"/>
                    <a:pt x="10820" y="2740"/>
                    <a:pt x="10734" y="2703"/>
                  </a:cubicBezTo>
                  <a:cubicBezTo>
                    <a:pt x="10629" y="2654"/>
                    <a:pt x="10518" y="2611"/>
                    <a:pt x="10407" y="2574"/>
                  </a:cubicBezTo>
                  <a:cubicBezTo>
                    <a:pt x="10398" y="2571"/>
                    <a:pt x="10389" y="2570"/>
                    <a:pt x="10380" y="2570"/>
                  </a:cubicBezTo>
                  <a:close/>
                  <a:moveTo>
                    <a:pt x="4339" y="2709"/>
                  </a:moveTo>
                  <a:cubicBezTo>
                    <a:pt x="4338" y="2709"/>
                    <a:pt x="4336" y="2709"/>
                    <a:pt x="4334" y="2709"/>
                  </a:cubicBezTo>
                  <a:cubicBezTo>
                    <a:pt x="4285" y="2709"/>
                    <a:pt x="4248" y="2750"/>
                    <a:pt x="4251" y="2796"/>
                  </a:cubicBezTo>
                  <a:cubicBezTo>
                    <a:pt x="4254" y="2858"/>
                    <a:pt x="4254" y="2916"/>
                    <a:pt x="4254" y="2972"/>
                  </a:cubicBezTo>
                  <a:cubicBezTo>
                    <a:pt x="4254" y="3027"/>
                    <a:pt x="4251" y="3083"/>
                    <a:pt x="4251" y="3135"/>
                  </a:cubicBezTo>
                  <a:cubicBezTo>
                    <a:pt x="4248" y="3181"/>
                    <a:pt x="4285" y="3221"/>
                    <a:pt x="4334" y="3221"/>
                  </a:cubicBezTo>
                  <a:lnTo>
                    <a:pt x="4337" y="3221"/>
                  </a:lnTo>
                  <a:lnTo>
                    <a:pt x="4337" y="3225"/>
                  </a:lnTo>
                  <a:cubicBezTo>
                    <a:pt x="4383" y="3225"/>
                    <a:pt x="4420" y="3188"/>
                    <a:pt x="4420" y="3138"/>
                  </a:cubicBezTo>
                  <a:cubicBezTo>
                    <a:pt x="4423" y="3086"/>
                    <a:pt x="4423" y="3030"/>
                    <a:pt x="4423" y="2972"/>
                  </a:cubicBezTo>
                  <a:cubicBezTo>
                    <a:pt x="4423" y="2913"/>
                    <a:pt x="4423" y="2851"/>
                    <a:pt x="4420" y="2790"/>
                  </a:cubicBezTo>
                  <a:cubicBezTo>
                    <a:pt x="4420" y="2745"/>
                    <a:pt x="4383" y="2709"/>
                    <a:pt x="4339" y="2709"/>
                  </a:cubicBezTo>
                  <a:close/>
                  <a:moveTo>
                    <a:pt x="10993" y="2854"/>
                  </a:moveTo>
                  <a:cubicBezTo>
                    <a:pt x="10917" y="2854"/>
                    <a:pt x="10866" y="2966"/>
                    <a:pt x="10953" y="3015"/>
                  </a:cubicBezTo>
                  <a:cubicBezTo>
                    <a:pt x="11045" y="3073"/>
                    <a:pt x="11135" y="3138"/>
                    <a:pt x="11221" y="3209"/>
                  </a:cubicBezTo>
                  <a:cubicBezTo>
                    <a:pt x="11236" y="3221"/>
                    <a:pt x="11254" y="3227"/>
                    <a:pt x="11275" y="3228"/>
                  </a:cubicBezTo>
                  <a:lnTo>
                    <a:pt x="11275" y="3228"/>
                  </a:lnTo>
                  <a:cubicBezTo>
                    <a:pt x="11354" y="3226"/>
                    <a:pt x="11390" y="3129"/>
                    <a:pt x="11329" y="3077"/>
                  </a:cubicBezTo>
                  <a:cubicBezTo>
                    <a:pt x="11237" y="2999"/>
                    <a:pt x="11141" y="2932"/>
                    <a:pt x="11042" y="2870"/>
                  </a:cubicBezTo>
                  <a:cubicBezTo>
                    <a:pt x="11025" y="2859"/>
                    <a:pt x="11009" y="2854"/>
                    <a:pt x="10993" y="2854"/>
                  </a:cubicBezTo>
                  <a:close/>
                  <a:moveTo>
                    <a:pt x="11275" y="3228"/>
                  </a:moveTo>
                  <a:cubicBezTo>
                    <a:pt x="11275" y="3228"/>
                    <a:pt x="11274" y="3228"/>
                    <a:pt x="11274" y="3228"/>
                  </a:cubicBezTo>
                  <a:lnTo>
                    <a:pt x="11277" y="3228"/>
                  </a:lnTo>
                  <a:cubicBezTo>
                    <a:pt x="11276" y="3228"/>
                    <a:pt x="11276" y="3228"/>
                    <a:pt x="11275" y="3228"/>
                  </a:cubicBezTo>
                  <a:close/>
                  <a:moveTo>
                    <a:pt x="8745" y="2745"/>
                  </a:moveTo>
                  <a:cubicBezTo>
                    <a:pt x="8728" y="2745"/>
                    <a:pt x="8710" y="2751"/>
                    <a:pt x="8695" y="2762"/>
                  </a:cubicBezTo>
                  <a:cubicBezTo>
                    <a:pt x="8597" y="2833"/>
                    <a:pt x="8507" y="2913"/>
                    <a:pt x="8427" y="3006"/>
                  </a:cubicBezTo>
                  <a:cubicBezTo>
                    <a:pt x="8371" y="3068"/>
                    <a:pt x="8429" y="3149"/>
                    <a:pt x="8494" y="3149"/>
                  </a:cubicBezTo>
                  <a:cubicBezTo>
                    <a:pt x="8516" y="3149"/>
                    <a:pt x="8537" y="3140"/>
                    <a:pt x="8556" y="3120"/>
                  </a:cubicBezTo>
                  <a:cubicBezTo>
                    <a:pt x="8624" y="3043"/>
                    <a:pt x="8698" y="2975"/>
                    <a:pt x="8778" y="2913"/>
                  </a:cubicBezTo>
                  <a:cubicBezTo>
                    <a:pt x="8788" y="3002"/>
                    <a:pt x="8797" y="3092"/>
                    <a:pt x="8800" y="3184"/>
                  </a:cubicBezTo>
                  <a:cubicBezTo>
                    <a:pt x="8803" y="3231"/>
                    <a:pt x="8840" y="3265"/>
                    <a:pt x="8886" y="3268"/>
                  </a:cubicBezTo>
                  <a:lnTo>
                    <a:pt x="8890" y="3268"/>
                  </a:lnTo>
                  <a:cubicBezTo>
                    <a:pt x="8936" y="3265"/>
                    <a:pt x="8973" y="3228"/>
                    <a:pt x="8970" y="3178"/>
                  </a:cubicBezTo>
                  <a:cubicBezTo>
                    <a:pt x="8967" y="3061"/>
                    <a:pt x="8957" y="2944"/>
                    <a:pt x="8936" y="2827"/>
                  </a:cubicBezTo>
                  <a:cubicBezTo>
                    <a:pt x="8930" y="2784"/>
                    <a:pt x="8894" y="2755"/>
                    <a:pt x="8852" y="2755"/>
                  </a:cubicBezTo>
                  <a:cubicBezTo>
                    <a:pt x="8848" y="2755"/>
                    <a:pt x="8844" y="2755"/>
                    <a:pt x="8840" y="2756"/>
                  </a:cubicBezTo>
                  <a:cubicBezTo>
                    <a:pt x="8828" y="2759"/>
                    <a:pt x="8815" y="2762"/>
                    <a:pt x="8803" y="2771"/>
                  </a:cubicBezTo>
                  <a:cubicBezTo>
                    <a:pt x="8788" y="2754"/>
                    <a:pt x="8767" y="2745"/>
                    <a:pt x="8745" y="2745"/>
                  </a:cubicBezTo>
                  <a:close/>
                  <a:moveTo>
                    <a:pt x="3982" y="2926"/>
                  </a:moveTo>
                  <a:cubicBezTo>
                    <a:pt x="3950" y="2926"/>
                    <a:pt x="3917" y="2943"/>
                    <a:pt x="3902" y="2984"/>
                  </a:cubicBezTo>
                  <a:cubicBezTo>
                    <a:pt x="3862" y="3095"/>
                    <a:pt x="3831" y="3209"/>
                    <a:pt x="3810" y="3326"/>
                  </a:cubicBezTo>
                  <a:cubicBezTo>
                    <a:pt x="3800" y="3373"/>
                    <a:pt x="3831" y="3419"/>
                    <a:pt x="3878" y="3425"/>
                  </a:cubicBezTo>
                  <a:lnTo>
                    <a:pt x="3893" y="3425"/>
                  </a:lnTo>
                  <a:cubicBezTo>
                    <a:pt x="3936" y="3425"/>
                    <a:pt x="3970" y="3397"/>
                    <a:pt x="3979" y="3357"/>
                  </a:cubicBezTo>
                  <a:cubicBezTo>
                    <a:pt x="3998" y="3249"/>
                    <a:pt x="4026" y="3144"/>
                    <a:pt x="4066" y="3039"/>
                  </a:cubicBezTo>
                  <a:cubicBezTo>
                    <a:pt x="4089" y="2972"/>
                    <a:pt x="4036" y="2926"/>
                    <a:pt x="3982" y="2926"/>
                  </a:cubicBezTo>
                  <a:close/>
                  <a:moveTo>
                    <a:pt x="8291" y="3247"/>
                  </a:moveTo>
                  <a:cubicBezTo>
                    <a:pt x="8263" y="3247"/>
                    <a:pt x="8235" y="3261"/>
                    <a:pt x="8217" y="3295"/>
                  </a:cubicBezTo>
                  <a:cubicBezTo>
                    <a:pt x="8159" y="3400"/>
                    <a:pt x="8109" y="3511"/>
                    <a:pt x="8075" y="3626"/>
                  </a:cubicBezTo>
                  <a:cubicBezTo>
                    <a:pt x="8060" y="3672"/>
                    <a:pt x="8085" y="3718"/>
                    <a:pt x="8131" y="3733"/>
                  </a:cubicBezTo>
                  <a:cubicBezTo>
                    <a:pt x="8140" y="3737"/>
                    <a:pt x="8146" y="3737"/>
                    <a:pt x="8155" y="3737"/>
                  </a:cubicBezTo>
                  <a:cubicBezTo>
                    <a:pt x="8192" y="3737"/>
                    <a:pt x="8226" y="3712"/>
                    <a:pt x="8239" y="3675"/>
                  </a:cubicBezTo>
                  <a:cubicBezTo>
                    <a:pt x="8270" y="3573"/>
                    <a:pt x="8313" y="3474"/>
                    <a:pt x="8368" y="3379"/>
                  </a:cubicBezTo>
                  <a:cubicBezTo>
                    <a:pt x="8412" y="3311"/>
                    <a:pt x="8352" y="3247"/>
                    <a:pt x="8291" y="3247"/>
                  </a:cubicBezTo>
                  <a:close/>
                  <a:moveTo>
                    <a:pt x="11522" y="3293"/>
                  </a:moveTo>
                  <a:cubicBezTo>
                    <a:pt x="11457" y="3293"/>
                    <a:pt x="11401" y="3373"/>
                    <a:pt x="11459" y="3437"/>
                  </a:cubicBezTo>
                  <a:cubicBezTo>
                    <a:pt x="11530" y="3521"/>
                    <a:pt x="11598" y="3607"/>
                    <a:pt x="11659" y="3700"/>
                  </a:cubicBezTo>
                  <a:cubicBezTo>
                    <a:pt x="11675" y="3721"/>
                    <a:pt x="11702" y="3737"/>
                    <a:pt x="11730" y="3737"/>
                  </a:cubicBezTo>
                  <a:cubicBezTo>
                    <a:pt x="11746" y="3737"/>
                    <a:pt x="11764" y="3730"/>
                    <a:pt x="11776" y="3721"/>
                  </a:cubicBezTo>
                  <a:cubicBezTo>
                    <a:pt x="11816" y="3696"/>
                    <a:pt x="11829" y="3644"/>
                    <a:pt x="11801" y="3604"/>
                  </a:cubicBezTo>
                  <a:cubicBezTo>
                    <a:pt x="11736" y="3505"/>
                    <a:pt x="11665" y="3410"/>
                    <a:pt x="11585" y="3323"/>
                  </a:cubicBezTo>
                  <a:cubicBezTo>
                    <a:pt x="11566" y="3302"/>
                    <a:pt x="11543" y="3293"/>
                    <a:pt x="11522" y="3293"/>
                  </a:cubicBezTo>
                  <a:close/>
                  <a:moveTo>
                    <a:pt x="4307" y="3393"/>
                  </a:moveTo>
                  <a:cubicBezTo>
                    <a:pt x="4269" y="3393"/>
                    <a:pt x="4230" y="3417"/>
                    <a:pt x="4223" y="3468"/>
                  </a:cubicBezTo>
                  <a:cubicBezTo>
                    <a:pt x="4211" y="3573"/>
                    <a:pt x="4186" y="3681"/>
                    <a:pt x="4152" y="3783"/>
                  </a:cubicBezTo>
                  <a:cubicBezTo>
                    <a:pt x="4137" y="3829"/>
                    <a:pt x="4158" y="3875"/>
                    <a:pt x="4204" y="3894"/>
                  </a:cubicBezTo>
                  <a:cubicBezTo>
                    <a:pt x="4214" y="3897"/>
                    <a:pt x="4223" y="3897"/>
                    <a:pt x="4232" y="3897"/>
                  </a:cubicBezTo>
                  <a:cubicBezTo>
                    <a:pt x="4269" y="3897"/>
                    <a:pt x="4300" y="3875"/>
                    <a:pt x="4312" y="3841"/>
                  </a:cubicBezTo>
                  <a:cubicBezTo>
                    <a:pt x="4353" y="3727"/>
                    <a:pt x="4377" y="3610"/>
                    <a:pt x="4393" y="3490"/>
                  </a:cubicBezTo>
                  <a:cubicBezTo>
                    <a:pt x="4401" y="3427"/>
                    <a:pt x="4354" y="3393"/>
                    <a:pt x="4307" y="3393"/>
                  </a:cubicBezTo>
                  <a:close/>
                  <a:moveTo>
                    <a:pt x="8877" y="3436"/>
                  </a:moveTo>
                  <a:cubicBezTo>
                    <a:pt x="8837" y="3436"/>
                    <a:pt x="8797" y="3461"/>
                    <a:pt x="8791" y="3514"/>
                  </a:cubicBezTo>
                  <a:cubicBezTo>
                    <a:pt x="8782" y="3622"/>
                    <a:pt x="8766" y="3733"/>
                    <a:pt x="8741" y="3841"/>
                  </a:cubicBezTo>
                  <a:cubicBezTo>
                    <a:pt x="8729" y="3885"/>
                    <a:pt x="8757" y="3931"/>
                    <a:pt x="8803" y="3943"/>
                  </a:cubicBezTo>
                  <a:cubicBezTo>
                    <a:pt x="8809" y="3943"/>
                    <a:pt x="8819" y="3946"/>
                    <a:pt x="8825" y="3946"/>
                  </a:cubicBezTo>
                  <a:cubicBezTo>
                    <a:pt x="8865" y="3946"/>
                    <a:pt x="8899" y="3919"/>
                    <a:pt x="8908" y="3878"/>
                  </a:cubicBezTo>
                  <a:cubicBezTo>
                    <a:pt x="8933" y="3764"/>
                    <a:pt x="8951" y="3647"/>
                    <a:pt x="8964" y="3530"/>
                  </a:cubicBezTo>
                  <a:cubicBezTo>
                    <a:pt x="8968" y="3469"/>
                    <a:pt x="8922" y="3436"/>
                    <a:pt x="8877" y="3436"/>
                  </a:cubicBezTo>
                  <a:close/>
                  <a:moveTo>
                    <a:pt x="3871" y="3594"/>
                  </a:moveTo>
                  <a:cubicBezTo>
                    <a:pt x="3869" y="3594"/>
                    <a:pt x="3867" y="3595"/>
                    <a:pt x="3865" y="3595"/>
                  </a:cubicBezTo>
                  <a:cubicBezTo>
                    <a:pt x="3819" y="3598"/>
                    <a:pt x="3782" y="3638"/>
                    <a:pt x="3785" y="3687"/>
                  </a:cubicBezTo>
                  <a:cubicBezTo>
                    <a:pt x="3800" y="3872"/>
                    <a:pt x="3856" y="4002"/>
                    <a:pt x="3955" y="4060"/>
                  </a:cubicBezTo>
                  <a:cubicBezTo>
                    <a:pt x="3967" y="4067"/>
                    <a:pt x="3982" y="4070"/>
                    <a:pt x="3998" y="4073"/>
                  </a:cubicBezTo>
                  <a:cubicBezTo>
                    <a:pt x="4084" y="4070"/>
                    <a:pt x="4115" y="3956"/>
                    <a:pt x="4041" y="3912"/>
                  </a:cubicBezTo>
                  <a:cubicBezTo>
                    <a:pt x="4007" y="3891"/>
                    <a:pt x="3967" y="3820"/>
                    <a:pt x="3958" y="3675"/>
                  </a:cubicBezTo>
                  <a:cubicBezTo>
                    <a:pt x="3952" y="3630"/>
                    <a:pt x="3915" y="3594"/>
                    <a:pt x="3871" y="3594"/>
                  </a:cubicBezTo>
                  <a:close/>
                  <a:moveTo>
                    <a:pt x="11897" y="3855"/>
                  </a:moveTo>
                  <a:cubicBezTo>
                    <a:pt x="11837" y="3855"/>
                    <a:pt x="11775" y="3916"/>
                    <a:pt x="11820" y="3986"/>
                  </a:cubicBezTo>
                  <a:cubicBezTo>
                    <a:pt x="11866" y="4085"/>
                    <a:pt x="11903" y="4190"/>
                    <a:pt x="11934" y="4295"/>
                  </a:cubicBezTo>
                  <a:cubicBezTo>
                    <a:pt x="11946" y="4332"/>
                    <a:pt x="11980" y="4356"/>
                    <a:pt x="12017" y="4356"/>
                  </a:cubicBezTo>
                  <a:cubicBezTo>
                    <a:pt x="12026" y="4356"/>
                    <a:pt x="12032" y="4356"/>
                    <a:pt x="12042" y="4353"/>
                  </a:cubicBezTo>
                  <a:cubicBezTo>
                    <a:pt x="12085" y="4338"/>
                    <a:pt x="12113" y="4292"/>
                    <a:pt x="12100" y="4245"/>
                  </a:cubicBezTo>
                  <a:cubicBezTo>
                    <a:pt x="12063" y="4134"/>
                    <a:pt x="12023" y="4023"/>
                    <a:pt x="11974" y="3915"/>
                  </a:cubicBezTo>
                  <a:cubicBezTo>
                    <a:pt x="11960" y="3872"/>
                    <a:pt x="11929" y="3855"/>
                    <a:pt x="11897" y="3855"/>
                  </a:cubicBezTo>
                  <a:close/>
                  <a:moveTo>
                    <a:pt x="8103" y="3903"/>
                  </a:moveTo>
                  <a:cubicBezTo>
                    <a:pt x="8054" y="3903"/>
                    <a:pt x="8017" y="3940"/>
                    <a:pt x="8017" y="3989"/>
                  </a:cubicBezTo>
                  <a:cubicBezTo>
                    <a:pt x="8014" y="4119"/>
                    <a:pt x="8051" y="4252"/>
                    <a:pt x="8125" y="4363"/>
                  </a:cubicBezTo>
                  <a:cubicBezTo>
                    <a:pt x="8140" y="4384"/>
                    <a:pt x="8165" y="4397"/>
                    <a:pt x="8192" y="4397"/>
                  </a:cubicBezTo>
                  <a:cubicBezTo>
                    <a:pt x="8194" y="4397"/>
                    <a:pt x="8195" y="4397"/>
                    <a:pt x="8196" y="4397"/>
                  </a:cubicBezTo>
                  <a:cubicBezTo>
                    <a:pt x="8265" y="4397"/>
                    <a:pt x="8303" y="4318"/>
                    <a:pt x="8263" y="4264"/>
                  </a:cubicBezTo>
                  <a:cubicBezTo>
                    <a:pt x="8211" y="4181"/>
                    <a:pt x="8186" y="4085"/>
                    <a:pt x="8189" y="3986"/>
                  </a:cubicBezTo>
                  <a:cubicBezTo>
                    <a:pt x="8186" y="3940"/>
                    <a:pt x="8149" y="3903"/>
                    <a:pt x="8103" y="3903"/>
                  </a:cubicBezTo>
                  <a:close/>
                  <a:moveTo>
                    <a:pt x="8709" y="4096"/>
                  </a:moveTo>
                  <a:cubicBezTo>
                    <a:pt x="8681" y="4096"/>
                    <a:pt x="8653" y="4110"/>
                    <a:pt x="8637" y="4144"/>
                  </a:cubicBezTo>
                  <a:cubicBezTo>
                    <a:pt x="8581" y="4255"/>
                    <a:pt x="8516" y="4329"/>
                    <a:pt x="8458" y="4353"/>
                  </a:cubicBezTo>
                  <a:cubicBezTo>
                    <a:pt x="8368" y="4387"/>
                    <a:pt x="8393" y="4517"/>
                    <a:pt x="8489" y="4517"/>
                  </a:cubicBezTo>
                  <a:lnTo>
                    <a:pt x="8489" y="4520"/>
                  </a:lnTo>
                  <a:cubicBezTo>
                    <a:pt x="8498" y="4520"/>
                    <a:pt x="8510" y="4517"/>
                    <a:pt x="8519" y="4514"/>
                  </a:cubicBezTo>
                  <a:cubicBezTo>
                    <a:pt x="8621" y="4474"/>
                    <a:pt x="8714" y="4375"/>
                    <a:pt x="8791" y="4221"/>
                  </a:cubicBezTo>
                  <a:cubicBezTo>
                    <a:pt x="8824" y="4153"/>
                    <a:pt x="8766" y="4096"/>
                    <a:pt x="8709" y="4096"/>
                  </a:cubicBezTo>
                  <a:close/>
                  <a:moveTo>
                    <a:pt x="12093" y="4519"/>
                  </a:moveTo>
                  <a:cubicBezTo>
                    <a:pt x="12046" y="4519"/>
                    <a:pt x="11997" y="4555"/>
                    <a:pt x="12008" y="4619"/>
                  </a:cubicBezTo>
                  <a:cubicBezTo>
                    <a:pt x="12023" y="4714"/>
                    <a:pt x="12032" y="4813"/>
                    <a:pt x="12032" y="4912"/>
                  </a:cubicBezTo>
                  <a:lnTo>
                    <a:pt x="12032" y="4942"/>
                  </a:lnTo>
                  <a:cubicBezTo>
                    <a:pt x="12029" y="4989"/>
                    <a:pt x="12066" y="5029"/>
                    <a:pt x="12113" y="5032"/>
                  </a:cubicBezTo>
                  <a:lnTo>
                    <a:pt x="12119" y="5032"/>
                  </a:lnTo>
                  <a:cubicBezTo>
                    <a:pt x="12162" y="5032"/>
                    <a:pt x="12202" y="4995"/>
                    <a:pt x="12202" y="4952"/>
                  </a:cubicBezTo>
                  <a:lnTo>
                    <a:pt x="12202" y="4912"/>
                  </a:lnTo>
                  <a:cubicBezTo>
                    <a:pt x="12202" y="4804"/>
                    <a:pt x="12193" y="4699"/>
                    <a:pt x="12177" y="4591"/>
                  </a:cubicBezTo>
                  <a:cubicBezTo>
                    <a:pt x="12169" y="4542"/>
                    <a:pt x="12131" y="4519"/>
                    <a:pt x="12093" y="451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8964554" y="1723384"/>
              <a:ext cx="102917" cy="102663"/>
            </a:xfrm>
            <a:custGeom>
              <a:avLst/>
              <a:gdLst/>
              <a:ahLst/>
              <a:cxnLst/>
              <a:rect l="l" t="t" r="r" b="b"/>
              <a:pathLst>
                <a:path w="1618" h="1614" extrusionOk="0">
                  <a:moveTo>
                    <a:pt x="868" y="1"/>
                  </a:moveTo>
                  <a:cubicBezTo>
                    <a:pt x="821" y="1"/>
                    <a:pt x="784" y="38"/>
                    <a:pt x="784" y="87"/>
                  </a:cubicBezTo>
                  <a:lnTo>
                    <a:pt x="781" y="575"/>
                  </a:lnTo>
                  <a:lnTo>
                    <a:pt x="488" y="266"/>
                  </a:lnTo>
                  <a:cubicBezTo>
                    <a:pt x="470" y="251"/>
                    <a:pt x="451" y="245"/>
                    <a:pt x="432" y="245"/>
                  </a:cubicBezTo>
                  <a:cubicBezTo>
                    <a:pt x="369" y="245"/>
                    <a:pt x="316" y="318"/>
                    <a:pt x="362" y="380"/>
                  </a:cubicBezTo>
                  <a:lnTo>
                    <a:pt x="664" y="701"/>
                  </a:lnTo>
                  <a:lnTo>
                    <a:pt x="115" y="707"/>
                  </a:lnTo>
                  <a:cubicBezTo>
                    <a:pt x="1" y="707"/>
                    <a:pt x="1" y="877"/>
                    <a:pt x="115" y="877"/>
                  </a:cubicBezTo>
                  <a:lnTo>
                    <a:pt x="618" y="874"/>
                  </a:lnTo>
                  <a:lnTo>
                    <a:pt x="229" y="1142"/>
                  </a:lnTo>
                  <a:cubicBezTo>
                    <a:pt x="189" y="1170"/>
                    <a:pt x="180" y="1222"/>
                    <a:pt x="208" y="1262"/>
                  </a:cubicBezTo>
                  <a:cubicBezTo>
                    <a:pt x="225" y="1285"/>
                    <a:pt x="252" y="1298"/>
                    <a:pt x="279" y="1298"/>
                  </a:cubicBezTo>
                  <a:cubicBezTo>
                    <a:pt x="296" y="1298"/>
                    <a:pt x="313" y="1293"/>
                    <a:pt x="328" y="1284"/>
                  </a:cubicBezTo>
                  <a:lnTo>
                    <a:pt x="775" y="969"/>
                  </a:lnTo>
                  <a:lnTo>
                    <a:pt x="775" y="1528"/>
                  </a:lnTo>
                  <a:cubicBezTo>
                    <a:pt x="772" y="1574"/>
                    <a:pt x="812" y="1614"/>
                    <a:pt x="858" y="1614"/>
                  </a:cubicBezTo>
                  <a:cubicBezTo>
                    <a:pt x="905" y="1614"/>
                    <a:pt x="945" y="1574"/>
                    <a:pt x="945" y="1528"/>
                  </a:cubicBezTo>
                  <a:lnTo>
                    <a:pt x="948" y="1000"/>
                  </a:lnTo>
                  <a:lnTo>
                    <a:pt x="1259" y="1333"/>
                  </a:lnTo>
                  <a:cubicBezTo>
                    <a:pt x="1278" y="1353"/>
                    <a:pt x="1300" y="1361"/>
                    <a:pt x="1321" y="1361"/>
                  </a:cubicBezTo>
                  <a:cubicBezTo>
                    <a:pt x="1387" y="1361"/>
                    <a:pt x="1444" y="1277"/>
                    <a:pt x="1386" y="1213"/>
                  </a:cubicBezTo>
                  <a:lnTo>
                    <a:pt x="1059" y="868"/>
                  </a:lnTo>
                  <a:lnTo>
                    <a:pt x="1503" y="865"/>
                  </a:lnTo>
                  <a:cubicBezTo>
                    <a:pt x="1617" y="861"/>
                    <a:pt x="1617" y="692"/>
                    <a:pt x="1503" y="692"/>
                  </a:cubicBezTo>
                  <a:lnTo>
                    <a:pt x="1173" y="695"/>
                  </a:lnTo>
                  <a:lnTo>
                    <a:pt x="1518" y="454"/>
                  </a:lnTo>
                  <a:cubicBezTo>
                    <a:pt x="1597" y="401"/>
                    <a:pt x="1544" y="296"/>
                    <a:pt x="1472" y="296"/>
                  </a:cubicBezTo>
                  <a:cubicBezTo>
                    <a:pt x="1456" y="296"/>
                    <a:pt x="1439" y="301"/>
                    <a:pt x="1423" y="312"/>
                  </a:cubicBezTo>
                  <a:lnTo>
                    <a:pt x="951" y="639"/>
                  </a:lnTo>
                  <a:lnTo>
                    <a:pt x="954" y="87"/>
                  </a:lnTo>
                  <a:cubicBezTo>
                    <a:pt x="954" y="41"/>
                    <a:pt x="917" y="1"/>
                    <a:pt x="8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8965298" y="1448810"/>
              <a:ext cx="82881" cy="75566"/>
            </a:xfrm>
            <a:custGeom>
              <a:avLst/>
              <a:gdLst/>
              <a:ahLst/>
              <a:cxnLst/>
              <a:rect l="l" t="t" r="r" b="b"/>
              <a:pathLst>
                <a:path w="1303" h="1188" extrusionOk="0">
                  <a:moveTo>
                    <a:pt x="710" y="173"/>
                  </a:moveTo>
                  <a:cubicBezTo>
                    <a:pt x="941" y="173"/>
                    <a:pt x="1129" y="364"/>
                    <a:pt x="1129" y="595"/>
                  </a:cubicBezTo>
                  <a:cubicBezTo>
                    <a:pt x="1126" y="827"/>
                    <a:pt x="938" y="1012"/>
                    <a:pt x="707" y="1015"/>
                  </a:cubicBezTo>
                  <a:cubicBezTo>
                    <a:pt x="476" y="1015"/>
                    <a:pt x="287" y="823"/>
                    <a:pt x="287" y="592"/>
                  </a:cubicBezTo>
                  <a:cubicBezTo>
                    <a:pt x="287" y="358"/>
                    <a:pt x="479" y="173"/>
                    <a:pt x="710" y="173"/>
                  </a:cubicBezTo>
                  <a:close/>
                  <a:moveTo>
                    <a:pt x="712" y="1"/>
                  </a:moveTo>
                  <a:cubicBezTo>
                    <a:pt x="485" y="1"/>
                    <a:pt x="263" y="130"/>
                    <a:pt x="164" y="364"/>
                  </a:cubicBezTo>
                  <a:cubicBezTo>
                    <a:pt x="1" y="752"/>
                    <a:pt x="284" y="1184"/>
                    <a:pt x="707" y="1187"/>
                  </a:cubicBezTo>
                  <a:lnTo>
                    <a:pt x="710" y="1187"/>
                  </a:lnTo>
                  <a:cubicBezTo>
                    <a:pt x="1034" y="1187"/>
                    <a:pt x="1299" y="922"/>
                    <a:pt x="1302" y="595"/>
                  </a:cubicBezTo>
                  <a:cubicBezTo>
                    <a:pt x="1302" y="438"/>
                    <a:pt x="1240" y="287"/>
                    <a:pt x="1129" y="176"/>
                  </a:cubicBezTo>
                  <a:cubicBezTo>
                    <a:pt x="1012" y="57"/>
                    <a:pt x="861" y="1"/>
                    <a:pt x="7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9" name="Google Shape;59;p2"/>
            <p:cNvGrpSpPr/>
            <p:nvPr/>
          </p:nvGrpSpPr>
          <p:grpSpPr>
            <a:xfrm>
              <a:off x="8341725" y="115829"/>
              <a:ext cx="267198" cy="188098"/>
              <a:chOff x="8341725" y="115829"/>
              <a:chExt cx="267198" cy="188098"/>
            </a:xfrm>
          </p:grpSpPr>
          <p:sp>
            <p:nvSpPr>
              <p:cNvPr id="60" name="Google Shape;60;p2"/>
              <p:cNvSpPr/>
              <p:nvPr/>
            </p:nvSpPr>
            <p:spPr>
              <a:xfrm>
                <a:off x="8405670" y="188118"/>
                <a:ext cx="107912" cy="91561"/>
              </a:xfrm>
              <a:custGeom>
                <a:avLst/>
                <a:gdLst/>
                <a:ahLst/>
                <a:cxnLst/>
                <a:rect l="l" t="t" r="r" b="b"/>
                <a:pathLst>
                  <a:path w="2884" h="2447" extrusionOk="0">
                    <a:moveTo>
                      <a:pt x="1471" y="0"/>
                    </a:moveTo>
                    <a:cubicBezTo>
                      <a:pt x="674" y="0"/>
                      <a:pt x="207" y="963"/>
                      <a:pt x="0" y="1543"/>
                    </a:cubicBezTo>
                    <a:lnTo>
                      <a:pt x="509" y="1710"/>
                    </a:lnTo>
                    <a:cubicBezTo>
                      <a:pt x="509" y="1710"/>
                      <a:pt x="918" y="578"/>
                      <a:pt x="1479" y="578"/>
                    </a:cubicBezTo>
                    <a:cubicBezTo>
                      <a:pt x="1552" y="578"/>
                      <a:pt x="1626" y="597"/>
                      <a:pt x="1703" y="639"/>
                    </a:cubicBezTo>
                    <a:cubicBezTo>
                      <a:pt x="2375" y="1009"/>
                      <a:pt x="2030" y="2212"/>
                      <a:pt x="2030" y="2212"/>
                    </a:cubicBezTo>
                    <a:lnTo>
                      <a:pt x="2647" y="2447"/>
                    </a:lnTo>
                    <a:cubicBezTo>
                      <a:pt x="2770" y="1759"/>
                      <a:pt x="2884" y="312"/>
                      <a:pt x="1724" y="32"/>
                    </a:cubicBezTo>
                    <a:cubicBezTo>
                      <a:pt x="1636" y="10"/>
                      <a:pt x="1552" y="0"/>
                      <a:pt x="147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2"/>
              <p:cNvSpPr/>
              <p:nvPr/>
            </p:nvSpPr>
            <p:spPr>
              <a:xfrm>
                <a:off x="8341725" y="115829"/>
                <a:ext cx="267198" cy="188098"/>
              </a:xfrm>
              <a:custGeom>
                <a:avLst/>
                <a:gdLst/>
                <a:ahLst/>
                <a:cxnLst/>
                <a:rect l="l" t="t" r="r" b="b"/>
                <a:pathLst>
                  <a:path w="7141" h="5027" extrusionOk="0">
                    <a:moveTo>
                      <a:pt x="3198" y="0"/>
                    </a:moveTo>
                    <a:cubicBezTo>
                      <a:pt x="998" y="0"/>
                      <a:pt x="1" y="2926"/>
                      <a:pt x="1" y="2926"/>
                    </a:cubicBezTo>
                    <a:lnTo>
                      <a:pt x="475" y="3080"/>
                    </a:lnTo>
                    <a:cubicBezTo>
                      <a:pt x="742" y="2290"/>
                      <a:pt x="1495" y="619"/>
                      <a:pt x="3054" y="619"/>
                    </a:cubicBezTo>
                    <a:cubicBezTo>
                      <a:pt x="3284" y="619"/>
                      <a:pt x="3531" y="655"/>
                      <a:pt x="3797" y="736"/>
                    </a:cubicBezTo>
                    <a:cubicBezTo>
                      <a:pt x="6456" y="1541"/>
                      <a:pt x="5916" y="4018"/>
                      <a:pt x="5648" y="4866"/>
                    </a:cubicBezTo>
                    <a:lnTo>
                      <a:pt x="6067" y="5026"/>
                    </a:lnTo>
                    <a:cubicBezTo>
                      <a:pt x="6067" y="5026"/>
                      <a:pt x="7141" y="1301"/>
                      <a:pt x="4223" y="199"/>
                    </a:cubicBezTo>
                    <a:cubicBezTo>
                      <a:pt x="3856" y="61"/>
                      <a:pt x="3515" y="0"/>
                      <a:pt x="319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2"/>
              <p:cNvSpPr/>
              <p:nvPr/>
            </p:nvSpPr>
            <p:spPr>
              <a:xfrm>
                <a:off x="8359386" y="138953"/>
                <a:ext cx="223906" cy="158950"/>
              </a:xfrm>
              <a:custGeom>
                <a:avLst/>
                <a:gdLst/>
                <a:ahLst/>
                <a:cxnLst/>
                <a:rect l="l" t="t" r="r" b="b"/>
                <a:pathLst>
                  <a:path w="5984" h="4248" extrusionOk="0">
                    <a:moveTo>
                      <a:pt x="2582" y="1"/>
                    </a:moveTo>
                    <a:cubicBezTo>
                      <a:pt x="1023" y="1"/>
                      <a:pt x="269" y="1672"/>
                      <a:pt x="0" y="2459"/>
                    </a:cubicBezTo>
                    <a:lnTo>
                      <a:pt x="627" y="2660"/>
                    </a:lnTo>
                    <a:cubicBezTo>
                      <a:pt x="890" y="1900"/>
                      <a:pt x="1508" y="619"/>
                      <a:pt x="2695" y="619"/>
                    </a:cubicBezTo>
                    <a:cubicBezTo>
                      <a:pt x="2983" y="619"/>
                      <a:pt x="3304" y="694"/>
                      <a:pt x="3661" y="871"/>
                    </a:cubicBezTo>
                    <a:cubicBezTo>
                      <a:pt x="4861" y="1463"/>
                      <a:pt x="4710" y="3199"/>
                      <a:pt x="4562" y="4017"/>
                    </a:cubicBezTo>
                    <a:lnTo>
                      <a:pt x="5173" y="4248"/>
                    </a:lnTo>
                    <a:cubicBezTo>
                      <a:pt x="5444" y="3400"/>
                      <a:pt x="5984" y="923"/>
                      <a:pt x="3325" y="118"/>
                    </a:cubicBezTo>
                    <a:cubicBezTo>
                      <a:pt x="3059" y="37"/>
                      <a:pt x="2812" y="1"/>
                      <a:pt x="258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2"/>
              <p:cNvSpPr/>
              <p:nvPr/>
            </p:nvSpPr>
            <p:spPr>
              <a:xfrm>
                <a:off x="8382696" y="162076"/>
                <a:ext cx="158613" cy="127182"/>
              </a:xfrm>
              <a:custGeom>
                <a:avLst/>
                <a:gdLst/>
                <a:ahLst/>
                <a:cxnLst/>
                <a:rect l="l" t="t" r="r" b="b"/>
                <a:pathLst>
                  <a:path w="4239" h="3399" extrusionOk="0">
                    <a:moveTo>
                      <a:pt x="2072" y="1"/>
                    </a:moveTo>
                    <a:cubicBezTo>
                      <a:pt x="884" y="1"/>
                      <a:pt x="264" y="1282"/>
                      <a:pt x="0" y="2042"/>
                    </a:cubicBezTo>
                    <a:lnTo>
                      <a:pt x="614" y="2239"/>
                    </a:lnTo>
                    <a:cubicBezTo>
                      <a:pt x="824" y="1659"/>
                      <a:pt x="1288" y="696"/>
                      <a:pt x="2085" y="696"/>
                    </a:cubicBezTo>
                    <a:cubicBezTo>
                      <a:pt x="2166" y="696"/>
                      <a:pt x="2250" y="706"/>
                      <a:pt x="2338" y="728"/>
                    </a:cubicBezTo>
                    <a:cubicBezTo>
                      <a:pt x="3498" y="1008"/>
                      <a:pt x="3384" y="2455"/>
                      <a:pt x="3261" y="3140"/>
                    </a:cubicBezTo>
                    <a:lnTo>
                      <a:pt x="3939" y="3399"/>
                    </a:lnTo>
                    <a:cubicBezTo>
                      <a:pt x="4084" y="2581"/>
                      <a:pt x="4238" y="845"/>
                      <a:pt x="3038" y="253"/>
                    </a:cubicBezTo>
                    <a:cubicBezTo>
                      <a:pt x="2681" y="76"/>
                      <a:pt x="2360" y="1"/>
                      <a:pt x="207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4;p2"/>
              <p:cNvSpPr/>
              <p:nvPr/>
            </p:nvSpPr>
            <p:spPr>
              <a:xfrm>
                <a:off x="8355644" y="135024"/>
                <a:ext cx="241044" cy="163814"/>
              </a:xfrm>
              <a:custGeom>
                <a:avLst/>
                <a:gdLst/>
                <a:ahLst/>
                <a:cxnLst/>
                <a:rect l="l" t="t" r="r" b="b"/>
                <a:pathLst>
                  <a:path w="6442" h="4378" extrusionOk="0">
                    <a:moveTo>
                      <a:pt x="2825" y="0"/>
                    </a:moveTo>
                    <a:cubicBezTo>
                      <a:pt x="2536" y="0"/>
                      <a:pt x="2256" y="58"/>
                      <a:pt x="1985" y="174"/>
                    </a:cubicBezTo>
                    <a:cubicBezTo>
                      <a:pt x="671" y="738"/>
                      <a:pt x="48" y="2465"/>
                      <a:pt x="23" y="2536"/>
                    </a:cubicBezTo>
                    <a:cubicBezTo>
                      <a:pt x="0" y="2602"/>
                      <a:pt x="51" y="2647"/>
                      <a:pt x="102" y="2647"/>
                    </a:cubicBezTo>
                    <a:cubicBezTo>
                      <a:pt x="133" y="2647"/>
                      <a:pt x="164" y="2630"/>
                      <a:pt x="178" y="2592"/>
                    </a:cubicBezTo>
                    <a:cubicBezTo>
                      <a:pt x="184" y="2573"/>
                      <a:pt x="801" y="862"/>
                      <a:pt x="2050" y="322"/>
                    </a:cubicBezTo>
                    <a:cubicBezTo>
                      <a:pt x="2299" y="216"/>
                      <a:pt x="2558" y="163"/>
                      <a:pt x="2824" y="163"/>
                    </a:cubicBezTo>
                    <a:cubicBezTo>
                      <a:pt x="3140" y="163"/>
                      <a:pt x="3467" y="238"/>
                      <a:pt x="3802" y="387"/>
                    </a:cubicBezTo>
                    <a:cubicBezTo>
                      <a:pt x="4822" y="843"/>
                      <a:pt x="5368" y="1630"/>
                      <a:pt x="5424" y="2728"/>
                    </a:cubicBezTo>
                    <a:cubicBezTo>
                      <a:pt x="5445" y="3249"/>
                      <a:pt x="5368" y="3773"/>
                      <a:pt x="5199" y="4267"/>
                    </a:cubicBezTo>
                    <a:cubicBezTo>
                      <a:pt x="5183" y="4310"/>
                      <a:pt x="5205" y="4356"/>
                      <a:pt x="5245" y="4371"/>
                    </a:cubicBezTo>
                    <a:cubicBezTo>
                      <a:pt x="5254" y="4375"/>
                      <a:pt x="5263" y="4378"/>
                      <a:pt x="5276" y="4378"/>
                    </a:cubicBezTo>
                    <a:cubicBezTo>
                      <a:pt x="5307" y="4375"/>
                      <a:pt x="5334" y="4356"/>
                      <a:pt x="5347" y="4325"/>
                    </a:cubicBezTo>
                    <a:cubicBezTo>
                      <a:pt x="5359" y="4294"/>
                      <a:pt x="6442" y="1389"/>
                      <a:pt x="3863" y="239"/>
                    </a:cubicBezTo>
                    <a:cubicBezTo>
                      <a:pt x="3508" y="79"/>
                      <a:pt x="3161" y="0"/>
                      <a:pt x="282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65;p2"/>
              <p:cNvSpPr/>
              <p:nvPr/>
            </p:nvSpPr>
            <p:spPr>
              <a:xfrm>
                <a:off x="8378917" y="160430"/>
                <a:ext cx="167107" cy="131822"/>
              </a:xfrm>
              <a:custGeom>
                <a:avLst/>
                <a:gdLst/>
                <a:ahLst/>
                <a:cxnLst/>
                <a:rect l="l" t="t" r="r" b="b"/>
                <a:pathLst>
                  <a:path w="4466" h="3523" extrusionOk="0">
                    <a:moveTo>
                      <a:pt x="2270" y="0"/>
                    </a:moveTo>
                    <a:cubicBezTo>
                      <a:pt x="2003" y="0"/>
                      <a:pt x="1745" y="61"/>
                      <a:pt x="1499" y="183"/>
                    </a:cubicBezTo>
                    <a:cubicBezTo>
                      <a:pt x="493" y="679"/>
                      <a:pt x="43" y="2005"/>
                      <a:pt x="21" y="2064"/>
                    </a:cubicBezTo>
                    <a:cubicBezTo>
                      <a:pt x="0" y="2127"/>
                      <a:pt x="51" y="2169"/>
                      <a:pt x="100" y="2169"/>
                    </a:cubicBezTo>
                    <a:cubicBezTo>
                      <a:pt x="131" y="2169"/>
                      <a:pt x="162" y="2153"/>
                      <a:pt x="175" y="2113"/>
                    </a:cubicBezTo>
                    <a:cubicBezTo>
                      <a:pt x="182" y="2101"/>
                      <a:pt x="626" y="793"/>
                      <a:pt x="1573" y="328"/>
                    </a:cubicBezTo>
                    <a:cubicBezTo>
                      <a:pt x="1793" y="217"/>
                      <a:pt x="2027" y="162"/>
                      <a:pt x="2269" y="162"/>
                    </a:cubicBezTo>
                    <a:cubicBezTo>
                      <a:pt x="2467" y="162"/>
                      <a:pt x="2671" y="199"/>
                      <a:pt x="2880" y="272"/>
                    </a:cubicBezTo>
                    <a:cubicBezTo>
                      <a:pt x="4466" y="818"/>
                      <a:pt x="3966" y="3403"/>
                      <a:pt x="3960" y="3427"/>
                    </a:cubicBezTo>
                    <a:cubicBezTo>
                      <a:pt x="3951" y="3470"/>
                      <a:pt x="3978" y="3514"/>
                      <a:pt x="4022" y="3523"/>
                    </a:cubicBezTo>
                    <a:lnTo>
                      <a:pt x="4040" y="3523"/>
                    </a:lnTo>
                    <a:cubicBezTo>
                      <a:pt x="4077" y="3523"/>
                      <a:pt x="4108" y="3495"/>
                      <a:pt x="4114" y="3461"/>
                    </a:cubicBezTo>
                    <a:cubicBezTo>
                      <a:pt x="4200" y="2986"/>
                      <a:pt x="4222" y="2505"/>
                      <a:pt x="4179" y="2027"/>
                    </a:cubicBezTo>
                    <a:cubicBezTo>
                      <a:pt x="4077" y="1025"/>
                      <a:pt x="3648" y="365"/>
                      <a:pt x="2933" y="118"/>
                    </a:cubicBezTo>
                    <a:cubicBezTo>
                      <a:pt x="2706" y="40"/>
                      <a:pt x="2485" y="0"/>
                      <a:pt x="227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2"/>
              <p:cNvSpPr/>
              <p:nvPr/>
            </p:nvSpPr>
            <p:spPr>
              <a:xfrm>
                <a:off x="8401853" y="185237"/>
                <a:ext cx="121906" cy="97435"/>
              </a:xfrm>
              <a:custGeom>
                <a:avLst/>
                <a:gdLst/>
                <a:ahLst/>
                <a:cxnLst/>
                <a:rect l="l" t="t" r="r" b="b"/>
                <a:pathLst>
                  <a:path w="3258" h="2604" extrusionOk="0">
                    <a:moveTo>
                      <a:pt x="1629" y="1"/>
                    </a:moveTo>
                    <a:cubicBezTo>
                      <a:pt x="1471" y="1"/>
                      <a:pt x="1312" y="37"/>
                      <a:pt x="1166" y="109"/>
                    </a:cubicBezTo>
                    <a:cubicBezTo>
                      <a:pt x="429" y="457"/>
                      <a:pt x="41" y="1549"/>
                      <a:pt x="22" y="1595"/>
                    </a:cubicBezTo>
                    <a:cubicBezTo>
                      <a:pt x="1" y="1659"/>
                      <a:pt x="52" y="1703"/>
                      <a:pt x="103" y="1703"/>
                    </a:cubicBezTo>
                    <a:cubicBezTo>
                      <a:pt x="133" y="1703"/>
                      <a:pt x="163" y="1686"/>
                      <a:pt x="176" y="1648"/>
                    </a:cubicBezTo>
                    <a:cubicBezTo>
                      <a:pt x="182" y="1638"/>
                      <a:pt x="562" y="574"/>
                      <a:pt x="1237" y="254"/>
                    </a:cubicBezTo>
                    <a:cubicBezTo>
                      <a:pt x="1360" y="194"/>
                      <a:pt x="1495" y="163"/>
                      <a:pt x="1630" y="163"/>
                    </a:cubicBezTo>
                    <a:cubicBezTo>
                      <a:pt x="1738" y="163"/>
                      <a:pt x="1847" y="183"/>
                      <a:pt x="1950" y="223"/>
                    </a:cubicBezTo>
                    <a:cubicBezTo>
                      <a:pt x="3069" y="624"/>
                      <a:pt x="2674" y="2487"/>
                      <a:pt x="2668" y="2505"/>
                    </a:cubicBezTo>
                    <a:cubicBezTo>
                      <a:pt x="2659" y="2548"/>
                      <a:pt x="2687" y="2592"/>
                      <a:pt x="2730" y="2601"/>
                    </a:cubicBezTo>
                    <a:cubicBezTo>
                      <a:pt x="2736" y="2604"/>
                      <a:pt x="2742" y="2604"/>
                      <a:pt x="2749" y="2604"/>
                    </a:cubicBezTo>
                    <a:cubicBezTo>
                      <a:pt x="2786" y="2601"/>
                      <a:pt x="2816" y="2576"/>
                      <a:pt x="2826" y="2539"/>
                    </a:cubicBezTo>
                    <a:cubicBezTo>
                      <a:pt x="2844" y="2456"/>
                      <a:pt x="3257" y="519"/>
                      <a:pt x="2002" y="69"/>
                    </a:cubicBezTo>
                    <a:cubicBezTo>
                      <a:pt x="1882" y="23"/>
                      <a:pt x="1755" y="1"/>
                      <a:pt x="162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7" name="Google Shape;67;p2"/>
          <p:cNvGrpSpPr/>
          <p:nvPr/>
        </p:nvGrpSpPr>
        <p:grpSpPr>
          <a:xfrm>
            <a:off x="110901" y="80480"/>
            <a:ext cx="1859333" cy="1514910"/>
            <a:chOff x="110901" y="80480"/>
            <a:chExt cx="1859333" cy="1514910"/>
          </a:xfrm>
        </p:grpSpPr>
        <p:sp>
          <p:nvSpPr>
            <p:cNvPr id="68" name="Google Shape;68;p2"/>
            <p:cNvSpPr/>
            <p:nvPr/>
          </p:nvSpPr>
          <p:spPr>
            <a:xfrm>
              <a:off x="738125" y="421348"/>
              <a:ext cx="76150" cy="76625"/>
            </a:xfrm>
            <a:custGeom>
              <a:avLst/>
              <a:gdLst/>
              <a:ahLst/>
              <a:cxnLst/>
              <a:rect l="l" t="t" r="r" b="b"/>
              <a:pathLst>
                <a:path w="1518" h="1528" extrusionOk="0">
                  <a:moveTo>
                    <a:pt x="812" y="1"/>
                  </a:moveTo>
                  <a:cubicBezTo>
                    <a:pt x="765" y="1"/>
                    <a:pt x="731" y="38"/>
                    <a:pt x="731" y="81"/>
                  </a:cubicBezTo>
                  <a:lnTo>
                    <a:pt x="728" y="543"/>
                  </a:lnTo>
                  <a:lnTo>
                    <a:pt x="451" y="250"/>
                  </a:lnTo>
                  <a:cubicBezTo>
                    <a:pt x="433" y="232"/>
                    <a:pt x="413" y="224"/>
                    <a:pt x="394" y="224"/>
                  </a:cubicBezTo>
                  <a:cubicBezTo>
                    <a:pt x="332" y="224"/>
                    <a:pt x="277" y="303"/>
                    <a:pt x="333" y="365"/>
                  </a:cubicBezTo>
                  <a:lnTo>
                    <a:pt x="617" y="664"/>
                  </a:lnTo>
                  <a:lnTo>
                    <a:pt x="99" y="670"/>
                  </a:lnTo>
                  <a:cubicBezTo>
                    <a:pt x="0" y="676"/>
                    <a:pt x="0" y="824"/>
                    <a:pt x="99" y="830"/>
                  </a:cubicBezTo>
                  <a:lnTo>
                    <a:pt x="574" y="827"/>
                  </a:lnTo>
                  <a:lnTo>
                    <a:pt x="574" y="827"/>
                  </a:lnTo>
                  <a:lnTo>
                    <a:pt x="207" y="1083"/>
                  </a:lnTo>
                  <a:cubicBezTo>
                    <a:pt x="142" y="1126"/>
                    <a:pt x="173" y="1228"/>
                    <a:pt x="253" y="1228"/>
                  </a:cubicBezTo>
                  <a:cubicBezTo>
                    <a:pt x="269" y="1228"/>
                    <a:pt x="284" y="1225"/>
                    <a:pt x="300" y="1216"/>
                  </a:cubicBezTo>
                  <a:lnTo>
                    <a:pt x="722" y="920"/>
                  </a:lnTo>
                  <a:lnTo>
                    <a:pt x="719" y="1444"/>
                  </a:lnTo>
                  <a:cubicBezTo>
                    <a:pt x="719" y="1490"/>
                    <a:pt x="756" y="1527"/>
                    <a:pt x="802" y="1527"/>
                  </a:cubicBezTo>
                  <a:cubicBezTo>
                    <a:pt x="845" y="1527"/>
                    <a:pt x="882" y="1490"/>
                    <a:pt x="882" y="1447"/>
                  </a:cubicBezTo>
                  <a:lnTo>
                    <a:pt x="886" y="951"/>
                  </a:lnTo>
                  <a:lnTo>
                    <a:pt x="1182" y="1262"/>
                  </a:lnTo>
                  <a:cubicBezTo>
                    <a:pt x="1194" y="1277"/>
                    <a:pt x="1216" y="1287"/>
                    <a:pt x="1240" y="1287"/>
                  </a:cubicBezTo>
                  <a:cubicBezTo>
                    <a:pt x="1311" y="1287"/>
                    <a:pt x="1345" y="1203"/>
                    <a:pt x="1299" y="1151"/>
                  </a:cubicBezTo>
                  <a:lnTo>
                    <a:pt x="990" y="824"/>
                  </a:lnTo>
                  <a:lnTo>
                    <a:pt x="1410" y="818"/>
                  </a:lnTo>
                  <a:cubicBezTo>
                    <a:pt x="1518" y="818"/>
                    <a:pt x="1518" y="658"/>
                    <a:pt x="1410" y="658"/>
                  </a:cubicBezTo>
                  <a:lnTo>
                    <a:pt x="1095" y="661"/>
                  </a:lnTo>
                  <a:lnTo>
                    <a:pt x="1095" y="661"/>
                  </a:lnTo>
                  <a:lnTo>
                    <a:pt x="1425" y="429"/>
                  </a:lnTo>
                  <a:cubicBezTo>
                    <a:pt x="1492" y="378"/>
                    <a:pt x="1443" y="284"/>
                    <a:pt x="1376" y="284"/>
                  </a:cubicBezTo>
                  <a:cubicBezTo>
                    <a:pt x="1362" y="284"/>
                    <a:pt x="1347" y="288"/>
                    <a:pt x="1333" y="297"/>
                  </a:cubicBezTo>
                  <a:lnTo>
                    <a:pt x="889" y="605"/>
                  </a:lnTo>
                  <a:lnTo>
                    <a:pt x="889" y="605"/>
                  </a:lnTo>
                  <a:lnTo>
                    <a:pt x="892" y="84"/>
                  </a:lnTo>
                  <a:cubicBezTo>
                    <a:pt x="892" y="38"/>
                    <a:pt x="855" y="4"/>
                    <a:pt x="8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1244129" y="155966"/>
              <a:ext cx="106534" cy="77311"/>
            </a:xfrm>
            <a:custGeom>
              <a:avLst/>
              <a:gdLst/>
              <a:ahLst/>
              <a:cxnLst/>
              <a:rect l="l" t="t" r="r" b="b"/>
              <a:pathLst>
                <a:path w="1254" h="910" extrusionOk="0">
                  <a:moveTo>
                    <a:pt x="1097" y="0"/>
                  </a:moveTo>
                  <a:cubicBezTo>
                    <a:pt x="975" y="0"/>
                    <a:pt x="707" y="47"/>
                    <a:pt x="93" y="188"/>
                  </a:cubicBezTo>
                  <a:cubicBezTo>
                    <a:pt x="0" y="214"/>
                    <a:pt x="25" y="347"/>
                    <a:pt x="113" y="347"/>
                  </a:cubicBezTo>
                  <a:cubicBezTo>
                    <a:pt x="119" y="347"/>
                    <a:pt x="124" y="346"/>
                    <a:pt x="130" y="345"/>
                  </a:cubicBezTo>
                  <a:cubicBezTo>
                    <a:pt x="445" y="274"/>
                    <a:pt x="790" y="203"/>
                    <a:pt x="979" y="176"/>
                  </a:cubicBezTo>
                  <a:lnTo>
                    <a:pt x="979" y="176"/>
                  </a:lnTo>
                  <a:cubicBezTo>
                    <a:pt x="818" y="364"/>
                    <a:pt x="485" y="722"/>
                    <a:pt x="433" y="765"/>
                  </a:cubicBezTo>
                  <a:cubicBezTo>
                    <a:pt x="399" y="793"/>
                    <a:pt x="390" y="842"/>
                    <a:pt x="417" y="879"/>
                  </a:cubicBezTo>
                  <a:cubicBezTo>
                    <a:pt x="433" y="897"/>
                    <a:pt x="457" y="910"/>
                    <a:pt x="482" y="910"/>
                  </a:cubicBezTo>
                  <a:cubicBezTo>
                    <a:pt x="501" y="910"/>
                    <a:pt x="516" y="904"/>
                    <a:pt x="531" y="894"/>
                  </a:cubicBezTo>
                  <a:cubicBezTo>
                    <a:pt x="538" y="888"/>
                    <a:pt x="1253" y="194"/>
                    <a:pt x="1210" y="62"/>
                  </a:cubicBezTo>
                  <a:cubicBezTo>
                    <a:pt x="1198" y="27"/>
                    <a:pt x="1189" y="0"/>
                    <a:pt x="10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1011528" y="129375"/>
              <a:ext cx="345427" cy="299475"/>
            </a:xfrm>
            <a:custGeom>
              <a:avLst/>
              <a:gdLst/>
              <a:ahLst/>
              <a:cxnLst/>
              <a:rect l="l" t="t" r="r" b="b"/>
              <a:pathLst>
                <a:path w="4066" h="3525" extrusionOk="0">
                  <a:moveTo>
                    <a:pt x="790" y="0"/>
                  </a:moveTo>
                  <a:cubicBezTo>
                    <a:pt x="781" y="0"/>
                    <a:pt x="773" y="1"/>
                    <a:pt x="765" y="1"/>
                  </a:cubicBezTo>
                  <a:cubicBezTo>
                    <a:pt x="265" y="41"/>
                    <a:pt x="885" y="1161"/>
                    <a:pt x="885" y="1161"/>
                  </a:cubicBezTo>
                  <a:cubicBezTo>
                    <a:pt x="885" y="1161"/>
                    <a:pt x="676" y="991"/>
                    <a:pt x="509" y="991"/>
                  </a:cubicBezTo>
                  <a:cubicBezTo>
                    <a:pt x="412" y="991"/>
                    <a:pt x="329" y="1048"/>
                    <a:pt x="308" y="1229"/>
                  </a:cubicBezTo>
                  <a:cubicBezTo>
                    <a:pt x="253" y="1719"/>
                    <a:pt x="922" y="2308"/>
                    <a:pt x="922" y="2308"/>
                  </a:cubicBezTo>
                  <a:lnTo>
                    <a:pt x="0" y="2534"/>
                  </a:lnTo>
                  <a:cubicBezTo>
                    <a:pt x="0" y="2534"/>
                    <a:pt x="453" y="3524"/>
                    <a:pt x="1613" y="3524"/>
                  </a:cubicBezTo>
                  <a:cubicBezTo>
                    <a:pt x="1834" y="3524"/>
                    <a:pt x="2080" y="3489"/>
                    <a:pt x="2353" y="3403"/>
                  </a:cubicBezTo>
                  <a:cubicBezTo>
                    <a:pt x="4065" y="2867"/>
                    <a:pt x="3612" y="526"/>
                    <a:pt x="2696" y="220"/>
                  </a:cubicBezTo>
                  <a:cubicBezTo>
                    <a:pt x="2643" y="203"/>
                    <a:pt x="2594" y="195"/>
                    <a:pt x="2549" y="195"/>
                  </a:cubicBezTo>
                  <a:cubicBezTo>
                    <a:pt x="2026" y="195"/>
                    <a:pt x="1974" y="1263"/>
                    <a:pt x="1974" y="1263"/>
                  </a:cubicBezTo>
                  <a:cubicBezTo>
                    <a:pt x="1974" y="1263"/>
                    <a:pt x="1290" y="0"/>
                    <a:pt x="7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1207769" y="166841"/>
              <a:ext cx="52757" cy="56242"/>
            </a:xfrm>
            <a:custGeom>
              <a:avLst/>
              <a:gdLst/>
              <a:ahLst/>
              <a:cxnLst/>
              <a:rect l="l" t="t" r="r" b="b"/>
              <a:pathLst>
                <a:path w="621" h="662" extrusionOk="0">
                  <a:moveTo>
                    <a:pt x="375" y="0"/>
                  </a:moveTo>
                  <a:cubicBezTo>
                    <a:pt x="323" y="0"/>
                    <a:pt x="269" y="51"/>
                    <a:pt x="299" y="116"/>
                  </a:cubicBezTo>
                  <a:cubicBezTo>
                    <a:pt x="364" y="264"/>
                    <a:pt x="413" y="430"/>
                    <a:pt x="413" y="495"/>
                  </a:cubicBezTo>
                  <a:cubicBezTo>
                    <a:pt x="352" y="473"/>
                    <a:pt x="244" y="353"/>
                    <a:pt x="176" y="245"/>
                  </a:cubicBezTo>
                  <a:cubicBezTo>
                    <a:pt x="157" y="219"/>
                    <a:pt x="133" y="208"/>
                    <a:pt x="109" y="208"/>
                  </a:cubicBezTo>
                  <a:cubicBezTo>
                    <a:pt x="53" y="208"/>
                    <a:pt x="1" y="267"/>
                    <a:pt x="37" y="331"/>
                  </a:cubicBezTo>
                  <a:cubicBezTo>
                    <a:pt x="90" y="409"/>
                    <a:pt x="262" y="661"/>
                    <a:pt x="435" y="661"/>
                  </a:cubicBezTo>
                  <a:lnTo>
                    <a:pt x="450" y="661"/>
                  </a:lnTo>
                  <a:cubicBezTo>
                    <a:pt x="494" y="658"/>
                    <a:pt x="531" y="634"/>
                    <a:pt x="552" y="600"/>
                  </a:cubicBezTo>
                  <a:cubicBezTo>
                    <a:pt x="620" y="483"/>
                    <a:pt x="515" y="205"/>
                    <a:pt x="447" y="51"/>
                  </a:cubicBezTo>
                  <a:cubicBezTo>
                    <a:pt x="432" y="15"/>
                    <a:pt x="404" y="0"/>
                    <a:pt x="3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1068616" y="214076"/>
              <a:ext cx="115454" cy="110445"/>
            </a:xfrm>
            <a:custGeom>
              <a:avLst/>
              <a:gdLst/>
              <a:ahLst/>
              <a:cxnLst/>
              <a:rect l="l" t="t" r="r" b="b"/>
              <a:pathLst>
                <a:path w="1359" h="1300" extrusionOk="0">
                  <a:moveTo>
                    <a:pt x="604" y="0"/>
                  </a:moveTo>
                  <a:cubicBezTo>
                    <a:pt x="588" y="0"/>
                    <a:pt x="576" y="4"/>
                    <a:pt x="568" y="7"/>
                  </a:cubicBezTo>
                  <a:cubicBezTo>
                    <a:pt x="457" y="47"/>
                    <a:pt x="432" y="223"/>
                    <a:pt x="491" y="531"/>
                  </a:cubicBezTo>
                  <a:cubicBezTo>
                    <a:pt x="396" y="468"/>
                    <a:pt x="285" y="414"/>
                    <a:pt x="195" y="414"/>
                  </a:cubicBezTo>
                  <a:cubicBezTo>
                    <a:pt x="170" y="414"/>
                    <a:pt x="148" y="418"/>
                    <a:pt x="127" y="426"/>
                  </a:cubicBezTo>
                  <a:cubicBezTo>
                    <a:pt x="68" y="451"/>
                    <a:pt x="28" y="513"/>
                    <a:pt x="28" y="577"/>
                  </a:cubicBezTo>
                  <a:cubicBezTo>
                    <a:pt x="0" y="880"/>
                    <a:pt x="438" y="1244"/>
                    <a:pt x="488" y="1284"/>
                  </a:cubicBezTo>
                  <a:cubicBezTo>
                    <a:pt x="503" y="1293"/>
                    <a:pt x="522" y="1299"/>
                    <a:pt x="540" y="1299"/>
                  </a:cubicBezTo>
                  <a:cubicBezTo>
                    <a:pt x="617" y="1299"/>
                    <a:pt x="651" y="1203"/>
                    <a:pt x="590" y="1157"/>
                  </a:cubicBezTo>
                  <a:cubicBezTo>
                    <a:pt x="429" y="1025"/>
                    <a:pt x="176" y="756"/>
                    <a:pt x="192" y="593"/>
                  </a:cubicBezTo>
                  <a:lnTo>
                    <a:pt x="192" y="574"/>
                  </a:lnTo>
                  <a:cubicBezTo>
                    <a:pt x="194" y="574"/>
                    <a:pt x="196" y="574"/>
                    <a:pt x="199" y="574"/>
                  </a:cubicBezTo>
                  <a:cubicBezTo>
                    <a:pt x="256" y="574"/>
                    <a:pt x="426" y="672"/>
                    <a:pt x="568" y="790"/>
                  </a:cubicBezTo>
                  <a:cubicBezTo>
                    <a:pt x="583" y="803"/>
                    <a:pt x="601" y="809"/>
                    <a:pt x="618" y="809"/>
                  </a:cubicBezTo>
                  <a:cubicBezTo>
                    <a:pt x="666" y="809"/>
                    <a:pt x="711" y="764"/>
                    <a:pt x="697" y="707"/>
                  </a:cubicBezTo>
                  <a:cubicBezTo>
                    <a:pt x="636" y="473"/>
                    <a:pt x="605" y="229"/>
                    <a:pt x="617" y="170"/>
                  </a:cubicBezTo>
                  <a:lnTo>
                    <a:pt x="617" y="170"/>
                  </a:lnTo>
                  <a:cubicBezTo>
                    <a:pt x="716" y="226"/>
                    <a:pt x="975" y="559"/>
                    <a:pt x="1176" y="858"/>
                  </a:cubicBezTo>
                  <a:cubicBezTo>
                    <a:pt x="1192" y="887"/>
                    <a:pt x="1216" y="899"/>
                    <a:pt x="1241" y="899"/>
                  </a:cubicBezTo>
                  <a:cubicBezTo>
                    <a:pt x="1299" y="899"/>
                    <a:pt x="1358" y="832"/>
                    <a:pt x="1308" y="769"/>
                  </a:cubicBezTo>
                  <a:cubicBezTo>
                    <a:pt x="857" y="85"/>
                    <a:pt x="679" y="0"/>
                    <a:pt x="6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1134540" y="274310"/>
              <a:ext cx="164558" cy="119875"/>
            </a:xfrm>
            <a:custGeom>
              <a:avLst/>
              <a:gdLst/>
              <a:ahLst/>
              <a:cxnLst/>
              <a:rect l="l" t="t" r="r" b="b"/>
              <a:pathLst>
                <a:path w="1937" h="1411" extrusionOk="0">
                  <a:moveTo>
                    <a:pt x="1849" y="0"/>
                  </a:moveTo>
                  <a:cubicBezTo>
                    <a:pt x="1813" y="0"/>
                    <a:pt x="1777" y="22"/>
                    <a:pt x="1769" y="69"/>
                  </a:cubicBezTo>
                  <a:cubicBezTo>
                    <a:pt x="1707" y="522"/>
                    <a:pt x="1528" y="852"/>
                    <a:pt x="1242" y="1043"/>
                  </a:cubicBezTo>
                  <a:cubicBezTo>
                    <a:pt x="1002" y="1205"/>
                    <a:pt x="722" y="1246"/>
                    <a:pt x="503" y="1246"/>
                  </a:cubicBezTo>
                  <a:cubicBezTo>
                    <a:pt x="288" y="1246"/>
                    <a:pt x="131" y="1207"/>
                    <a:pt x="128" y="1207"/>
                  </a:cubicBezTo>
                  <a:cubicBezTo>
                    <a:pt x="123" y="1206"/>
                    <a:pt x="118" y="1206"/>
                    <a:pt x="113" y="1206"/>
                  </a:cubicBezTo>
                  <a:cubicBezTo>
                    <a:pt x="26" y="1206"/>
                    <a:pt x="0" y="1332"/>
                    <a:pt x="88" y="1364"/>
                  </a:cubicBezTo>
                  <a:cubicBezTo>
                    <a:pt x="227" y="1395"/>
                    <a:pt x="366" y="1411"/>
                    <a:pt x="504" y="1411"/>
                  </a:cubicBezTo>
                  <a:cubicBezTo>
                    <a:pt x="748" y="1411"/>
                    <a:pt x="1060" y="1364"/>
                    <a:pt x="1331" y="1179"/>
                  </a:cubicBezTo>
                  <a:cubicBezTo>
                    <a:pt x="1661" y="960"/>
                    <a:pt x="1861" y="590"/>
                    <a:pt x="1929" y="90"/>
                  </a:cubicBezTo>
                  <a:cubicBezTo>
                    <a:pt x="1936" y="33"/>
                    <a:pt x="1892" y="0"/>
                    <a:pt x="18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110901" y="80480"/>
              <a:ext cx="161423" cy="148928"/>
            </a:xfrm>
            <a:custGeom>
              <a:avLst/>
              <a:gdLst/>
              <a:ahLst/>
              <a:cxnLst/>
              <a:rect l="l" t="t" r="r" b="b"/>
              <a:pathLst>
                <a:path w="2558" h="2360" extrusionOk="0">
                  <a:moveTo>
                    <a:pt x="1855" y="179"/>
                  </a:moveTo>
                  <a:lnTo>
                    <a:pt x="1855" y="179"/>
                  </a:lnTo>
                  <a:cubicBezTo>
                    <a:pt x="1827" y="306"/>
                    <a:pt x="1771" y="531"/>
                    <a:pt x="1707" y="790"/>
                  </a:cubicBezTo>
                  <a:cubicBezTo>
                    <a:pt x="1583" y="710"/>
                    <a:pt x="1457" y="630"/>
                    <a:pt x="1330" y="553"/>
                  </a:cubicBezTo>
                  <a:cubicBezTo>
                    <a:pt x="1629" y="306"/>
                    <a:pt x="1781" y="213"/>
                    <a:pt x="1855" y="179"/>
                  </a:cubicBezTo>
                  <a:close/>
                  <a:moveTo>
                    <a:pt x="522" y="287"/>
                  </a:moveTo>
                  <a:cubicBezTo>
                    <a:pt x="704" y="374"/>
                    <a:pt x="880" y="469"/>
                    <a:pt x="1053" y="577"/>
                  </a:cubicBezTo>
                  <a:cubicBezTo>
                    <a:pt x="942" y="670"/>
                    <a:pt x="824" y="778"/>
                    <a:pt x="698" y="892"/>
                  </a:cubicBezTo>
                  <a:cubicBezTo>
                    <a:pt x="575" y="559"/>
                    <a:pt x="531" y="371"/>
                    <a:pt x="522" y="287"/>
                  </a:cubicBezTo>
                  <a:close/>
                  <a:moveTo>
                    <a:pt x="1811" y="1046"/>
                  </a:moveTo>
                  <a:cubicBezTo>
                    <a:pt x="2070" y="1219"/>
                    <a:pt x="2225" y="1330"/>
                    <a:pt x="2308" y="1398"/>
                  </a:cubicBezTo>
                  <a:cubicBezTo>
                    <a:pt x="2188" y="1413"/>
                    <a:pt x="1981" y="1438"/>
                    <a:pt x="1694" y="1462"/>
                  </a:cubicBezTo>
                  <a:cubicBezTo>
                    <a:pt x="1731" y="1336"/>
                    <a:pt x="1771" y="1197"/>
                    <a:pt x="1808" y="1046"/>
                  </a:cubicBezTo>
                  <a:close/>
                  <a:moveTo>
                    <a:pt x="1201" y="664"/>
                  </a:moveTo>
                  <a:cubicBezTo>
                    <a:pt x="1355" y="756"/>
                    <a:pt x="1515" y="855"/>
                    <a:pt x="1666" y="954"/>
                  </a:cubicBezTo>
                  <a:cubicBezTo>
                    <a:pt x="1617" y="1148"/>
                    <a:pt x="1571" y="1324"/>
                    <a:pt x="1525" y="1478"/>
                  </a:cubicBezTo>
                  <a:cubicBezTo>
                    <a:pt x="1336" y="1493"/>
                    <a:pt x="1136" y="1509"/>
                    <a:pt x="951" y="1521"/>
                  </a:cubicBezTo>
                  <a:cubicBezTo>
                    <a:pt x="883" y="1367"/>
                    <a:pt x="815" y="1210"/>
                    <a:pt x="757" y="1055"/>
                  </a:cubicBezTo>
                  <a:cubicBezTo>
                    <a:pt x="917" y="910"/>
                    <a:pt x="1065" y="778"/>
                    <a:pt x="1201" y="664"/>
                  </a:cubicBezTo>
                  <a:close/>
                  <a:moveTo>
                    <a:pt x="630" y="1173"/>
                  </a:moveTo>
                  <a:cubicBezTo>
                    <a:pt x="676" y="1293"/>
                    <a:pt x="726" y="1413"/>
                    <a:pt x="775" y="1530"/>
                  </a:cubicBezTo>
                  <a:cubicBezTo>
                    <a:pt x="613" y="1539"/>
                    <a:pt x="473" y="1543"/>
                    <a:pt x="370" y="1543"/>
                  </a:cubicBezTo>
                  <a:cubicBezTo>
                    <a:pt x="319" y="1543"/>
                    <a:pt x="276" y="1542"/>
                    <a:pt x="245" y="1540"/>
                  </a:cubicBezTo>
                  <a:cubicBezTo>
                    <a:pt x="337" y="1450"/>
                    <a:pt x="476" y="1317"/>
                    <a:pt x="630" y="1173"/>
                  </a:cubicBezTo>
                  <a:close/>
                  <a:moveTo>
                    <a:pt x="1472" y="1644"/>
                  </a:moveTo>
                  <a:lnTo>
                    <a:pt x="1472" y="1644"/>
                  </a:lnTo>
                  <a:cubicBezTo>
                    <a:pt x="1370" y="1981"/>
                    <a:pt x="1306" y="2116"/>
                    <a:pt x="1275" y="2172"/>
                  </a:cubicBezTo>
                  <a:cubicBezTo>
                    <a:pt x="1176" y="2015"/>
                    <a:pt x="1090" y="1848"/>
                    <a:pt x="1019" y="1678"/>
                  </a:cubicBezTo>
                  <a:cubicBezTo>
                    <a:pt x="1167" y="1672"/>
                    <a:pt x="1321" y="1657"/>
                    <a:pt x="1472" y="1644"/>
                  </a:cubicBezTo>
                  <a:close/>
                  <a:moveTo>
                    <a:pt x="1916" y="0"/>
                  </a:moveTo>
                  <a:cubicBezTo>
                    <a:pt x="1833" y="0"/>
                    <a:pt x="1673" y="53"/>
                    <a:pt x="1182" y="466"/>
                  </a:cubicBezTo>
                  <a:cubicBezTo>
                    <a:pt x="960" y="334"/>
                    <a:pt x="618" y="136"/>
                    <a:pt x="507" y="108"/>
                  </a:cubicBezTo>
                  <a:cubicBezTo>
                    <a:pt x="494" y="108"/>
                    <a:pt x="485" y="105"/>
                    <a:pt x="476" y="105"/>
                  </a:cubicBezTo>
                  <a:cubicBezTo>
                    <a:pt x="439" y="105"/>
                    <a:pt x="408" y="124"/>
                    <a:pt x="386" y="155"/>
                  </a:cubicBezTo>
                  <a:cubicBezTo>
                    <a:pt x="359" y="192"/>
                    <a:pt x="297" y="281"/>
                    <a:pt x="568" y="1009"/>
                  </a:cubicBezTo>
                  <a:cubicBezTo>
                    <a:pt x="328" y="1231"/>
                    <a:pt x="118" y="1435"/>
                    <a:pt x="38" y="1515"/>
                  </a:cubicBezTo>
                  <a:cubicBezTo>
                    <a:pt x="10" y="1543"/>
                    <a:pt x="1" y="1583"/>
                    <a:pt x="13" y="1620"/>
                  </a:cubicBezTo>
                  <a:cubicBezTo>
                    <a:pt x="38" y="1681"/>
                    <a:pt x="93" y="1706"/>
                    <a:pt x="374" y="1706"/>
                  </a:cubicBezTo>
                  <a:cubicBezTo>
                    <a:pt x="497" y="1706"/>
                    <a:pt x="655" y="1700"/>
                    <a:pt x="846" y="1691"/>
                  </a:cubicBezTo>
                  <a:cubicBezTo>
                    <a:pt x="966" y="1959"/>
                    <a:pt x="1117" y="2271"/>
                    <a:pt x="1207" y="2338"/>
                  </a:cubicBezTo>
                  <a:cubicBezTo>
                    <a:pt x="1225" y="2351"/>
                    <a:pt x="1247" y="2360"/>
                    <a:pt x="1272" y="2360"/>
                  </a:cubicBezTo>
                  <a:lnTo>
                    <a:pt x="1275" y="2360"/>
                  </a:lnTo>
                  <a:cubicBezTo>
                    <a:pt x="1358" y="2360"/>
                    <a:pt x="1444" y="2304"/>
                    <a:pt x="1648" y="1629"/>
                  </a:cubicBezTo>
                  <a:cubicBezTo>
                    <a:pt x="1947" y="1604"/>
                    <a:pt x="2413" y="1555"/>
                    <a:pt x="2487" y="1530"/>
                  </a:cubicBezTo>
                  <a:cubicBezTo>
                    <a:pt x="2518" y="1515"/>
                    <a:pt x="2539" y="1487"/>
                    <a:pt x="2545" y="1456"/>
                  </a:cubicBezTo>
                  <a:cubicBezTo>
                    <a:pt x="2549" y="1398"/>
                    <a:pt x="2558" y="1339"/>
                    <a:pt x="1851" y="883"/>
                  </a:cubicBezTo>
                  <a:cubicBezTo>
                    <a:pt x="1959" y="466"/>
                    <a:pt x="2037" y="118"/>
                    <a:pt x="2037" y="115"/>
                  </a:cubicBezTo>
                  <a:cubicBezTo>
                    <a:pt x="2040" y="90"/>
                    <a:pt x="2033" y="62"/>
                    <a:pt x="2018" y="44"/>
                  </a:cubicBezTo>
                  <a:cubicBezTo>
                    <a:pt x="1990" y="16"/>
                    <a:pt x="1953" y="0"/>
                    <a:pt x="19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679734" y="119474"/>
              <a:ext cx="70741" cy="70930"/>
            </a:xfrm>
            <a:custGeom>
              <a:avLst/>
              <a:gdLst/>
              <a:ahLst/>
              <a:cxnLst/>
              <a:rect l="l" t="t" r="r" b="b"/>
              <a:pathLst>
                <a:path w="1121" h="1124" extrusionOk="0">
                  <a:moveTo>
                    <a:pt x="562" y="164"/>
                  </a:moveTo>
                  <a:cubicBezTo>
                    <a:pt x="781" y="168"/>
                    <a:pt x="960" y="346"/>
                    <a:pt x="957" y="565"/>
                  </a:cubicBezTo>
                  <a:cubicBezTo>
                    <a:pt x="957" y="784"/>
                    <a:pt x="778" y="960"/>
                    <a:pt x="562" y="960"/>
                  </a:cubicBezTo>
                  <a:cubicBezTo>
                    <a:pt x="340" y="960"/>
                    <a:pt x="164" y="781"/>
                    <a:pt x="164" y="562"/>
                  </a:cubicBezTo>
                  <a:cubicBezTo>
                    <a:pt x="164" y="344"/>
                    <a:pt x="341" y="166"/>
                    <a:pt x="562" y="164"/>
                  </a:cubicBezTo>
                  <a:close/>
                  <a:moveTo>
                    <a:pt x="559" y="1"/>
                  </a:moveTo>
                  <a:cubicBezTo>
                    <a:pt x="250" y="1"/>
                    <a:pt x="0" y="251"/>
                    <a:pt x="0" y="562"/>
                  </a:cubicBezTo>
                  <a:cubicBezTo>
                    <a:pt x="0" y="871"/>
                    <a:pt x="250" y="1120"/>
                    <a:pt x="559" y="1123"/>
                  </a:cubicBezTo>
                  <a:lnTo>
                    <a:pt x="562" y="1123"/>
                  </a:lnTo>
                  <a:cubicBezTo>
                    <a:pt x="870" y="1120"/>
                    <a:pt x="1120" y="871"/>
                    <a:pt x="1120" y="562"/>
                  </a:cubicBezTo>
                  <a:cubicBezTo>
                    <a:pt x="1120" y="251"/>
                    <a:pt x="870" y="1"/>
                    <a:pt x="5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134378" y="679946"/>
              <a:ext cx="114472" cy="115104"/>
            </a:xfrm>
            <a:custGeom>
              <a:avLst/>
              <a:gdLst/>
              <a:ahLst/>
              <a:cxnLst/>
              <a:rect l="l" t="t" r="r" b="b"/>
              <a:pathLst>
                <a:path w="1814" h="1824" extrusionOk="0">
                  <a:moveTo>
                    <a:pt x="969" y="232"/>
                  </a:moveTo>
                  <a:cubicBezTo>
                    <a:pt x="993" y="309"/>
                    <a:pt x="1018" y="414"/>
                    <a:pt x="1034" y="482"/>
                  </a:cubicBezTo>
                  <a:cubicBezTo>
                    <a:pt x="1080" y="664"/>
                    <a:pt x="1089" y="704"/>
                    <a:pt x="1111" y="735"/>
                  </a:cubicBezTo>
                  <a:cubicBezTo>
                    <a:pt x="1135" y="766"/>
                    <a:pt x="1169" y="778"/>
                    <a:pt x="1348" y="843"/>
                  </a:cubicBezTo>
                  <a:cubicBezTo>
                    <a:pt x="1410" y="868"/>
                    <a:pt x="1509" y="901"/>
                    <a:pt x="1579" y="929"/>
                  </a:cubicBezTo>
                  <a:cubicBezTo>
                    <a:pt x="1478" y="975"/>
                    <a:pt x="1314" y="1037"/>
                    <a:pt x="1169" y="1090"/>
                  </a:cubicBezTo>
                  <a:cubicBezTo>
                    <a:pt x="1148" y="1096"/>
                    <a:pt x="1132" y="1111"/>
                    <a:pt x="1123" y="1133"/>
                  </a:cubicBezTo>
                  <a:cubicBezTo>
                    <a:pt x="1049" y="1299"/>
                    <a:pt x="960" y="1487"/>
                    <a:pt x="901" y="1592"/>
                  </a:cubicBezTo>
                  <a:cubicBezTo>
                    <a:pt x="861" y="1478"/>
                    <a:pt x="805" y="1278"/>
                    <a:pt x="762" y="1105"/>
                  </a:cubicBezTo>
                  <a:cubicBezTo>
                    <a:pt x="753" y="1071"/>
                    <a:pt x="728" y="1049"/>
                    <a:pt x="697" y="1043"/>
                  </a:cubicBezTo>
                  <a:cubicBezTo>
                    <a:pt x="528" y="1012"/>
                    <a:pt x="333" y="969"/>
                    <a:pt x="229" y="938"/>
                  </a:cubicBezTo>
                  <a:cubicBezTo>
                    <a:pt x="395" y="849"/>
                    <a:pt x="565" y="772"/>
                    <a:pt x="741" y="704"/>
                  </a:cubicBezTo>
                  <a:cubicBezTo>
                    <a:pt x="759" y="695"/>
                    <a:pt x="778" y="676"/>
                    <a:pt x="784" y="658"/>
                  </a:cubicBezTo>
                  <a:cubicBezTo>
                    <a:pt x="839" y="513"/>
                    <a:pt x="901" y="371"/>
                    <a:pt x="969" y="232"/>
                  </a:cubicBezTo>
                  <a:close/>
                  <a:moveTo>
                    <a:pt x="990" y="1"/>
                  </a:moveTo>
                  <a:cubicBezTo>
                    <a:pt x="941" y="1"/>
                    <a:pt x="867" y="1"/>
                    <a:pt x="648" y="571"/>
                  </a:cubicBezTo>
                  <a:cubicBezTo>
                    <a:pt x="40" y="815"/>
                    <a:pt x="19" y="895"/>
                    <a:pt x="10" y="929"/>
                  </a:cubicBezTo>
                  <a:cubicBezTo>
                    <a:pt x="0" y="957"/>
                    <a:pt x="6" y="985"/>
                    <a:pt x="22" y="1009"/>
                  </a:cubicBezTo>
                  <a:cubicBezTo>
                    <a:pt x="37" y="1031"/>
                    <a:pt x="84" y="1093"/>
                    <a:pt x="617" y="1198"/>
                  </a:cubicBezTo>
                  <a:cubicBezTo>
                    <a:pt x="774" y="1824"/>
                    <a:pt x="830" y="1824"/>
                    <a:pt x="892" y="1824"/>
                  </a:cubicBezTo>
                  <a:lnTo>
                    <a:pt x="898" y="1824"/>
                  </a:lnTo>
                  <a:cubicBezTo>
                    <a:pt x="944" y="1821"/>
                    <a:pt x="1000" y="1817"/>
                    <a:pt x="1259" y="1231"/>
                  </a:cubicBezTo>
                  <a:cubicBezTo>
                    <a:pt x="1416" y="1176"/>
                    <a:pt x="1718" y="1065"/>
                    <a:pt x="1783" y="1006"/>
                  </a:cubicBezTo>
                  <a:cubicBezTo>
                    <a:pt x="1805" y="985"/>
                    <a:pt x="1814" y="951"/>
                    <a:pt x="1811" y="920"/>
                  </a:cubicBezTo>
                  <a:cubicBezTo>
                    <a:pt x="1795" y="846"/>
                    <a:pt x="1715" y="806"/>
                    <a:pt x="1404" y="695"/>
                  </a:cubicBezTo>
                  <a:cubicBezTo>
                    <a:pt x="1345" y="673"/>
                    <a:pt x="1274" y="649"/>
                    <a:pt x="1243" y="633"/>
                  </a:cubicBezTo>
                  <a:cubicBezTo>
                    <a:pt x="1234" y="599"/>
                    <a:pt x="1212" y="516"/>
                    <a:pt x="1194" y="448"/>
                  </a:cubicBezTo>
                  <a:cubicBezTo>
                    <a:pt x="1141" y="229"/>
                    <a:pt x="1104" y="93"/>
                    <a:pt x="1067" y="41"/>
                  </a:cubicBezTo>
                  <a:cubicBezTo>
                    <a:pt x="1046" y="16"/>
                    <a:pt x="1018" y="4"/>
                    <a:pt x="9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190604" y="1009210"/>
              <a:ext cx="446685" cy="254309"/>
            </a:xfrm>
            <a:custGeom>
              <a:avLst/>
              <a:gdLst/>
              <a:ahLst/>
              <a:cxnLst/>
              <a:rect l="l" t="t" r="r" b="b"/>
              <a:pathLst>
                <a:path w="6448" h="3671" extrusionOk="0">
                  <a:moveTo>
                    <a:pt x="3915" y="0"/>
                  </a:moveTo>
                  <a:cubicBezTo>
                    <a:pt x="3615" y="0"/>
                    <a:pt x="3350" y="167"/>
                    <a:pt x="3169" y="387"/>
                  </a:cubicBezTo>
                  <a:lnTo>
                    <a:pt x="3169" y="387"/>
                  </a:lnTo>
                  <a:cubicBezTo>
                    <a:pt x="3046" y="288"/>
                    <a:pt x="2886" y="200"/>
                    <a:pt x="2681" y="132"/>
                  </a:cubicBezTo>
                  <a:cubicBezTo>
                    <a:pt x="2511" y="76"/>
                    <a:pt x="2368" y="52"/>
                    <a:pt x="2248" y="52"/>
                  </a:cubicBezTo>
                  <a:cubicBezTo>
                    <a:pt x="1490" y="52"/>
                    <a:pt x="1623" y="1005"/>
                    <a:pt x="1623" y="1005"/>
                  </a:cubicBezTo>
                  <a:cubicBezTo>
                    <a:pt x="1545" y="958"/>
                    <a:pt x="1462" y="937"/>
                    <a:pt x="1377" y="937"/>
                  </a:cubicBezTo>
                  <a:cubicBezTo>
                    <a:pt x="735" y="937"/>
                    <a:pt x="1" y="2154"/>
                    <a:pt x="840" y="2769"/>
                  </a:cubicBezTo>
                  <a:cubicBezTo>
                    <a:pt x="1102" y="2963"/>
                    <a:pt x="1351" y="3051"/>
                    <a:pt x="1564" y="3064"/>
                  </a:cubicBezTo>
                  <a:lnTo>
                    <a:pt x="1564" y="3064"/>
                  </a:lnTo>
                  <a:cubicBezTo>
                    <a:pt x="1637" y="3387"/>
                    <a:pt x="1868" y="3665"/>
                    <a:pt x="2357" y="3670"/>
                  </a:cubicBezTo>
                  <a:cubicBezTo>
                    <a:pt x="2374" y="3670"/>
                    <a:pt x="2392" y="3670"/>
                    <a:pt x="2408" y="3670"/>
                  </a:cubicBezTo>
                  <a:cubicBezTo>
                    <a:pt x="3079" y="3670"/>
                    <a:pt x="3528" y="3515"/>
                    <a:pt x="3781" y="3285"/>
                  </a:cubicBezTo>
                  <a:lnTo>
                    <a:pt x="3781" y="3285"/>
                  </a:lnTo>
                  <a:cubicBezTo>
                    <a:pt x="3834" y="3357"/>
                    <a:pt x="3900" y="3426"/>
                    <a:pt x="3983" y="3491"/>
                  </a:cubicBezTo>
                  <a:cubicBezTo>
                    <a:pt x="4094" y="3579"/>
                    <a:pt x="4230" y="3618"/>
                    <a:pt x="4376" y="3618"/>
                  </a:cubicBezTo>
                  <a:cubicBezTo>
                    <a:pt x="5223" y="3618"/>
                    <a:pt x="6448" y="2304"/>
                    <a:pt x="5722" y="1542"/>
                  </a:cubicBezTo>
                  <a:cubicBezTo>
                    <a:pt x="5522" y="1331"/>
                    <a:pt x="5310" y="1251"/>
                    <a:pt x="5112" y="1251"/>
                  </a:cubicBezTo>
                  <a:cubicBezTo>
                    <a:pt x="5090" y="1251"/>
                    <a:pt x="5068" y="1252"/>
                    <a:pt x="5046" y="1254"/>
                  </a:cubicBezTo>
                  <a:lnTo>
                    <a:pt x="5046" y="1254"/>
                  </a:lnTo>
                  <a:cubicBezTo>
                    <a:pt x="5054" y="878"/>
                    <a:pt x="4866" y="444"/>
                    <a:pt x="4402" y="151"/>
                  </a:cubicBezTo>
                  <a:cubicBezTo>
                    <a:pt x="4235" y="45"/>
                    <a:pt x="4070" y="0"/>
                    <a:pt x="391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282131" y="266071"/>
              <a:ext cx="336102" cy="221545"/>
            </a:xfrm>
            <a:custGeom>
              <a:avLst/>
              <a:gdLst/>
              <a:ahLst/>
              <a:cxnLst/>
              <a:rect l="l" t="t" r="r" b="b"/>
              <a:pathLst>
                <a:path w="5284" h="3483" extrusionOk="0">
                  <a:moveTo>
                    <a:pt x="780" y="0"/>
                  </a:moveTo>
                  <a:lnTo>
                    <a:pt x="780" y="0"/>
                  </a:lnTo>
                  <a:cubicBezTo>
                    <a:pt x="577" y="1172"/>
                    <a:pt x="1086" y="1561"/>
                    <a:pt x="1086" y="1561"/>
                  </a:cubicBezTo>
                  <a:cubicBezTo>
                    <a:pt x="1075" y="1560"/>
                    <a:pt x="1064" y="1560"/>
                    <a:pt x="1053" y="1560"/>
                  </a:cubicBezTo>
                  <a:cubicBezTo>
                    <a:pt x="438" y="1560"/>
                    <a:pt x="0" y="2758"/>
                    <a:pt x="0" y="2758"/>
                  </a:cubicBezTo>
                  <a:cubicBezTo>
                    <a:pt x="89" y="2783"/>
                    <a:pt x="176" y="2794"/>
                    <a:pt x="260" y="2794"/>
                  </a:cubicBezTo>
                  <a:cubicBezTo>
                    <a:pt x="993" y="2794"/>
                    <a:pt x="1505" y="1934"/>
                    <a:pt x="1505" y="1934"/>
                  </a:cubicBezTo>
                  <a:cubicBezTo>
                    <a:pt x="1505" y="1934"/>
                    <a:pt x="2162" y="3482"/>
                    <a:pt x="3272" y="3482"/>
                  </a:cubicBezTo>
                  <a:cubicBezTo>
                    <a:pt x="4386" y="3479"/>
                    <a:pt x="5283" y="2560"/>
                    <a:pt x="5283" y="2560"/>
                  </a:cubicBezTo>
                  <a:cubicBezTo>
                    <a:pt x="5283" y="2560"/>
                    <a:pt x="4548" y="882"/>
                    <a:pt x="3369" y="882"/>
                  </a:cubicBezTo>
                  <a:cubicBezTo>
                    <a:pt x="3361" y="882"/>
                    <a:pt x="3352" y="882"/>
                    <a:pt x="3343" y="882"/>
                  </a:cubicBezTo>
                  <a:cubicBezTo>
                    <a:pt x="2147" y="907"/>
                    <a:pt x="1647" y="1493"/>
                    <a:pt x="1647" y="1493"/>
                  </a:cubicBezTo>
                  <a:cubicBezTo>
                    <a:pt x="1604" y="84"/>
                    <a:pt x="780" y="0"/>
                    <a:pt x="78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471234" y="349524"/>
              <a:ext cx="71876" cy="109659"/>
            </a:xfrm>
            <a:custGeom>
              <a:avLst/>
              <a:gdLst/>
              <a:ahLst/>
              <a:cxnLst/>
              <a:rect l="l" t="t" r="r" b="b"/>
              <a:pathLst>
                <a:path w="1130" h="1724" extrusionOk="0">
                  <a:moveTo>
                    <a:pt x="1007" y="1"/>
                  </a:moveTo>
                  <a:cubicBezTo>
                    <a:pt x="991" y="1"/>
                    <a:pt x="974" y="6"/>
                    <a:pt x="956" y="18"/>
                  </a:cubicBezTo>
                  <a:cubicBezTo>
                    <a:pt x="944" y="21"/>
                    <a:pt x="0" y="600"/>
                    <a:pt x="198" y="1652"/>
                  </a:cubicBezTo>
                  <a:cubicBezTo>
                    <a:pt x="204" y="1692"/>
                    <a:pt x="241" y="1723"/>
                    <a:pt x="281" y="1723"/>
                  </a:cubicBezTo>
                  <a:lnTo>
                    <a:pt x="296" y="1723"/>
                  </a:lnTo>
                  <a:cubicBezTo>
                    <a:pt x="343" y="1714"/>
                    <a:pt x="373" y="1668"/>
                    <a:pt x="364" y="1621"/>
                  </a:cubicBezTo>
                  <a:cubicBezTo>
                    <a:pt x="192" y="690"/>
                    <a:pt x="1009" y="184"/>
                    <a:pt x="1043" y="163"/>
                  </a:cubicBezTo>
                  <a:cubicBezTo>
                    <a:pt x="1129" y="114"/>
                    <a:pt x="1081" y="1"/>
                    <a:pt x="10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541074" y="377638"/>
              <a:ext cx="44207" cy="40327"/>
            </a:xfrm>
            <a:custGeom>
              <a:avLst/>
              <a:gdLst/>
              <a:ahLst/>
              <a:cxnLst/>
              <a:rect l="l" t="t" r="r" b="b"/>
              <a:pathLst>
                <a:path w="695" h="634" extrusionOk="0">
                  <a:moveTo>
                    <a:pt x="159" y="1"/>
                  </a:moveTo>
                  <a:cubicBezTo>
                    <a:pt x="123" y="1"/>
                    <a:pt x="88" y="21"/>
                    <a:pt x="77" y="69"/>
                  </a:cubicBezTo>
                  <a:cubicBezTo>
                    <a:pt x="59" y="158"/>
                    <a:pt x="0" y="458"/>
                    <a:pt x="99" y="578"/>
                  </a:cubicBezTo>
                  <a:cubicBezTo>
                    <a:pt x="130" y="612"/>
                    <a:pt x="173" y="633"/>
                    <a:pt x="219" y="633"/>
                  </a:cubicBezTo>
                  <a:lnTo>
                    <a:pt x="222" y="633"/>
                  </a:lnTo>
                  <a:cubicBezTo>
                    <a:pt x="423" y="630"/>
                    <a:pt x="617" y="322"/>
                    <a:pt x="654" y="260"/>
                  </a:cubicBezTo>
                  <a:cubicBezTo>
                    <a:pt x="695" y="192"/>
                    <a:pt x="638" y="128"/>
                    <a:pt x="579" y="128"/>
                  </a:cubicBezTo>
                  <a:cubicBezTo>
                    <a:pt x="553" y="128"/>
                    <a:pt x="527" y="141"/>
                    <a:pt x="509" y="171"/>
                  </a:cubicBezTo>
                  <a:cubicBezTo>
                    <a:pt x="435" y="291"/>
                    <a:pt x="293" y="461"/>
                    <a:pt x="232" y="470"/>
                  </a:cubicBezTo>
                  <a:cubicBezTo>
                    <a:pt x="207" y="436"/>
                    <a:pt x="210" y="260"/>
                    <a:pt x="244" y="106"/>
                  </a:cubicBezTo>
                  <a:cubicBezTo>
                    <a:pt x="260" y="41"/>
                    <a:pt x="209" y="1"/>
                    <a:pt x="1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555195" y="433485"/>
              <a:ext cx="43826" cy="21945"/>
            </a:xfrm>
            <a:custGeom>
              <a:avLst/>
              <a:gdLst/>
              <a:ahLst/>
              <a:cxnLst/>
              <a:rect l="l" t="t" r="r" b="b"/>
              <a:pathLst>
                <a:path w="689" h="345" extrusionOk="0">
                  <a:moveTo>
                    <a:pt x="123" y="0"/>
                  </a:moveTo>
                  <a:cubicBezTo>
                    <a:pt x="58" y="0"/>
                    <a:pt x="0" y="84"/>
                    <a:pt x="59" y="147"/>
                  </a:cubicBezTo>
                  <a:cubicBezTo>
                    <a:pt x="204" y="298"/>
                    <a:pt x="346" y="345"/>
                    <a:pt x="454" y="345"/>
                  </a:cubicBezTo>
                  <a:cubicBezTo>
                    <a:pt x="458" y="345"/>
                    <a:pt x="462" y="345"/>
                    <a:pt x="467" y="345"/>
                  </a:cubicBezTo>
                  <a:cubicBezTo>
                    <a:pt x="530" y="345"/>
                    <a:pt x="593" y="324"/>
                    <a:pt x="645" y="286"/>
                  </a:cubicBezTo>
                  <a:cubicBezTo>
                    <a:pt x="682" y="258"/>
                    <a:pt x="688" y="206"/>
                    <a:pt x="660" y="169"/>
                  </a:cubicBezTo>
                  <a:cubicBezTo>
                    <a:pt x="644" y="146"/>
                    <a:pt x="618" y="134"/>
                    <a:pt x="591" y="134"/>
                  </a:cubicBezTo>
                  <a:cubicBezTo>
                    <a:pt x="574" y="134"/>
                    <a:pt x="556" y="139"/>
                    <a:pt x="540" y="150"/>
                  </a:cubicBezTo>
                  <a:cubicBezTo>
                    <a:pt x="534" y="154"/>
                    <a:pt x="503" y="175"/>
                    <a:pt x="451" y="175"/>
                  </a:cubicBezTo>
                  <a:cubicBezTo>
                    <a:pt x="389" y="175"/>
                    <a:pt x="296" y="146"/>
                    <a:pt x="182" y="27"/>
                  </a:cubicBezTo>
                  <a:cubicBezTo>
                    <a:pt x="164" y="8"/>
                    <a:pt x="143" y="0"/>
                    <a:pt x="1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407436" y="332222"/>
              <a:ext cx="76647" cy="118882"/>
            </a:xfrm>
            <a:custGeom>
              <a:avLst/>
              <a:gdLst/>
              <a:ahLst/>
              <a:cxnLst/>
              <a:rect l="l" t="t" r="r" b="b"/>
              <a:pathLst>
                <a:path w="1205" h="1869" extrusionOk="0">
                  <a:moveTo>
                    <a:pt x="601" y="1"/>
                  </a:moveTo>
                  <a:cubicBezTo>
                    <a:pt x="552" y="1"/>
                    <a:pt x="507" y="9"/>
                    <a:pt x="470" y="27"/>
                  </a:cubicBezTo>
                  <a:cubicBezTo>
                    <a:pt x="408" y="58"/>
                    <a:pt x="365" y="117"/>
                    <a:pt x="356" y="188"/>
                  </a:cubicBezTo>
                  <a:cubicBezTo>
                    <a:pt x="334" y="339"/>
                    <a:pt x="414" y="481"/>
                    <a:pt x="510" y="592"/>
                  </a:cubicBezTo>
                  <a:cubicBezTo>
                    <a:pt x="468" y="588"/>
                    <a:pt x="426" y="585"/>
                    <a:pt x="386" y="585"/>
                  </a:cubicBezTo>
                  <a:cubicBezTo>
                    <a:pt x="311" y="585"/>
                    <a:pt x="242" y="595"/>
                    <a:pt x="192" y="623"/>
                  </a:cubicBezTo>
                  <a:cubicBezTo>
                    <a:pt x="149" y="644"/>
                    <a:pt x="118" y="684"/>
                    <a:pt x="106" y="731"/>
                  </a:cubicBezTo>
                  <a:cubicBezTo>
                    <a:pt x="69" y="876"/>
                    <a:pt x="229" y="1027"/>
                    <a:pt x="383" y="1135"/>
                  </a:cubicBezTo>
                  <a:cubicBezTo>
                    <a:pt x="263" y="1153"/>
                    <a:pt x="134" y="1193"/>
                    <a:pt x="66" y="1270"/>
                  </a:cubicBezTo>
                  <a:cubicBezTo>
                    <a:pt x="22" y="1314"/>
                    <a:pt x="1" y="1375"/>
                    <a:pt x="4" y="1434"/>
                  </a:cubicBezTo>
                  <a:cubicBezTo>
                    <a:pt x="26" y="1724"/>
                    <a:pt x="544" y="1853"/>
                    <a:pt x="605" y="1866"/>
                  </a:cubicBezTo>
                  <a:cubicBezTo>
                    <a:pt x="612" y="1869"/>
                    <a:pt x="618" y="1869"/>
                    <a:pt x="624" y="1869"/>
                  </a:cubicBezTo>
                  <a:cubicBezTo>
                    <a:pt x="726" y="1869"/>
                    <a:pt x="741" y="1724"/>
                    <a:pt x="642" y="1702"/>
                  </a:cubicBezTo>
                  <a:cubicBezTo>
                    <a:pt x="460" y="1659"/>
                    <a:pt x="186" y="1539"/>
                    <a:pt x="177" y="1421"/>
                  </a:cubicBezTo>
                  <a:cubicBezTo>
                    <a:pt x="174" y="1409"/>
                    <a:pt x="180" y="1397"/>
                    <a:pt x="189" y="1388"/>
                  </a:cubicBezTo>
                  <a:cubicBezTo>
                    <a:pt x="257" y="1314"/>
                    <a:pt x="504" y="1286"/>
                    <a:pt x="649" y="1286"/>
                  </a:cubicBezTo>
                  <a:cubicBezTo>
                    <a:pt x="689" y="1286"/>
                    <a:pt x="726" y="1258"/>
                    <a:pt x="735" y="1221"/>
                  </a:cubicBezTo>
                  <a:cubicBezTo>
                    <a:pt x="744" y="1181"/>
                    <a:pt x="726" y="1141"/>
                    <a:pt x="692" y="1122"/>
                  </a:cubicBezTo>
                  <a:cubicBezTo>
                    <a:pt x="442" y="996"/>
                    <a:pt x="260" y="826"/>
                    <a:pt x="269" y="777"/>
                  </a:cubicBezTo>
                  <a:cubicBezTo>
                    <a:pt x="281" y="764"/>
                    <a:pt x="319" y="757"/>
                    <a:pt x="373" y="757"/>
                  </a:cubicBezTo>
                  <a:cubicBezTo>
                    <a:pt x="472" y="757"/>
                    <a:pt x="626" y="780"/>
                    <a:pt x="787" y="829"/>
                  </a:cubicBezTo>
                  <a:cubicBezTo>
                    <a:pt x="797" y="832"/>
                    <a:pt x="807" y="834"/>
                    <a:pt x="815" y="834"/>
                  </a:cubicBezTo>
                  <a:cubicBezTo>
                    <a:pt x="894" y="834"/>
                    <a:pt x="936" y="722"/>
                    <a:pt x="858" y="675"/>
                  </a:cubicBezTo>
                  <a:cubicBezTo>
                    <a:pt x="763" y="613"/>
                    <a:pt x="497" y="394"/>
                    <a:pt x="525" y="216"/>
                  </a:cubicBezTo>
                  <a:cubicBezTo>
                    <a:pt x="528" y="191"/>
                    <a:pt x="538" y="188"/>
                    <a:pt x="547" y="182"/>
                  </a:cubicBezTo>
                  <a:cubicBezTo>
                    <a:pt x="561" y="174"/>
                    <a:pt x="580" y="171"/>
                    <a:pt x="603" y="171"/>
                  </a:cubicBezTo>
                  <a:cubicBezTo>
                    <a:pt x="714" y="171"/>
                    <a:pt x="914" y="250"/>
                    <a:pt x="1037" y="314"/>
                  </a:cubicBezTo>
                  <a:cubicBezTo>
                    <a:pt x="1052" y="322"/>
                    <a:pt x="1066" y="325"/>
                    <a:pt x="1079" y="325"/>
                  </a:cubicBezTo>
                  <a:cubicBezTo>
                    <a:pt x="1158" y="325"/>
                    <a:pt x="1205" y="208"/>
                    <a:pt x="1117" y="160"/>
                  </a:cubicBezTo>
                  <a:cubicBezTo>
                    <a:pt x="1058" y="130"/>
                    <a:pt x="799" y="1"/>
                    <a:pt x="6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132954" y="1478085"/>
              <a:ext cx="117305" cy="117305"/>
            </a:xfrm>
            <a:custGeom>
              <a:avLst/>
              <a:gdLst/>
              <a:ahLst/>
              <a:cxnLst/>
              <a:rect l="l" t="t" r="r" b="b"/>
              <a:pathLst>
                <a:path w="1611" h="1611" extrusionOk="0">
                  <a:moveTo>
                    <a:pt x="871" y="1"/>
                  </a:moveTo>
                  <a:cubicBezTo>
                    <a:pt x="821" y="1"/>
                    <a:pt x="784" y="38"/>
                    <a:pt x="784" y="84"/>
                  </a:cubicBezTo>
                  <a:lnTo>
                    <a:pt x="781" y="574"/>
                  </a:lnTo>
                  <a:lnTo>
                    <a:pt x="488" y="263"/>
                  </a:lnTo>
                  <a:cubicBezTo>
                    <a:pt x="469" y="243"/>
                    <a:pt x="447" y="234"/>
                    <a:pt x="426" y="234"/>
                  </a:cubicBezTo>
                  <a:cubicBezTo>
                    <a:pt x="360" y="234"/>
                    <a:pt x="303" y="317"/>
                    <a:pt x="362" y="380"/>
                  </a:cubicBezTo>
                  <a:lnTo>
                    <a:pt x="664" y="701"/>
                  </a:lnTo>
                  <a:lnTo>
                    <a:pt x="115" y="704"/>
                  </a:lnTo>
                  <a:cubicBezTo>
                    <a:pt x="1" y="704"/>
                    <a:pt x="1" y="877"/>
                    <a:pt x="115" y="877"/>
                  </a:cubicBezTo>
                  <a:lnTo>
                    <a:pt x="618" y="870"/>
                  </a:lnTo>
                  <a:lnTo>
                    <a:pt x="618" y="870"/>
                  </a:lnTo>
                  <a:lnTo>
                    <a:pt x="232" y="1142"/>
                  </a:lnTo>
                  <a:cubicBezTo>
                    <a:pt x="167" y="1191"/>
                    <a:pt x="201" y="1293"/>
                    <a:pt x="282" y="1296"/>
                  </a:cubicBezTo>
                  <a:cubicBezTo>
                    <a:pt x="297" y="1296"/>
                    <a:pt x="315" y="1290"/>
                    <a:pt x="331" y="1281"/>
                  </a:cubicBezTo>
                  <a:lnTo>
                    <a:pt x="781" y="966"/>
                  </a:lnTo>
                  <a:lnTo>
                    <a:pt x="775" y="1524"/>
                  </a:lnTo>
                  <a:cubicBezTo>
                    <a:pt x="775" y="1571"/>
                    <a:pt x="815" y="1611"/>
                    <a:pt x="861" y="1611"/>
                  </a:cubicBezTo>
                  <a:cubicBezTo>
                    <a:pt x="908" y="1611"/>
                    <a:pt x="948" y="1571"/>
                    <a:pt x="948" y="1524"/>
                  </a:cubicBezTo>
                  <a:lnTo>
                    <a:pt x="951" y="997"/>
                  </a:lnTo>
                  <a:lnTo>
                    <a:pt x="1262" y="1330"/>
                  </a:lnTo>
                  <a:cubicBezTo>
                    <a:pt x="1281" y="1345"/>
                    <a:pt x="1302" y="1355"/>
                    <a:pt x="1327" y="1355"/>
                  </a:cubicBezTo>
                  <a:cubicBezTo>
                    <a:pt x="1349" y="1355"/>
                    <a:pt x="1367" y="1349"/>
                    <a:pt x="1386" y="1333"/>
                  </a:cubicBezTo>
                  <a:cubicBezTo>
                    <a:pt x="1420" y="1299"/>
                    <a:pt x="1420" y="1247"/>
                    <a:pt x="1389" y="1210"/>
                  </a:cubicBezTo>
                  <a:lnTo>
                    <a:pt x="1059" y="864"/>
                  </a:lnTo>
                  <a:lnTo>
                    <a:pt x="1506" y="861"/>
                  </a:lnTo>
                  <a:cubicBezTo>
                    <a:pt x="1611" y="852"/>
                    <a:pt x="1611" y="695"/>
                    <a:pt x="1506" y="689"/>
                  </a:cubicBezTo>
                  <a:lnTo>
                    <a:pt x="1503" y="692"/>
                  </a:lnTo>
                  <a:lnTo>
                    <a:pt x="1170" y="695"/>
                  </a:lnTo>
                  <a:lnTo>
                    <a:pt x="1518" y="451"/>
                  </a:lnTo>
                  <a:cubicBezTo>
                    <a:pt x="1592" y="398"/>
                    <a:pt x="1540" y="297"/>
                    <a:pt x="1468" y="297"/>
                  </a:cubicBezTo>
                  <a:cubicBezTo>
                    <a:pt x="1453" y="297"/>
                    <a:pt x="1436" y="301"/>
                    <a:pt x="1420" y="312"/>
                  </a:cubicBezTo>
                  <a:lnTo>
                    <a:pt x="951" y="639"/>
                  </a:lnTo>
                  <a:lnTo>
                    <a:pt x="954" y="87"/>
                  </a:lnTo>
                  <a:cubicBezTo>
                    <a:pt x="954" y="38"/>
                    <a:pt x="917" y="1"/>
                    <a:pt x="8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 rot="-5594267">
              <a:off x="1864621" y="158533"/>
              <a:ext cx="102915" cy="102661"/>
            </a:xfrm>
            <a:custGeom>
              <a:avLst/>
              <a:gdLst/>
              <a:ahLst/>
              <a:cxnLst/>
              <a:rect l="l" t="t" r="r" b="b"/>
              <a:pathLst>
                <a:path w="1618" h="1614" extrusionOk="0">
                  <a:moveTo>
                    <a:pt x="868" y="1"/>
                  </a:moveTo>
                  <a:cubicBezTo>
                    <a:pt x="821" y="1"/>
                    <a:pt x="784" y="38"/>
                    <a:pt x="784" y="87"/>
                  </a:cubicBezTo>
                  <a:lnTo>
                    <a:pt x="781" y="575"/>
                  </a:lnTo>
                  <a:lnTo>
                    <a:pt x="488" y="266"/>
                  </a:lnTo>
                  <a:cubicBezTo>
                    <a:pt x="470" y="251"/>
                    <a:pt x="451" y="245"/>
                    <a:pt x="432" y="245"/>
                  </a:cubicBezTo>
                  <a:cubicBezTo>
                    <a:pt x="369" y="245"/>
                    <a:pt x="316" y="318"/>
                    <a:pt x="362" y="380"/>
                  </a:cubicBezTo>
                  <a:lnTo>
                    <a:pt x="664" y="701"/>
                  </a:lnTo>
                  <a:lnTo>
                    <a:pt x="115" y="707"/>
                  </a:lnTo>
                  <a:cubicBezTo>
                    <a:pt x="1" y="707"/>
                    <a:pt x="1" y="877"/>
                    <a:pt x="115" y="877"/>
                  </a:cubicBezTo>
                  <a:lnTo>
                    <a:pt x="618" y="874"/>
                  </a:lnTo>
                  <a:lnTo>
                    <a:pt x="229" y="1142"/>
                  </a:lnTo>
                  <a:cubicBezTo>
                    <a:pt x="189" y="1170"/>
                    <a:pt x="180" y="1222"/>
                    <a:pt x="208" y="1262"/>
                  </a:cubicBezTo>
                  <a:cubicBezTo>
                    <a:pt x="225" y="1285"/>
                    <a:pt x="252" y="1298"/>
                    <a:pt x="279" y="1298"/>
                  </a:cubicBezTo>
                  <a:cubicBezTo>
                    <a:pt x="296" y="1298"/>
                    <a:pt x="313" y="1293"/>
                    <a:pt x="328" y="1284"/>
                  </a:cubicBezTo>
                  <a:lnTo>
                    <a:pt x="775" y="969"/>
                  </a:lnTo>
                  <a:lnTo>
                    <a:pt x="775" y="1528"/>
                  </a:lnTo>
                  <a:cubicBezTo>
                    <a:pt x="772" y="1574"/>
                    <a:pt x="812" y="1614"/>
                    <a:pt x="858" y="1614"/>
                  </a:cubicBezTo>
                  <a:cubicBezTo>
                    <a:pt x="905" y="1614"/>
                    <a:pt x="945" y="1574"/>
                    <a:pt x="945" y="1528"/>
                  </a:cubicBezTo>
                  <a:lnTo>
                    <a:pt x="948" y="1000"/>
                  </a:lnTo>
                  <a:lnTo>
                    <a:pt x="1259" y="1333"/>
                  </a:lnTo>
                  <a:cubicBezTo>
                    <a:pt x="1278" y="1353"/>
                    <a:pt x="1300" y="1361"/>
                    <a:pt x="1321" y="1361"/>
                  </a:cubicBezTo>
                  <a:cubicBezTo>
                    <a:pt x="1387" y="1361"/>
                    <a:pt x="1444" y="1277"/>
                    <a:pt x="1386" y="1213"/>
                  </a:cubicBezTo>
                  <a:lnTo>
                    <a:pt x="1059" y="868"/>
                  </a:lnTo>
                  <a:lnTo>
                    <a:pt x="1503" y="865"/>
                  </a:lnTo>
                  <a:cubicBezTo>
                    <a:pt x="1617" y="861"/>
                    <a:pt x="1617" y="692"/>
                    <a:pt x="1503" y="692"/>
                  </a:cubicBezTo>
                  <a:lnTo>
                    <a:pt x="1173" y="695"/>
                  </a:lnTo>
                  <a:lnTo>
                    <a:pt x="1518" y="454"/>
                  </a:lnTo>
                  <a:cubicBezTo>
                    <a:pt x="1597" y="401"/>
                    <a:pt x="1544" y="296"/>
                    <a:pt x="1472" y="296"/>
                  </a:cubicBezTo>
                  <a:cubicBezTo>
                    <a:pt x="1456" y="296"/>
                    <a:pt x="1439" y="301"/>
                    <a:pt x="1423" y="312"/>
                  </a:cubicBezTo>
                  <a:lnTo>
                    <a:pt x="951" y="639"/>
                  </a:lnTo>
                  <a:lnTo>
                    <a:pt x="954" y="87"/>
                  </a:lnTo>
                  <a:cubicBezTo>
                    <a:pt x="954" y="41"/>
                    <a:pt x="917" y="1"/>
                    <a:pt x="8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 rot="-5594267">
              <a:off x="1518450" y="117160"/>
              <a:ext cx="82879" cy="75565"/>
            </a:xfrm>
            <a:custGeom>
              <a:avLst/>
              <a:gdLst/>
              <a:ahLst/>
              <a:cxnLst/>
              <a:rect l="l" t="t" r="r" b="b"/>
              <a:pathLst>
                <a:path w="1303" h="1188" extrusionOk="0">
                  <a:moveTo>
                    <a:pt x="710" y="173"/>
                  </a:moveTo>
                  <a:cubicBezTo>
                    <a:pt x="941" y="173"/>
                    <a:pt x="1129" y="364"/>
                    <a:pt x="1129" y="595"/>
                  </a:cubicBezTo>
                  <a:cubicBezTo>
                    <a:pt x="1126" y="827"/>
                    <a:pt x="938" y="1012"/>
                    <a:pt x="707" y="1015"/>
                  </a:cubicBezTo>
                  <a:cubicBezTo>
                    <a:pt x="476" y="1015"/>
                    <a:pt x="287" y="823"/>
                    <a:pt x="287" y="592"/>
                  </a:cubicBezTo>
                  <a:cubicBezTo>
                    <a:pt x="287" y="358"/>
                    <a:pt x="479" y="173"/>
                    <a:pt x="710" y="173"/>
                  </a:cubicBezTo>
                  <a:close/>
                  <a:moveTo>
                    <a:pt x="712" y="1"/>
                  </a:moveTo>
                  <a:cubicBezTo>
                    <a:pt x="485" y="1"/>
                    <a:pt x="263" y="130"/>
                    <a:pt x="164" y="364"/>
                  </a:cubicBezTo>
                  <a:cubicBezTo>
                    <a:pt x="1" y="752"/>
                    <a:pt x="284" y="1184"/>
                    <a:pt x="707" y="1187"/>
                  </a:cubicBezTo>
                  <a:lnTo>
                    <a:pt x="710" y="1187"/>
                  </a:lnTo>
                  <a:cubicBezTo>
                    <a:pt x="1034" y="1187"/>
                    <a:pt x="1299" y="922"/>
                    <a:pt x="1302" y="595"/>
                  </a:cubicBezTo>
                  <a:cubicBezTo>
                    <a:pt x="1302" y="438"/>
                    <a:pt x="1240" y="287"/>
                    <a:pt x="1129" y="176"/>
                  </a:cubicBezTo>
                  <a:cubicBezTo>
                    <a:pt x="1012" y="57"/>
                    <a:pt x="861" y="1"/>
                    <a:pt x="7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210486" y="1003529"/>
              <a:ext cx="402834" cy="265947"/>
            </a:xfrm>
            <a:custGeom>
              <a:avLst/>
              <a:gdLst/>
              <a:ahLst/>
              <a:cxnLst/>
              <a:rect l="l" t="t" r="r" b="b"/>
              <a:pathLst>
                <a:path w="5815" h="3839" extrusionOk="0">
                  <a:moveTo>
                    <a:pt x="2894" y="594"/>
                  </a:moveTo>
                  <a:cubicBezTo>
                    <a:pt x="3125" y="816"/>
                    <a:pt x="3174" y="1078"/>
                    <a:pt x="3110" y="1251"/>
                  </a:cubicBezTo>
                  <a:cubicBezTo>
                    <a:pt x="3077" y="1342"/>
                    <a:pt x="3020" y="1391"/>
                    <a:pt x="2952" y="1391"/>
                  </a:cubicBezTo>
                  <a:cubicBezTo>
                    <a:pt x="2910" y="1391"/>
                    <a:pt x="2864" y="1373"/>
                    <a:pt x="2817" y="1334"/>
                  </a:cubicBezTo>
                  <a:cubicBezTo>
                    <a:pt x="2656" y="1195"/>
                    <a:pt x="2693" y="877"/>
                    <a:pt x="2894" y="594"/>
                  </a:cubicBezTo>
                  <a:close/>
                  <a:moveTo>
                    <a:pt x="4667" y="1439"/>
                  </a:moveTo>
                  <a:lnTo>
                    <a:pt x="4667" y="1439"/>
                  </a:lnTo>
                  <a:cubicBezTo>
                    <a:pt x="4627" y="1750"/>
                    <a:pt x="4436" y="1981"/>
                    <a:pt x="4177" y="2018"/>
                  </a:cubicBezTo>
                  <a:cubicBezTo>
                    <a:pt x="4161" y="2018"/>
                    <a:pt x="4149" y="2022"/>
                    <a:pt x="4134" y="2022"/>
                  </a:cubicBezTo>
                  <a:cubicBezTo>
                    <a:pt x="4063" y="2022"/>
                    <a:pt x="4063" y="2000"/>
                    <a:pt x="4063" y="1981"/>
                  </a:cubicBezTo>
                  <a:cubicBezTo>
                    <a:pt x="4060" y="1852"/>
                    <a:pt x="4309" y="1519"/>
                    <a:pt x="4667" y="1439"/>
                  </a:cubicBezTo>
                  <a:close/>
                  <a:moveTo>
                    <a:pt x="1620" y="2253"/>
                  </a:moveTo>
                  <a:cubicBezTo>
                    <a:pt x="1663" y="2253"/>
                    <a:pt x="1706" y="2293"/>
                    <a:pt x="1731" y="2327"/>
                  </a:cubicBezTo>
                  <a:cubicBezTo>
                    <a:pt x="1857" y="2484"/>
                    <a:pt x="1888" y="2660"/>
                    <a:pt x="1820" y="2805"/>
                  </a:cubicBezTo>
                  <a:cubicBezTo>
                    <a:pt x="1743" y="2959"/>
                    <a:pt x="1564" y="3055"/>
                    <a:pt x="1348" y="3061"/>
                  </a:cubicBezTo>
                  <a:cubicBezTo>
                    <a:pt x="1305" y="2774"/>
                    <a:pt x="1385" y="2472"/>
                    <a:pt x="1500" y="2330"/>
                  </a:cubicBezTo>
                  <a:cubicBezTo>
                    <a:pt x="1543" y="2278"/>
                    <a:pt x="1583" y="2253"/>
                    <a:pt x="1620" y="2253"/>
                  </a:cubicBezTo>
                  <a:close/>
                  <a:moveTo>
                    <a:pt x="3548" y="2490"/>
                  </a:moveTo>
                  <a:cubicBezTo>
                    <a:pt x="3563" y="2490"/>
                    <a:pt x="3597" y="2524"/>
                    <a:pt x="3625" y="2614"/>
                  </a:cubicBezTo>
                  <a:cubicBezTo>
                    <a:pt x="3699" y="2827"/>
                    <a:pt x="3652" y="3061"/>
                    <a:pt x="3507" y="3231"/>
                  </a:cubicBezTo>
                  <a:cubicBezTo>
                    <a:pt x="3372" y="2993"/>
                    <a:pt x="3384" y="2737"/>
                    <a:pt x="3461" y="2586"/>
                  </a:cubicBezTo>
                  <a:cubicBezTo>
                    <a:pt x="3495" y="2518"/>
                    <a:pt x="3532" y="2490"/>
                    <a:pt x="3548" y="2490"/>
                  </a:cubicBezTo>
                  <a:close/>
                  <a:moveTo>
                    <a:pt x="3628" y="170"/>
                  </a:moveTo>
                  <a:cubicBezTo>
                    <a:pt x="3775" y="170"/>
                    <a:pt x="3925" y="213"/>
                    <a:pt x="4066" y="304"/>
                  </a:cubicBezTo>
                  <a:cubicBezTo>
                    <a:pt x="4430" y="532"/>
                    <a:pt x="4652" y="887"/>
                    <a:pt x="4673" y="1260"/>
                  </a:cubicBezTo>
                  <a:cubicBezTo>
                    <a:pt x="4229" y="1340"/>
                    <a:pt x="3881" y="1747"/>
                    <a:pt x="3893" y="1988"/>
                  </a:cubicBezTo>
                  <a:cubicBezTo>
                    <a:pt x="3899" y="2086"/>
                    <a:pt x="3960" y="2190"/>
                    <a:pt x="4132" y="2190"/>
                  </a:cubicBezTo>
                  <a:cubicBezTo>
                    <a:pt x="4153" y="2190"/>
                    <a:pt x="4177" y="2188"/>
                    <a:pt x="4201" y="2185"/>
                  </a:cubicBezTo>
                  <a:cubicBezTo>
                    <a:pt x="4550" y="2139"/>
                    <a:pt x="4803" y="1827"/>
                    <a:pt x="4840" y="1417"/>
                  </a:cubicBezTo>
                  <a:cubicBezTo>
                    <a:pt x="5034" y="1423"/>
                    <a:pt x="5213" y="1510"/>
                    <a:pt x="5373" y="1682"/>
                  </a:cubicBezTo>
                  <a:cubicBezTo>
                    <a:pt x="5651" y="1972"/>
                    <a:pt x="5586" y="2321"/>
                    <a:pt x="5485" y="2561"/>
                  </a:cubicBezTo>
                  <a:cubicBezTo>
                    <a:pt x="5247" y="3113"/>
                    <a:pt x="4581" y="3616"/>
                    <a:pt x="4090" y="3616"/>
                  </a:cubicBezTo>
                  <a:cubicBezTo>
                    <a:pt x="4086" y="3616"/>
                    <a:pt x="4082" y="3616"/>
                    <a:pt x="4077" y="3616"/>
                  </a:cubicBezTo>
                  <a:cubicBezTo>
                    <a:pt x="3958" y="3616"/>
                    <a:pt x="3843" y="3576"/>
                    <a:pt x="3748" y="3505"/>
                  </a:cubicBezTo>
                  <a:cubicBezTo>
                    <a:pt x="3699" y="3465"/>
                    <a:pt x="3652" y="3422"/>
                    <a:pt x="3609" y="3372"/>
                  </a:cubicBezTo>
                  <a:cubicBezTo>
                    <a:pt x="3816" y="3157"/>
                    <a:pt x="3884" y="2845"/>
                    <a:pt x="3788" y="2564"/>
                  </a:cubicBezTo>
                  <a:cubicBezTo>
                    <a:pt x="3723" y="2352"/>
                    <a:pt x="3609" y="2321"/>
                    <a:pt x="3548" y="2321"/>
                  </a:cubicBezTo>
                  <a:cubicBezTo>
                    <a:pt x="3455" y="2321"/>
                    <a:pt x="3366" y="2389"/>
                    <a:pt x="3307" y="2506"/>
                  </a:cubicBezTo>
                  <a:cubicBezTo>
                    <a:pt x="3202" y="2716"/>
                    <a:pt x="3187" y="3049"/>
                    <a:pt x="3381" y="3351"/>
                  </a:cubicBezTo>
                  <a:cubicBezTo>
                    <a:pt x="3181" y="3505"/>
                    <a:pt x="2807" y="3669"/>
                    <a:pt x="2120" y="3669"/>
                  </a:cubicBezTo>
                  <a:lnTo>
                    <a:pt x="2070" y="3669"/>
                  </a:lnTo>
                  <a:cubicBezTo>
                    <a:pt x="1651" y="3662"/>
                    <a:pt x="1469" y="3447"/>
                    <a:pt x="1392" y="3231"/>
                  </a:cubicBezTo>
                  <a:cubicBezTo>
                    <a:pt x="1657" y="3215"/>
                    <a:pt x="1873" y="3086"/>
                    <a:pt x="1972" y="2879"/>
                  </a:cubicBezTo>
                  <a:cubicBezTo>
                    <a:pt x="2073" y="2672"/>
                    <a:pt x="2033" y="2432"/>
                    <a:pt x="1864" y="2222"/>
                  </a:cubicBezTo>
                  <a:cubicBezTo>
                    <a:pt x="1771" y="2105"/>
                    <a:pt x="1679" y="2080"/>
                    <a:pt x="1617" y="2080"/>
                  </a:cubicBezTo>
                  <a:cubicBezTo>
                    <a:pt x="1527" y="2080"/>
                    <a:pt x="1441" y="2130"/>
                    <a:pt x="1367" y="2222"/>
                  </a:cubicBezTo>
                  <a:cubicBezTo>
                    <a:pt x="1216" y="2410"/>
                    <a:pt x="1139" y="2749"/>
                    <a:pt x="1173" y="3049"/>
                  </a:cubicBezTo>
                  <a:cubicBezTo>
                    <a:pt x="966" y="3002"/>
                    <a:pt x="769" y="2913"/>
                    <a:pt x="602" y="2783"/>
                  </a:cubicBezTo>
                  <a:cubicBezTo>
                    <a:pt x="161" y="2456"/>
                    <a:pt x="254" y="2003"/>
                    <a:pt x="312" y="1821"/>
                  </a:cubicBezTo>
                  <a:cubicBezTo>
                    <a:pt x="442" y="1426"/>
                    <a:pt x="790" y="1106"/>
                    <a:pt x="1086" y="1106"/>
                  </a:cubicBezTo>
                  <a:cubicBezTo>
                    <a:pt x="1157" y="1106"/>
                    <a:pt x="1228" y="1124"/>
                    <a:pt x="1290" y="1161"/>
                  </a:cubicBezTo>
                  <a:cubicBezTo>
                    <a:pt x="1304" y="1169"/>
                    <a:pt x="1319" y="1173"/>
                    <a:pt x="1333" y="1173"/>
                  </a:cubicBezTo>
                  <a:cubicBezTo>
                    <a:pt x="1382" y="1173"/>
                    <a:pt x="1427" y="1130"/>
                    <a:pt x="1419" y="1075"/>
                  </a:cubicBezTo>
                  <a:cubicBezTo>
                    <a:pt x="1419" y="1072"/>
                    <a:pt x="1358" y="621"/>
                    <a:pt x="1574" y="375"/>
                  </a:cubicBezTo>
                  <a:cubicBezTo>
                    <a:pt x="1664" y="270"/>
                    <a:pt x="1793" y="218"/>
                    <a:pt x="1959" y="218"/>
                  </a:cubicBezTo>
                  <a:cubicBezTo>
                    <a:pt x="2076" y="218"/>
                    <a:pt x="2212" y="243"/>
                    <a:pt x="2366" y="294"/>
                  </a:cubicBezTo>
                  <a:cubicBezTo>
                    <a:pt x="2508" y="338"/>
                    <a:pt x="2641" y="402"/>
                    <a:pt x="2761" y="486"/>
                  </a:cubicBezTo>
                  <a:cubicBezTo>
                    <a:pt x="2527" y="809"/>
                    <a:pt x="2446" y="1244"/>
                    <a:pt x="2709" y="1463"/>
                  </a:cubicBezTo>
                  <a:cubicBezTo>
                    <a:pt x="2777" y="1525"/>
                    <a:pt x="2863" y="1562"/>
                    <a:pt x="2955" y="1565"/>
                  </a:cubicBezTo>
                  <a:cubicBezTo>
                    <a:pt x="3094" y="1565"/>
                    <a:pt x="3218" y="1466"/>
                    <a:pt x="3273" y="1306"/>
                  </a:cubicBezTo>
                  <a:cubicBezTo>
                    <a:pt x="3353" y="1075"/>
                    <a:pt x="3298" y="735"/>
                    <a:pt x="3002" y="458"/>
                  </a:cubicBezTo>
                  <a:cubicBezTo>
                    <a:pt x="3182" y="270"/>
                    <a:pt x="3403" y="170"/>
                    <a:pt x="3628" y="170"/>
                  </a:cubicBezTo>
                  <a:close/>
                  <a:moveTo>
                    <a:pt x="3632" y="0"/>
                  </a:moveTo>
                  <a:cubicBezTo>
                    <a:pt x="3356" y="0"/>
                    <a:pt x="3085" y="122"/>
                    <a:pt x="2872" y="350"/>
                  </a:cubicBezTo>
                  <a:cubicBezTo>
                    <a:pt x="2733" y="257"/>
                    <a:pt x="2582" y="183"/>
                    <a:pt x="2422" y="131"/>
                  </a:cubicBezTo>
                  <a:cubicBezTo>
                    <a:pt x="2252" y="76"/>
                    <a:pt x="2099" y="48"/>
                    <a:pt x="1963" y="48"/>
                  </a:cubicBezTo>
                  <a:cubicBezTo>
                    <a:pt x="1743" y="48"/>
                    <a:pt x="1568" y="120"/>
                    <a:pt x="1444" y="264"/>
                  </a:cubicBezTo>
                  <a:cubicBezTo>
                    <a:pt x="1262" y="470"/>
                    <a:pt x="1237" y="776"/>
                    <a:pt x="1241" y="954"/>
                  </a:cubicBezTo>
                  <a:cubicBezTo>
                    <a:pt x="1191" y="939"/>
                    <a:pt x="1139" y="933"/>
                    <a:pt x="1089" y="933"/>
                  </a:cubicBezTo>
                  <a:cubicBezTo>
                    <a:pt x="716" y="933"/>
                    <a:pt x="306" y="1300"/>
                    <a:pt x="152" y="1766"/>
                  </a:cubicBezTo>
                  <a:cubicBezTo>
                    <a:pt x="1" y="2225"/>
                    <a:pt x="127" y="2645"/>
                    <a:pt x="500" y="2919"/>
                  </a:cubicBezTo>
                  <a:cubicBezTo>
                    <a:pt x="735" y="3092"/>
                    <a:pt x="978" y="3197"/>
                    <a:pt x="1210" y="3224"/>
                  </a:cubicBezTo>
                  <a:cubicBezTo>
                    <a:pt x="1321" y="3613"/>
                    <a:pt x="1632" y="3835"/>
                    <a:pt x="2070" y="3838"/>
                  </a:cubicBezTo>
                  <a:lnTo>
                    <a:pt x="2120" y="3838"/>
                  </a:lnTo>
                  <a:cubicBezTo>
                    <a:pt x="2715" y="3838"/>
                    <a:pt x="3184" y="3718"/>
                    <a:pt x="3483" y="3490"/>
                  </a:cubicBezTo>
                  <a:cubicBezTo>
                    <a:pt x="3532" y="3542"/>
                    <a:pt x="3585" y="3595"/>
                    <a:pt x="3643" y="3641"/>
                  </a:cubicBezTo>
                  <a:cubicBezTo>
                    <a:pt x="3766" y="3737"/>
                    <a:pt x="3921" y="3786"/>
                    <a:pt x="4076" y="3786"/>
                  </a:cubicBezTo>
                  <a:cubicBezTo>
                    <a:pt x="4081" y="3786"/>
                    <a:pt x="4086" y="3786"/>
                    <a:pt x="4090" y="3786"/>
                  </a:cubicBezTo>
                  <a:cubicBezTo>
                    <a:pt x="4652" y="3786"/>
                    <a:pt x="5377" y="3246"/>
                    <a:pt x="5642" y="2629"/>
                  </a:cubicBezTo>
                  <a:cubicBezTo>
                    <a:pt x="5815" y="2222"/>
                    <a:pt x="5765" y="1843"/>
                    <a:pt x="5500" y="1565"/>
                  </a:cubicBezTo>
                  <a:cubicBezTo>
                    <a:pt x="5303" y="1358"/>
                    <a:pt x="5084" y="1254"/>
                    <a:pt x="4843" y="1247"/>
                  </a:cubicBezTo>
                  <a:cubicBezTo>
                    <a:pt x="4821" y="819"/>
                    <a:pt x="4572" y="418"/>
                    <a:pt x="4161" y="159"/>
                  </a:cubicBezTo>
                  <a:cubicBezTo>
                    <a:pt x="3992" y="52"/>
                    <a:pt x="3811" y="0"/>
                    <a:pt x="36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" name="Google Shape;87;p2"/>
          <p:cNvGrpSpPr/>
          <p:nvPr/>
        </p:nvGrpSpPr>
        <p:grpSpPr>
          <a:xfrm>
            <a:off x="78527" y="3357080"/>
            <a:ext cx="1783386" cy="1821430"/>
            <a:chOff x="78527" y="3357080"/>
            <a:chExt cx="1783386" cy="1821430"/>
          </a:xfrm>
        </p:grpSpPr>
        <p:sp>
          <p:nvSpPr>
            <p:cNvPr id="88" name="Google Shape;88;p2"/>
            <p:cNvSpPr/>
            <p:nvPr/>
          </p:nvSpPr>
          <p:spPr>
            <a:xfrm>
              <a:off x="591016" y="4398235"/>
              <a:ext cx="117305" cy="117305"/>
            </a:xfrm>
            <a:custGeom>
              <a:avLst/>
              <a:gdLst/>
              <a:ahLst/>
              <a:cxnLst/>
              <a:rect l="l" t="t" r="r" b="b"/>
              <a:pathLst>
                <a:path w="1611" h="1611" extrusionOk="0">
                  <a:moveTo>
                    <a:pt x="871" y="1"/>
                  </a:moveTo>
                  <a:cubicBezTo>
                    <a:pt x="821" y="1"/>
                    <a:pt x="784" y="38"/>
                    <a:pt x="784" y="84"/>
                  </a:cubicBezTo>
                  <a:lnTo>
                    <a:pt x="781" y="574"/>
                  </a:lnTo>
                  <a:lnTo>
                    <a:pt x="488" y="263"/>
                  </a:lnTo>
                  <a:cubicBezTo>
                    <a:pt x="469" y="243"/>
                    <a:pt x="447" y="234"/>
                    <a:pt x="426" y="234"/>
                  </a:cubicBezTo>
                  <a:cubicBezTo>
                    <a:pt x="360" y="234"/>
                    <a:pt x="303" y="317"/>
                    <a:pt x="362" y="380"/>
                  </a:cubicBezTo>
                  <a:lnTo>
                    <a:pt x="664" y="701"/>
                  </a:lnTo>
                  <a:lnTo>
                    <a:pt x="115" y="704"/>
                  </a:lnTo>
                  <a:cubicBezTo>
                    <a:pt x="1" y="704"/>
                    <a:pt x="1" y="877"/>
                    <a:pt x="115" y="877"/>
                  </a:cubicBezTo>
                  <a:lnTo>
                    <a:pt x="618" y="870"/>
                  </a:lnTo>
                  <a:lnTo>
                    <a:pt x="618" y="870"/>
                  </a:lnTo>
                  <a:lnTo>
                    <a:pt x="232" y="1142"/>
                  </a:lnTo>
                  <a:cubicBezTo>
                    <a:pt x="167" y="1191"/>
                    <a:pt x="201" y="1293"/>
                    <a:pt x="282" y="1296"/>
                  </a:cubicBezTo>
                  <a:cubicBezTo>
                    <a:pt x="297" y="1296"/>
                    <a:pt x="315" y="1290"/>
                    <a:pt x="331" y="1281"/>
                  </a:cubicBezTo>
                  <a:lnTo>
                    <a:pt x="781" y="966"/>
                  </a:lnTo>
                  <a:lnTo>
                    <a:pt x="775" y="1524"/>
                  </a:lnTo>
                  <a:cubicBezTo>
                    <a:pt x="775" y="1571"/>
                    <a:pt x="815" y="1611"/>
                    <a:pt x="861" y="1611"/>
                  </a:cubicBezTo>
                  <a:cubicBezTo>
                    <a:pt x="908" y="1611"/>
                    <a:pt x="948" y="1571"/>
                    <a:pt x="948" y="1524"/>
                  </a:cubicBezTo>
                  <a:lnTo>
                    <a:pt x="951" y="997"/>
                  </a:lnTo>
                  <a:lnTo>
                    <a:pt x="1262" y="1330"/>
                  </a:lnTo>
                  <a:cubicBezTo>
                    <a:pt x="1281" y="1345"/>
                    <a:pt x="1302" y="1355"/>
                    <a:pt x="1327" y="1355"/>
                  </a:cubicBezTo>
                  <a:cubicBezTo>
                    <a:pt x="1349" y="1355"/>
                    <a:pt x="1367" y="1349"/>
                    <a:pt x="1386" y="1333"/>
                  </a:cubicBezTo>
                  <a:cubicBezTo>
                    <a:pt x="1420" y="1299"/>
                    <a:pt x="1420" y="1247"/>
                    <a:pt x="1389" y="1210"/>
                  </a:cubicBezTo>
                  <a:lnTo>
                    <a:pt x="1059" y="864"/>
                  </a:lnTo>
                  <a:lnTo>
                    <a:pt x="1506" y="861"/>
                  </a:lnTo>
                  <a:cubicBezTo>
                    <a:pt x="1611" y="852"/>
                    <a:pt x="1611" y="695"/>
                    <a:pt x="1506" y="689"/>
                  </a:cubicBezTo>
                  <a:lnTo>
                    <a:pt x="1503" y="692"/>
                  </a:lnTo>
                  <a:lnTo>
                    <a:pt x="1170" y="695"/>
                  </a:lnTo>
                  <a:lnTo>
                    <a:pt x="1518" y="451"/>
                  </a:lnTo>
                  <a:cubicBezTo>
                    <a:pt x="1592" y="398"/>
                    <a:pt x="1540" y="297"/>
                    <a:pt x="1468" y="297"/>
                  </a:cubicBezTo>
                  <a:cubicBezTo>
                    <a:pt x="1453" y="297"/>
                    <a:pt x="1436" y="301"/>
                    <a:pt x="1420" y="312"/>
                  </a:cubicBezTo>
                  <a:lnTo>
                    <a:pt x="951" y="639"/>
                  </a:lnTo>
                  <a:lnTo>
                    <a:pt x="954" y="87"/>
                  </a:lnTo>
                  <a:cubicBezTo>
                    <a:pt x="954" y="38"/>
                    <a:pt x="917" y="1"/>
                    <a:pt x="8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85064" y="4802233"/>
              <a:ext cx="86504" cy="86286"/>
            </a:xfrm>
            <a:custGeom>
              <a:avLst/>
              <a:gdLst/>
              <a:ahLst/>
              <a:cxnLst/>
              <a:rect l="l" t="t" r="r" b="b"/>
              <a:pathLst>
                <a:path w="1188" h="1185" extrusionOk="0">
                  <a:moveTo>
                    <a:pt x="596" y="170"/>
                  </a:moveTo>
                  <a:cubicBezTo>
                    <a:pt x="827" y="173"/>
                    <a:pt x="1015" y="361"/>
                    <a:pt x="1012" y="596"/>
                  </a:cubicBezTo>
                  <a:cubicBezTo>
                    <a:pt x="1009" y="827"/>
                    <a:pt x="824" y="1012"/>
                    <a:pt x="592" y="1015"/>
                  </a:cubicBezTo>
                  <a:cubicBezTo>
                    <a:pt x="364" y="1006"/>
                    <a:pt x="185" y="818"/>
                    <a:pt x="185" y="592"/>
                  </a:cubicBezTo>
                  <a:cubicBezTo>
                    <a:pt x="185" y="364"/>
                    <a:pt x="367" y="179"/>
                    <a:pt x="596" y="173"/>
                  </a:cubicBezTo>
                  <a:lnTo>
                    <a:pt x="596" y="170"/>
                  </a:lnTo>
                  <a:close/>
                  <a:moveTo>
                    <a:pt x="596" y="0"/>
                  </a:moveTo>
                  <a:cubicBezTo>
                    <a:pt x="269" y="0"/>
                    <a:pt x="0" y="262"/>
                    <a:pt x="0" y="592"/>
                  </a:cubicBezTo>
                  <a:cubicBezTo>
                    <a:pt x="0" y="919"/>
                    <a:pt x="266" y="1185"/>
                    <a:pt x="592" y="1185"/>
                  </a:cubicBezTo>
                  <a:lnTo>
                    <a:pt x="596" y="1185"/>
                  </a:lnTo>
                  <a:cubicBezTo>
                    <a:pt x="923" y="1185"/>
                    <a:pt x="1188" y="919"/>
                    <a:pt x="1188" y="592"/>
                  </a:cubicBezTo>
                  <a:cubicBezTo>
                    <a:pt x="1188" y="262"/>
                    <a:pt x="923" y="0"/>
                    <a:pt x="5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 rot="-1523482">
              <a:off x="388316" y="4690908"/>
              <a:ext cx="787482" cy="334944"/>
            </a:xfrm>
            <a:custGeom>
              <a:avLst/>
              <a:gdLst/>
              <a:ahLst/>
              <a:cxnLst/>
              <a:rect l="l" t="t" r="r" b="b"/>
              <a:pathLst>
                <a:path w="10815" h="4600" extrusionOk="0">
                  <a:moveTo>
                    <a:pt x="1879" y="0"/>
                  </a:moveTo>
                  <a:cubicBezTo>
                    <a:pt x="1876" y="0"/>
                    <a:pt x="1873" y="0"/>
                    <a:pt x="1870" y="0"/>
                  </a:cubicBezTo>
                  <a:cubicBezTo>
                    <a:pt x="1747" y="0"/>
                    <a:pt x="1626" y="22"/>
                    <a:pt x="1509" y="59"/>
                  </a:cubicBezTo>
                  <a:cubicBezTo>
                    <a:pt x="1417" y="90"/>
                    <a:pt x="1438" y="226"/>
                    <a:pt x="1534" y="226"/>
                  </a:cubicBezTo>
                  <a:lnTo>
                    <a:pt x="1537" y="226"/>
                  </a:lnTo>
                  <a:cubicBezTo>
                    <a:pt x="1543" y="226"/>
                    <a:pt x="1552" y="226"/>
                    <a:pt x="1559" y="223"/>
                  </a:cubicBezTo>
                  <a:cubicBezTo>
                    <a:pt x="1660" y="189"/>
                    <a:pt x="1765" y="173"/>
                    <a:pt x="1870" y="170"/>
                  </a:cubicBezTo>
                  <a:cubicBezTo>
                    <a:pt x="1873" y="170"/>
                    <a:pt x="1876" y="170"/>
                    <a:pt x="1879" y="170"/>
                  </a:cubicBezTo>
                  <a:cubicBezTo>
                    <a:pt x="1991" y="170"/>
                    <a:pt x="1991" y="0"/>
                    <a:pt x="1879" y="0"/>
                  </a:cubicBezTo>
                  <a:close/>
                  <a:moveTo>
                    <a:pt x="2205" y="48"/>
                  </a:moveTo>
                  <a:cubicBezTo>
                    <a:pt x="2115" y="48"/>
                    <a:pt x="2084" y="186"/>
                    <a:pt x="2185" y="216"/>
                  </a:cubicBezTo>
                  <a:cubicBezTo>
                    <a:pt x="2286" y="247"/>
                    <a:pt x="2382" y="293"/>
                    <a:pt x="2475" y="349"/>
                  </a:cubicBezTo>
                  <a:cubicBezTo>
                    <a:pt x="2487" y="358"/>
                    <a:pt x="2502" y="361"/>
                    <a:pt x="2518" y="361"/>
                  </a:cubicBezTo>
                  <a:cubicBezTo>
                    <a:pt x="2607" y="361"/>
                    <a:pt x="2638" y="247"/>
                    <a:pt x="2564" y="204"/>
                  </a:cubicBezTo>
                  <a:cubicBezTo>
                    <a:pt x="2459" y="139"/>
                    <a:pt x="2348" y="87"/>
                    <a:pt x="2234" y="53"/>
                  </a:cubicBezTo>
                  <a:cubicBezTo>
                    <a:pt x="2224" y="50"/>
                    <a:pt x="2214" y="48"/>
                    <a:pt x="2205" y="48"/>
                  </a:cubicBezTo>
                  <a:close/>
                  <a:moveTo>
                    <a:pt x="1225" y="194"/>
                  </a:moveTo>
                  <a:cubicBezTo>
                    <a:pt x="1210" y="194"/>
                    <a:pt x="1195" y="198"/>
                    <a:pt x="1179" y="207"/>
                  </a:cubicBezTo>
                  <a:cubicBezTo>
                    <a:pt x="1077" y="269"/>
                    <a:pt x="982" y="340"/>
                    <a:pt x="889" y="417"/>
                  </a:cubicBezTo>
                  <a:cubicBezTo>
                    <a:pt x="852" y="445"/>
                    <a:pt x="849" y="500"/>
                    <a:pt x="880" y="537"/>
                  </a:cubicBezTo>
                  <a:cubicBezTo>
                    <a:pt x="895" y="556"/>
                    <a:pt x="920" y="568"/>
                    <a:pt x="945" y="568"/>
                  </a:cubicBezTo>
                  <a:lnTo>
                    <a:pt x="948" y="568"/>
                  </a:lnTo>
                  <a:cubicBezTo>
                    <a:pt x="966" y="568"/>
                    <a:pt x="985" y="559"/>
                    <a:pt x="1000" y="549"/>
                  </a:cubicBezTo>
                  <a:cubicBezTo>
                    <a:pt x="1084" y="475"/>
                    <a:pt x="1173" y="414"/>
                    <a:pt x="1266" y="355"/>
                  </a:cubicBezTo>
                  <a:cubicBezTo>
                    <a:pt x="1348" y="306"/>
                    <a:pt x="1301" y="194"/>
                    <a:pt x="1225" y="194"/>
                  </a:cubicBezTo>
                  <a:close/>
                  <a:moveTo>
                    <a:pt x="2793" y="393"/>
                  </a:moveTo>
                  <a:cubicBezTo>
                    <a:pt x="2724" y="393"/>
                    <a:pt x="2668" y="486"/>
                    <a:pt x="2734" y="546"/>
                  </a:cubicBezTo>
                  <a:cubicBezTo>
                    <a:pt x="2786" y="593"/>
                    <a:pt x="2839" y="642"/>
                    <a:pt x="2891" y="701"/>
                  </a:cubicBezTo>
                  <a:lnTo>
                    <a:pt x="2968" y="784"/>
                  </a:lnTo>
                  <a:cubicBezTo>
                    <a:pt x="2984" y="799"/>
                    <a:pt x="3008" y="812"/>
                    <a:pt x="3033" y="812"/>
                  </a:cubicBezTo>
                  <a:cubicBezTo>
                    <a:pt x="3107" y="812"/>
                    <a:pt x="3144" y="722"/>
                    <a:pt x="3095" y="670"/>
                  </a:cubicBezTo>
                  <a:cubicBezTo>
                    <a:pt x="3070" y="639"/>
                    <a:pt x="3045" y="611"/>
                    <a:pt x="3017" y="583"/>
                  </a:cubicBezTo>
                  <a:cubicBezTo>
                    <a:pt x="2962" y="522"/>
                    <a:pt x="2906" y="469"/>
                    <a:pt x="2851" y="417"/>
                  </a:cubicBezTo>
                  <a:cubicBezTo>
                    <a:pt x="2832" y="400"/>
                    <a:pt x="2812" y="393"/>
                    <a:pt x="2793" y="393"/>
                  </a:cubicBezTo>
                  <a:close/>
                  <a:moveTo>
                    <a:pt x="691" y="637"/>
                  </a:moveTo>
                  <a:cubicBezTo>
                    <a:pt x="672" y="637"/>
                    <a:pt x="651" y="644"/>
                    <a:pt x="633" y="661"/>
                  </a:cubicBezTo>
                  <a:cubicBezTo>
                    <a:pt x="556" y="741"/>
                    <a:pt x="482" y="830"/>
                    <a:pt x="408" y="926"/>
                  </a:cubicBezTo>
                  <a:cubicBezTo>
                    <a:pt x="377" y="963"/>
                    <a:pt x="383" y="1018"/>
                    <a:pt x="424" y="1046"/>
                  </a:cubicBezTo>
                  <a:cubicBezTo>
                    <a:pt x="439" y="1058"/>
                    <a:pt x="454" y="1065"/>
                    <a:pt x="476" y="1065"/>
                  </a:cubicBezTo>
                  <a:cubicBezTo>
                    <a:pt x="504" y="1065"/>
                    <a:pt x="528" y="1052"/>
                    <a:pt x="544" y="1031"/>
                  </a:cubicBezTo>
                  <a:cubicBezTo>
                    <a:pt x="615" y="938"/>
                    <a:pt x="686" y="852"/>
                    <a:pt x="760" y="775"/>
                  </a:cubicBezTo>
                  <a:cubicBezTo>
                    <a:pt x="809" y="711"/>
                    <a:pt x="754" y="637"/>
                    <a:pt x="691" y="637"/>
                  </a:cubicBezTo>
                  <a:close/>
                  <a:moveTo>
                    <a:pt x="5503" y="1071"/>
                  </a:moveTo>
                  <a:cubicBezTo>
                    <a:pt x="5386" y="1071"/>
                    <a:pt x="5269" y="1080"/>
                    <a:pt x="5152" y="1105"/>
                  </a:cubicBezTo>
                  <a:cubicBezTo>
                    <a:pt x="5047" y="1120"/>
                    <a:pt x="5059" y="1274"/>
                    <a:pt x="5167" y="1274"/>
                  </a:cubicBezTo>
                  <a:cubicBezTo>
                    <a:pt x="5173" y="1274"/>
                    <a:pt x="5180" y="1271"/>
                    <a:pt x="5183" y="1271"/>
                  </a:cubicBezTo>
                  <a:cubicBezTo>
                    <a:pt x="5279" y="1255"/>
                    <a:pt x="5376" y="1243"/>
                    <a:pt x="5473" y="1243"/>
                  </a:cubicBezTo>
                  <a:cubicBezTo>
                    <a:pt x="5484" y="1243"/>
                    <a:pt x="5495" y="1243"/>
                    <a:pt x="5506" y="1243"/>
                  </a:cubicBezTo>
                  <a:cubicBezTo>
                    <a:pt x="5553" y="1243"/>
                    <a:pt x="5593" y="1203"/>
                    <a:pt x="5593" y="1157"/>
                  </a:cubicBezTo>
                  <a:cubicBezTo>
                    <a:pt x="5590" y="1108"/>
                    <a:pt x="5553" y="1071"/>
                    <a:pt x="5503" y="1071"/>
                  </a:cubicBezTo>
                  <a:close/>
                  <a:moveTo>
                    <a:pt x="3254" y="895"/>
                  </a:moveTo>
                  <a:cubicBezTo>
                    <a:pt x="3189" y="895"/>
                    <a:pt x="3131" y="972"/>
                    <a:pt x="3187" y="1037"/>
                  </a:cubicBezTo>
                  <a:cubicBezTo>
                    <a:pt x="3261" y="1129"/>
                    <a:pt x="3329" y="1222"/>
                    <a:pt x="3391" y="1308"/>
                  </a:cubicBezTo>
                  <a:cubicBezTo>
                    <a:pt x="3406" y="1330"/>
                    <a:pt x="3434" y="1345"/>
                    <a:pt x="3462" y="1345"/>
                  </a:cubicBezTo>
                  <a:cubicBezTo>
                    <a:pt x="3480" y="1345"/>
                    <a:pt x="3495" y="1339"/>
                    <a:pt x="3511" y="1327"/>
                  </a:cubicBezTo>
                  <a:cubicBezTo>
                    <a:pt x="3548" y="1299"/>
                    <a:pt x="3557" y="1247"/>
                    <a:pt x="3533" y="1210"/>
                  </a:cubicBezTo>
                  <a:cubicBezTo>
                    <a:pt x="3468" y="1117"/>
                    <a:pt x="3400" y="1024"/>
                    <a:pt x="3323" y="932"/>
                  </a:cubicBezTo>
                  <a:cubicBezTo>
                    <a:pt x="3303" y="906"/>
                    <a:pt x="3278" y="895"/>
                    <a:pt x="3254" y="895"/>
                  </a:cubicBezTo>
                  <a:close/>
                  <a:moveTo>
                    <a:pt x="5845" y="1100"/>
                  </a:moveTo>
                  <a:cubicBezTo>
                    <a:pt x="5747" y="1100"/>
                    <a:pt x="5725" y="1254"/>
                    <a:pt x="5833" y="1271"/>
                  </a:cubicBezTo>
                  <a:cubicBezTo>
                    <a:pt x="5877" y="1277"/>
                    <a:pt x="5917" y="1287"/>
                    <a:pt x="5960" y="1296"/>
                  </a:cubicBezTo>
                  <a:cubicBezTo>
                    <a:pt x="6028" y="1311"/>
                    <a:pt x="6092" y="1330"/>
                    <a:pt x="6154" y="1348"/>
                  </a:cubicBezTo>
                  <a:cubicBezTo>
                    <a:pt x="6163" y="1351"/>
                    <a:pt x="6173" y="1351"/>
                    <a:pt x="6182" y="1351"/>
                  </a:cubicBezTo>
                  <a:lnTo>
                    <a:pt x="6179" y="1351"/>
                  </a:lnTo>
                  <a:cubicBezTo>
                    <a:pt x="6180" y="1351"/>
                    <a:pt x="6181" y="1351"/>
                    <a:pt x="6182" y="1351"/>
                  </a:cubicBezTo>
                  <a:cubicBezTo>
                    <a:pt x="6278" y="1351"/>
                    <a:pt x="6298" y="1215"/>
                    <a:pt x="6207" y="1185"/>
                  </a:cubicBezTo>
                  <a:cubicBezTo>
                    <a:pt x="6139" y="1163"/>
                    <a:pt x="6071" y="1145"/>
                    <a:pt x="6000" y="1129"/>
                  </a:cubicBezTo>
                  <a:cubicBezTo>
                    <a:pt x="5951" y="1117"/>
                    <a:pt x="5907" y="1108"/>
                    <a:pt x="5861" y="1102"/>
                  </a:cubicBezTo>
                  <a:cubicBezTo>
                    <a:pt x="5855" y="1101"/>
                    <a:pt x="5850" y="1100"/>
                    <a:pt x="5845" y="1100"/>
                  </a:cubicBezTo>
                  <a:close/>
                  <a:moveTo>
                    <a:pt x="4842" y="1199"/>
                  </a:moveTo>
                  <a:cubicBezTo>
                    <a:pt x="4831" y="1199"/>
                    <a:pt x="4819" y="1201"/>
                    <a:pt x="4806" y="1206"/>
                  </a:cubicBezTo>
                  <a:cubicBezTo>
                    <a:pt x="4695" y="1250"/>
                    <a:pt x="4590" y="1308"/>
                    <a:pt x="4492" y="1373"/>
                  </a:cubicBezTo>
                  <a:cubicBezTo>
                    <a:pt x="4421" y="1419"/>
                    <a:pt x="4452" y="1530"/>
                    <a:pt x="4538" y="1530"/>
                  </a:cubicBezTo>
                  <a:cubicBezTo>
                    <a:pt x="4553" y="1530"/>
                    <a:pt x="4572" y="1527"/>
                    <a:pt x="4584" y="1518"/>
                  </a:cubicBezTo>
                  <a:cubicBezTo>
                    <a:pt x="4677" y="1456"/>
                    <a:pt x="4772" y="1404"/>
                    <a:pt x="4871" y="1364"/>
                  </a:cubicBezTo>
                  <a:cubicBezTo>
                    <a:pt x="4963" y="1326"/>
                    <a:pt x="4924" y="1199"/>
                    <a:pt x="4842" y="1199"/>
                  </a:cubicBezTo>
                  <a:close/>
                  <a:moveTo>
                    <a:pt x="273" y="1172"/>
                  </a:moveTo>
                  <a:cubicBezTo>
                    <a:pt x="248" y="1172"/>
                    <a:pt x="223" y="1184"/>
                    <a:pt x="205" y="1213"/>
                  </a:cubicBezTo>
                  <a:cubicBezTo>
                    <a:pt x="87" y="1388"/>
                    <a:pt x="26" y="1509"/>
                    <a:pt x="23" y="1515"/>
                  </a:cubicBezTo>
                  <a:cubicBezTo>
                    <a:pt x="1" y="1558"/>
                    <a:pt x="20" y="1610"/>
                    <a:pt x="63" y="1632"/>
                  </a:cubicBezTo>
                  <a:cubicBezTo>
                    <a:pt x="72" y="1638"/>
                    <a:pt x="87" y="1641"/>
                    <a:pt x="100" y="1641"/>
                  </a:cubicBezTo>
                  <a:lnTo>
                    <a:pt x="103" y="1641"/>
                  </a:lnTo>
                  <a:cubicBezTo>
                    <a:pt x="134" y="1638"/>
                    <a:pt x="161" y="1620"/>
                    <a:pt x="177" y="1592"/>
                  </a:cubicBezTo>
                  <a:cubicBezTo>
                    <a:pt x="229" y="1493"/>
                    <a:pt x="285" y="1398"/>
                    <a:pt x="346" y="1305"/>
                  </a:cubicBezTo>
                  <a:cubicBezTo>
                    <a:pt x="390" y="1238"/>
                    <a:pt x="333" y="1172"/>
                    <a:pt x="273" y="1172"/>
                  </a:cubicBezTo>
                  <a:close/>
                  <a:moveTo>
                    <a:pt x="6490" y="1316"/>
                  </a:moveTo>
                  <a:cubicBezTo>
                    <a:pt x="6411" y="1316"/>
                    <a:pt x="6363" y="1434"/>
                    <a:pt x="6453" y="1478"/>
                  </a:cubicBezTo>
                  <a:cubicBezTo>
                    <a:pt x="6546" y="1530"/>
                    <a:pt x="6635" y="1595"/>
                    <a:pt x="6715" y="1666"/>
                  </a:cubicBezTo>
                  <a:cubicBezTo>
                    <a:pt x="6731" y="1678"/>
                    <a:pt x="6753" y="1688"/>
                    <a:pt x="6774" y="1688"/>
                  </a:cubicBezTo>
                  <a:cubicBezTo>
                    <a:pt x="6851" y="1688"/>
                    <a:pt x="6888" y="1589"/>
                    <a:pt x="6830" y="1536"/>
                  </a:cubicBezTo>
                  <a:cubicBezTo>
                    <a:pt x="6740" y="1456"/>
                    <a:pt x="6641" y="1388"/>
                    <a:pt x="6537" y="1330"/>
                  </a:cubicBezTo>
                  <a:cubicBezTo>
                    <a:pt x="6520" y="1320"/>
                    <a:pt x="6504" y="1316"/>
                    <a:pt x="6490" y="1316"/>
                  </a:cubicBezTo>
                  <a:close/>
                  <a:moveTo>
                    <a:pt x="3651" y="1462"/>
                  </a:moveTo>
                  <a:cubicBezTo>
                    <a:pt x="3593" y="1462"/>
                    <a:pt x="3536" y="1523"/>
                    <a:pt x="3573" y="1589"/>
                  </a:cubicBezTo>
                  <a:cubicBezTo>
                    <a:pt x="3628" y="1684"/>
                    <a:pt x="3681" y="1783"/>
                    <a:pt x="3727" y="1885"/>
                  </a:cubicBezTo>
                  <a:cubicBezTo>
                    <a:pt x="3739" y="1916"/>
                    <a:pt x="3770" y="1937"/>
                    <a:pt x="3804" y="1937"/>
                  </a:cubicBezTo>
                  <a:cubicBezTo>
                    <a:pt x="3866" y="1934"/>
                    <a:pt x="3906" y="1873"/>
                    <a:pt x="3881" y="1817"/>
                  </a:cubicBezTo>
                  <a:cubicBezTo>
                    <a:pt x="3835" y="1709"/>
                    <a:pt x="3779" y="1604"/>
                    <a:pt x="3721" y="1503"/>
                  </a:cubicBezTo>
                  <a:cubicBezTo>
                    <a:pt x="3703" y="1474"/>
                    <a:pt x="3677" y="1462"/>
                    <a:pt x="3651" y="1462"/>
                  </a:cubicBezTo>
                  <a:close/>
                  <a:moveTo>
                    <a:pt x="4273" y="1572"/>
                  </a:moveTo>
                  <a:cubicBezTo>
                    <a:pt x="4253" y="1572"/>
                    <a:pt x="4232" y="1580"/>
                    <a:pt x="4214" y="1598"/>
                  </a:cubicBezTo>
                  <a:cubicBezTo>
                    <a:pt x="4128" y="1681"/>
                    <a:pt x="4048" y="1771"/>
                    <a:pt x="3977" y="1866"/>
                  </a:cubicBezTo>
                  <a:cubicBezTo>
                    <a:pt x="3949" y="1903"/>
                    <a:pt x="3958" y="1956"/>
                    <a:pt x="3995" y="1987"/>
                  </a:cubicBezTo>
                  <a:cubicBezTo>
                    <a:pt x="4011" y="1996"/>
                    <a:pt x="4029" y="2002"/>
                    <a:pt x="4048" y="2002"/>
                  </a:cubicBezTo>
                  <a:cubicBezTo>
                    <a:pt x="4072" y="2002"/>
                    <a:pt x="4100" y="1990"/>
                    <a:pt x="4115" y="1968"/>
                  </a:cubicBezTo>
                  <a:cubicBezTo>
                    <a:pt x="4180" y="1879"/>
                    <a:pt x="4251" y="1799"/>
                    <a:pt x="4331" y="1721"/>
                  </a:cubicBezTo>
                  <a:cubicBezTo>
                    <a:pt x="4396" y="1660"/>
                    <a:pt x="4339" y="1572"/>
                    <a:pt x="4273" y="1572"/>
                  </a:cubicBezTo>
                  <a:close/>
                  <a:moveTo>
                    <a:pt x="7005" y="1768"/>
                  </a:moveTo>
                  <a:cubicBezTo>
                    <a:pt x="6943" y="1768"/>
                    <a:pt x="6886" y="1837"/>
                    <a:pt x="6934" y="1903"/>
                  </a:cubicBezTo>
                  <a:cubicBezTo>
                    <a:pt x="6999" y="1993"/>
                    <a:pt x="7052" y="2085"/>
                    <a:pt x="7095" y="2187"/>
                  </a:cubicBezTo>
                  <a:cubicBezTo>
                    <a:pt x="7110" y="2215"/>
                    <a:pt x="7138" y="2237"/>
                    <a:pt x="7172" y="2237"/>
                  </a:cubicBezTo>
                  <a:lnTo>
                    <a:pt x="7175" y="2237"/>
                  </a:lnTo>
                  <a:cubicBezTo>
                    <a:pt x="7237" y="2237"/>
                    <a:pt x="7277" y="2172"/>
                    <a:pt x="7252" y="2116"/>
                  </a:cubicBezTo>
                  <a:cubicBezTo>
                    <a:pt x="7203" y="2005"/>
                    <a:pt x="7144" y="1900"/>
                    <a:pt x="7073" y="1805"/>
                  </a:cubicBezTo>
                  <a:cubicBezTo>
                    <a:pt x="7054" y="1779"/>
                    <a:pt x="7029" y="1768"/>
                    <a:pt x="7005" y="1768"/>
                  </a:cubicBezTo>
                  <a:close/>
                  <a:moveTo>
                    <a:pt x="8677" y="2061"/>
                  </a:moveTo>
                  <a:cubicBezTo>
                    <a:pt x="8557" y="2064"/>
                    <a:pt x="8437" y="2082"/>
                    <a:pt x="8322" y="2113"/>
                  </a:cubicBezTo>
                  <a:cubicBezTo>
                    <a:pt x="8224" y="2141"/>
                    <a:pt x="8242" y="2283"/>
                    <a:pt x="8344" y="2283"/>
                  </a:cubicBezTo>
                  <a:cubicBezTo>
                    <a:pt x="8350" y="2283"/>
                    <a:pt x="8356" y="2283"/>
                    <a:pt x="8366" y="2280"/>
                  </a:cubicBezTo>
                  <a:cubicBezTo>
                    <a:pt x="8467" y="2252"/>
                    <a:pt x="8575" y="2237"/>
                    <a:pt x="8683" y="2233"/>
                  </a:cubicBezTo>
                  <a:cubicBezTo>
                    <a:pt x="8730" y="2230"/>
                    <a:pt x="8767" y="2190"/>
                    <a:pt x="8767" y="2144"/>
                  </a:cubicBezTo>
                  <a:cubicBezTo>
                    <a:pt x="8763" y="2098"/>
                    <a:pt x="8723" y="2061"/>
                    <a:pt x="8677" y="2061"/>
                  </a:cubicBezTo>
                  <a:close/>
                  <a:moveTo>
                    <a:pt x="9017" y="2095"/>
                  </a:moveTo>
                  <a:cubicBezTo>
                    <a:pt x="8925" y="2095"/>
                    <a:pt x="8898" y="2242"/>
                    <a:pt x="9001" y="2264"/>
                  </a:cubicBezTo>
                  <a:cubicBezTo>
                    <a:pt x="9106" y="2289"/>
                    <a:pt x="9208" y="2326"/>
                    <a:pt x="9303" y="2375"/>
                  </a:cubicBezTo>
                  <a:cubicBezTo>
                    <a:pt x="9312" y="2382"/>
                    <a:pt x="9328" y="2385"/>
                    <a:pt x="9340" y="2385"/>
                  </a:cubicBezTo>
                  <a:lnTo>
                    <a:pt x="9343" y="2385"/>
                  </a:lnTo>
                  <a:cubicBezTo>
                    <a:pt x="9430" y="2385"/>
                    <a:pt x="9461" y="2264"/>
                    <a:pt x="9380" y="2224"/>
                  </a:cubicBezTo>
                  <a:cubicBezTo>
                    <a:pt x="9272" y="2169"/>
                    <a:pt x="9158" y="2126"/>
                    <a:pt x="9041" y="2098"/>
                  </a:cubicBezTo>
                  <a:cubicBezTo>
                    <a:pt x="9033" y="2096"/>
                    <a:pt x="9025" y="2095"/>
                    <a:pt x="9017" y="2095"/>
                  </a:cubicBezTo>
                  <a:close/>
                  <a:moveTo>
                    <a:pt x="8026" y="2230"/>
                  </a:moveTo>
                  <a:cubicBezTo>
                    <a:pt x="8013" y="2230"/>
                    <a:pt x="8000" y="2233"/>
                    <a:pt x="7986" y="2240"/>
                  </a:cubicBezTo>
                  <a:cubicBezTo>
                    <a:pt x="7878" y="2292"/>
                    <a:pt x="7776" y="2351"/>
                    <a:pt x="7678" y="2419"/>
                  </a:cubicBezTo>
                  <a:cubicBezTo>
                    <a:pt x="7610" y="2468"/>
                    <a:pt x="7644" y="2576"/>
                    <a:pt x="7727" y="2576"/>
                  </a:cubicBezTo>
                  <a:cubicBezTo>
                    <a:pt x="7746" y="2576"/>
                    <a:pt x="7761" y="2570"/>
                    <a:pt x="7776" y="2560"/>
                  </a:cubicBezTo>
                  <a:cubicBezTo>
                    <a:pt x="7866" y="2499"/>
                    <a:pt x="7962" y="2443"/>
                    <a:pt x="8060" y="2394"/>
                  </a:cubicBezTo>
                  <a:cubicBezTo>
                    <a:pt x="8151" y="2351"/>
                    <a:pt x="8106" y="2230"/>
                    <a:pt x="8026" y="2230"/>
                  </a:cubicBezTo>
                  <a:close/>
                  <a:moveTo>
                    <a:pt x="3919" y="2086"/>
                  </a:moveTo>
                  <a:cubicBezTo>
                    <a:pt x="3911" y="2086"/>
                    <a:pt x="3904" y="2087"/>
                    <a:pt x="3896" y="2089"/>
                  </a:cubicBezTo>
                  <a:cubicBezTo>
                    <a:pt x="3859" y="2113"/>
                    <a:pt x="3822" y="2138"/>
                    <a:pt x="3789" y="2166"/>
                  </a:cubicBezTo>
                  <a:cubicBezTo>
                    <a:pt x="3730" y="2271"/>
                    <a:pt x="3684" y="2382"/>
                    <a:pt x="3647" y="2496"/>
                  </a:cubicBezTo>
                  <a:cubicBezTo>
                    <a:pt x="3631" y="2539"/>
                    <a:pt x="3656" y="2588"/>
                    <a:pt x="3702" y="2604"/>
                  </a:cubicBezTo>
                  <a:cubicBezTo>
                    <a:pt x="3711" y="2604"/>
                    <a:pt x="3721" y="2607"/>
                    <a:pt x="3730" y="2607"/>
                  </a:cubicBezTo>
                  <a:cubicBezTo>
                    <a:pt x="3767" y="2607"/>
                    <a:pt x="3798" y="2582"/>
                    <a:pt x="3810" y="2545"/>
                  </a:cubicBezTo>
                  <a:cubicBezTo>
                    <a:pt x="3829" y="2489"/>
                    <a:pt x="3850" y="2431"/>
                    <a:pt x="3875" y="2378"/>
                  </a:cubicBezTo>
                  <a:cubicBezTo>
                    <a:pt x="3881" y="2422"/>
                    <a:pt x="3884" y="2465"/>
                    <a:pt x="3884" y="2511"/>
                  </a:cubicBezTo>
                  <a:cubicBezTo>
                    <a:pt x="3884" y="2556"/>
                    <a:pt x="3921" y="2595"/>
                    <a:pt x="3965" y="2595"/>
                  </a:cubicBezTo>
                  <a:cubicBezTo>
                    <a:pt x="3967" y="2595"/>
                    <a:pt x="3969" y="2594"/>
                    <a:pt x="3970" y="2594"/>
                  </a:cubicBezTo>
                  <a:cubicBezTo>
                    <a:pt x="4020" y="2594"/>
                    <a:pt x="4057" y="2554"/>
                    <a:pt x="4057" y="2508"/>
                  </a:cubicBezTo>
                  <a:cubicBezTo>
                    <a:pt x="4051" y="2388"/>
                    <a:pt x="4035" y="2267"/>
                    <a:pt x="4001" y="2150"/>
                  </a:cubicBezTo>
                  <a:cubicBezTo>
                    <a:pt x="3991" y="2111"/>
                    <a:pt x="3957" y="2086"/>
                    <a:pt x="3919" y="2086"/>
                  </a:cubicBezTo>
                  <a:close/>
                  <a:moveTo>
                    <a:pt x="9628" y="2400"/>
                  </a:moveTo>
                  <a:cubicBezTo>
                    <a:pt x="9557" y="2400"/>
                    <a:pt x="9503" y="2500"/>
                    <a:pt x="9578" y="2557"/>
                  </a:cubicBezTo>
                  <a:cubicBezTo>
                    <a:pt x="9667" y="2625"/>
                    <a:pt x="9754" y="2696"/>
                    <a:pt x="9834" y="2770"/>
                  </a:cubicBezTo>
                  <a:cubicBezTo>
                    <a:pt x="9849" y="2786"/>
                    <a:pt x="9868" y="2792"/>
                    <a:pt x="9889" y="2792"/>
                  </a:cubicBezTo>
                  <a:lnTo>
                    <a:pt x="9892" y="2792"/>
                  </a:lnTo>
                  <a:cubicBezTo>
                    <a:pt x="9969" y="2792"/>
                    <a:pt x="10006" y="2696"/>
                    <a:pt x="9948" y="2644"/>
                  </a:cubicBezTo>
                  <a:cubicBezTo>
                    <a:pt x="9865" y="2567"/>
                    <a:pt x="9775" y="2493"/>
                    <a:pt x="9679" y="2419"/>
                  </a:cubicBezTo>
                  <a:cubicBezTo>
                    <a:pt x="9662" y="2406"/>
                    <a:pt x="9645" y="2400"/>
                    <a:pt x="9628" y="2400"/>
                  </a:cubicBezTo>
                  <a:close/>
                  <a:moveTo>
                    <a:pt x="7284" y="2391"/>
                  </a:moveTo>
                  <a:cubicBezTo>
                    <a:pt x="7276" y="2391"/>
                    <a:pt x="7269" y="2392"/>
                    <a:pt x="7261" y="2394"/>
                  </a:cubicBezTo>
                  <a:cubicBezTo>
                    <a:pt x="7215" y="2403"/>
                    <a:pt x="7187" y="2449"/>
                    <a:pt x="7200" y="2496"/>
                  </a:cubicBezTo>
                  <a:cubicBezTo>
                    <a:pt x="7221" y="2594"/>
                    <a:pt x="7237" y="2696"/>
                    <a:pt x="7243" y="2801"/>
                  </a:cubicBezTo>
                  <a:cubicBezTo>
                    <a:pt x="7215" y="2832"/>
                    <a:pt x="7184" y="2863"/>
                    <a:pt x="7160" y="2897"/>
                  </a:cubicBezTo>
                  <a:cubicBezTo>
                    <a:pt x="7129" y="2934"/>
                    <a:pt x="7132" y="2986"/>
                    <a:pt x="7169" y="3017"/>
                  </a:cubicBezTo>
                  <a:cubicBezTo>
                    <a:pt x="7184" y="3029"/>
                    <a:pt x="7203" y="3035"/>
                    <a:pt x="7224" y="3038"/>
                  </a:cubicBezTo>
                  <a:cubicBezTo>
                    <a:pt x="7249" y="3038"/>
                    <a:pt x="7274" y="3026"/>
                    <a:pt x="7292" y="3005"/>
                  </a:cubicBezTo>
                  <a:cubicBezTo>
                    <a:pt x="7360" y="2921"/>
                    <a:pt x="7437" y="2841"/>
                    <a:pt x="7517" y="2767"/>
                  </a:cubicBezTo>
                  <a:cubicBezTo>
                    <a:pt x="7587" y="2707"/>
                    <a:pt x="7530" y="2614"/>
                    <a:pt x="7462" y="2614"/>
                  </a:cubicBezTo>
                  <a:cubicBezTo>
                    <a:pt x="7443" y="2614"/>
                    <a:pt x="7422" y="2622"/>
                    <a:pt x="7403" y="2641"/>
                  </a:cubicBezTo>
                  <a:lnTo>
                    <a:pt x="7400" y="2644"/>
                  </a:lnTo>
                  <a:cubicBezTo>
                    <a:pt x="7391" y="2579"/>
                    <a:pt x="7379" y="2517"/>
                    <a:pt x="7366" y="2456"/>
                  </a:cubicBezTo>
                  <a:cubicBezTo>
                    <a:pt x="7356" y="2417"/>
                    <a:pt x="7322" y="2391"/>
                    <a:pt x="7284" y="2391"/>
                  </a:cubicBezTo>
                  <a:close/>
                  <a:moveTo>
                    <a:pt x="3904" y="2757"/>
                  </a:moveTo>
                  <a:cubicBezTo>
                    <a:pt x="3876" y="2757"/>
                    <a:pt x="3849" y="2771"/>
                    <a:pt x="3832" y="2804"/>
                  </a:cubicBezTo>
                  <a:cubicBezTo>
                    <a:pt x="3804" y="2860"/>
                    <a:pt x="3770" y="2875"/>
                    <a:pt x="3770" y="2875"/>
                  </a:cubicBezTo>
                  <a:cubicBezTo>
                    <a:pt x="3770" y="2875"/>
                    <a:pt x="3769" y="2878"/>
                    <a:pt x="3769" y="2878"/>
                  </a:cubicBezTo>
                  <a:cubicBezTo>
                    <a:pt x="3767" y="2878"/>
                    <a:pt x="3766" y="2872"/>
                    <a:pt x="3764" y="2847"/>
                  </a:cubicBezTo>
                  <a:cubicBezTo>
                    <a:pt x="3757" y="2796"/>
                    <a:pt x="3718" y="2772"/>
                    <a:pt x="3679" y="2772"/>
                  </a:cubicBezTo>
                  <a:cubicBezTo>
                    <a:pt x="3632" y="2772"/>
                    <a:pt x="3584" y="2806"/>
                    <a:pt x="3591" y="2869"/>
                  </a:cubicBezTo>
                  <a:cubicBezTo>
                    <a:pt x="3594" y="2906"/>
                    <a:pt x="3610" y="2943"/>
                    <a:pt x="3631" y="2977"/>
                  </a:cubicBezTo>
                  <a:cubicBezTo>
                    <a:pt x="3662" y="3020"/>
                    <a:pt x="3711" y="3048"/>
                    <a:pt x="3767" y="3048"/>
                  </a:cubicBezTo>
                  <a:cubicBezTo>
                    <a:pt x="3850" y="3048"/>
                    <a:pt x="3927" y="2986"/>
                    <a:pt x="3983" y="2884"/>
                  </a:cubicBezTo>
                  <a:cubicBezTo>
                    <a:pt x="4018" y="2816"/>
                    <a:pt x="3961" y="2757"/>
                    <a:pt x="3904" y="2757"/>
                  </a:cubicBezTo>
                  <a:close/>
                  <a:moveTo>
                    <a:pt x="10131" y="2862"/>
                  </a:moveTo>
                  <a:cubicBezTo>
                    <a:pt x="10068" y="2862"/>
                    <a:pt x="10010" y="2940"/>
                    <a:pt x="10065" y="3005"/>
                  </a:cubicBezTo>
                  <a:cubicBezTo>
                    <a:pt x="10139" y="3088"/>
                    <a:pt x="10207" y="3177"/>
                    <a:pt x="10269" y="3270"/>
                  </a:cubicBezTo>
                  <a:cubicBezTo>
                    <a:pt x="10284" y="3291"/>
                    <a:pt x="10312" y="3307"/>
                    <a:pt x="10340" y="3307"/>
                  </a:cubicBezTo>
                  <a:lnTo>
                    <a:pt x="10340" y="3310"/>
                  </a:lnTo>
                  <a:cubicBezTo>
                    <a:pt x="10355" y="3307"/>
                    <a:pt x="10373" y="3301"/>
                    <a:pt x="10389" y="3291"/>
                  </a:cubicBezTo>
                  <a:cubicBezTo>
                    <a:pt x="10426" y="3264"/>
                    <a:pt x="10438" y="3211"/>
                    <a:pt x="10410" y="3174"/>
                  </a:cubicBezTo>
                  <a:cubicBezTo>
                    <a:pt x="10346" y="3075"/>
                    <a:pt x="10272" y="2983"/>
                    <a:pt x="10195" y="2894"/>
                  </a:cubicBezTo>
                  <a:cubicBezTo>
                    <a:pt x="10176" y="2871"/>
                    <a:pt x="10153" y="2862"/>
                    <a:pt x="10131" y="2862"/>
                  </a:cubicBezTo>
                  <a:close/>
                  <a:moveTo>
                    <a:pt x="7315" y="3069"/>
                  </a:moveTo>
                  <a:cubicBezTo>
                    <a:pt x="7273" y="3069"/>
                    <a:pt x="7233" y="3101"/>
                    <a:pt x="7231" y="3143"/>
                  </a:cubicBezTo>
                  <a:cubicBezTo>
                    <a:pt x="7215" y="3248"/>
                    <a:pt x="7187" y="3347"/>
                    <a:pt x="7141" y="3443"/>
                  </a:cubicBezTo>
                  <a:cubicBezTo>
                    <a:pt x="7120" y="3483"/>
                    <a:pt x="7135" y="3535"/>
                    <a:pt x="7175" y="3557"/>
                  </a:cubicBezTo>
                  <a:cubicBezTo>
                    <a:pt x="7187" y="3563"/>
                    <a:pt x="7203" y="3566"/>
                    <a:pt x="7218" y="3569"/>
                  </a:cubicBezTo>
                  <a:cubicBezTo>
                    <a:pt x="7249" y="3569"/>
                    <a:pt x="7277" y="3550"/>
                    <a:pt x="7292" y="3523"/>
                  </a:cubicBezTo>
                  <a:cubicBezTo>
                    <a:pt x="7348" y="3412"/>
                    <a:pt x="7385" y="3291"/>
                    <a:pt x="7400" y="3168"/>
                  </a:cubicBezTo>
                  <a:cubicBezTo>
                    <a:pt x="7406" y="3122"/>
                    <a:pt x="7372" y="3079"/>
                    <a:pt x="7326" y="3069"/>
                  </a:cubicBezTo>
                  <a:cubicBezTo>
                    <a:pt x="7323" y="3069"/>
                    <a:pt x="7319" y="3069"/>
                    <a:pt x="7315" y="3069"/>
                  </a:cubicBezTo>
                  <a:close/>
                  <a:moveTo>
                    <a:pt x="7027" y="3148"/>
                  </a:moveTo>
                  <a:cubicBezTo>
                    <a:pt x="7000" y="3148"/>
                    <a:pt x="6973" y="3161"/>
                    <a:pt x="6956" y="3193"/>
                  </a:cubicBezTo>
                  <a:cubicBezTo>
                    <a:pt x="6901" y="3285"/>
                    <a:pt x="6867" y="3387"/>
                    <a:pt x="6860" y="3495"/>
                  </a:cubicBezTo>
                  <a:cubicBezTo>
                    <a:pt x="6860" y="3529"/>
                    <a:pt x="6867" y="3563"/>
                    <a:pt x="6882" y="3594"/>
                  </a:cubicBezTo>
                  <a:cubicBezTo>
                    <a:pt x="6894" y="3625"/>
                    <a:pt x="6925" y="3643"/>
                    <a:pt x="6959" y="3646"/>
                  </a:cubicBezTo>
                  <a:cubicBezTo>
                    <a:pt x="6971" y="3646"/>
                    <a:pt x="6984" y="3643"/>
                    <a:pt x="6993" y="3637"/>
                  </a:cubicBezTo>
                  <a:cubicBezTo>
                    <a:pt x="7036" y="3618"/>
                    <a:pt x="7055" y="3566"/>
                    <a:pt x="7036" y="3523"/>
                  </a:cubicBezTo>
                  <a:cubicBezTo>
                    <a:pt x="7033" y="3513"/>
                    <a:pt x="7030" y="3504"/>
                    <a:pt x="7033" y="3495"/>
                  </a:cubicBezTo>
                  <a:cubicBezTo>
                    <a:pt x="7033" y="3464"/>
                    <a:pt x="7042" y="3396"/>
                    <a:pt x="7107" y="3276"/>
                  </a:cubicBezTo>
                  <a:cubicBezTo>
                    <a:pt x="7143" y="3207"/>
                    <a:pt x="7085" y="3148"/>
                    <a:pt x="7027" y="3148"/>
                  </a:cubicBezTo>
                  <a:close/>
                  <a:moveTo>
                    <a:pt x="10512" y="3433"/>
                  </a:moveTo>
                  <a:cubicBezTo>
                    <a:pt x="10456" y="3433"/>
                    <a:pt x="10399" y="3489"/>
                    <a:pt x="10432" y="3557"/>
                  </a:cubicBezTo>
                  <a:cubicBezTo>
                    <a:pt x="10481" y="3655"/>
                    <a:pt x="10522" y="3757"/>
                    <a:pt x="10555" y="3862"/>
                  </a:cubicBezTo>
                  <a:cubicBezTo>
                    <a:pt x="10568" y="3899"/>
                    <a:pt x="10599" y="3921"/>
                    <a:pt x="10636" y="3924"/>
                  </a:cubicBezTo>
                  <a:cubicBezTo>
                    <a:pt x="10645" y="3921"/>
                    <a:pt x="10654" y="3921"/>
                    <a:pt x="10663" y="3918"/>
                  </a:cubicBezTo>
                  <a:cubicBezTo>
                    <a:pt x="10710" y="3905"/>
                    <a:pt x="10734" y="3856"/>
                    <a:pt x="10719" y="3810"/>
                  </a:cubicBezTo>
                  <a:cubicBezTo>
                    <a:pt x="10682" y="3699"/>
                    <a:pt x="10639" y="3587"/>
                    <a:pt x="10586" y="3483"/>
                  </a:cubicBezTo>
                  <a:cubicBezTo>
                    <a:pt x="10570" y="3447"/>
                    <a:pt x="10541" y="3433"/>
                    <a:pt x="10512" y="3433"/>
                  </a:cubicBezTo>
                  <a:close/>
                  <a:moveTo>
                    <a:pt x="10716" y="4086"/>
                  </a:moveTo>
                  <a:cubicBezTo>
                    <a:pt x="10711" y="4086"/>
                    <a:pt x="10706" y="4086"/>
                    <a:pt x="10700" y="4087"/>
                  </a:cubicBezTo>
                  <a:cubicBezTo>
                    <a:pt x="10654" y="4093"/>
                    <a:pt x="10620" y="4136"/>
                    <a:pt x="10626" y="4183"/>
                  </a:cubicBezTo>
                  <a:cubicBezTo>
                    <a:pt x="10636" y="4254"/>
                    <a:pt x="10642" y="4325"/>
                    <a:pt x="10642" y="4399"/>
                  </a:cubicBezTo>
                  <a:cubicBezTo>
                    <a:pt x="10642" y="4433"/>
                    <a:pt x="10642" y="4467"/>
                    <a:pt x="10639" y="4504"/>
                  </a:cubicBezTo>
                  <a:cubicBezTo>
                    <a:pt x="10633" y="4550"/>
                    <a:pt x="10666" y="4593"/>
                    <a:pt x="10713" y="4599"/>
                  </a:cubicBezTo>
                  <a:lnTo>
                    <a:pt x="10722" y="4599"/>
                  </a:lnTo>
                  <a:cubicBezTo>
                    <a:pt x="10765" y="4596"/>
                    <a:pt x="10802" y="4565"/>
                    <a:pt x="10808" y="4522"/>
                  </a:cubicBezTo>
                  <a:cubicBezTo>
                    <a:pt x="10811" y="4482"/>
                    <a:pt x="10815" y="4439"/>
                    <a:pt x="10815" y="4399"/>
                  </a:cubicBezTo>
                  <a:cubicBezTo>
                    <a:pt x="10815" y="4318"/>
                    <a:pt x="10808" y="4238"/>
                    <a:pt x="10796" y="4158"/>
                  </a:cubicBezTo>
                  <a:cubicBezTo>
                    <a:pt x="10793" y="4117"/>
                    <a:pt x="10756" y="4086"/>
                    <a:pt x="10716" y="408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 flipH="1">
              <a:off x="381812" y="4602895"/>
              <a:ext cx="97968" cy="74569"/>
            </a:xfrm>
            <a:custGeom>
              <a:avLst/>
              <a:gdLst/>
              <a:ahLst/>
              <a:cxnLst/>
              <a:rect l="l" t="t" r="r" b="b"/>
              <a:pathLst>
                <a:path w="1210" h="921" extrusionOk="0">
                  <a:moveTo>
                    <a:pt x="861" y="1"/>
                  </a:moveTo>
                  <a:cubicBezTo>
                    <a:pt x="840" y="1"/>
                    <a:pt x="818" y="10"/>
                    <a:pt x="800" y="32"/>
                  </a:cubicBezTo>
                  <a:cubicBezTo>
                    <a:pt x="1" y="788"/>
                    <a:pt x="26" y="822"/>
                    <a:pt x="78" y="890"/>
                  </a:cubicBezTo>
                  <a:cubicBezTo>
                    <a:pt x="97" y="911"/>
                    <a:pt x="152" y="921"/>
                    <a:pt x="229" y="921"/>
                  </a:cubicBezTo>
                  <a:cubicBezTo>
                    <a:pt x="525" y="921"/>
                    <a:pt x="1139" y="788"/>
                    <a:pt x="1145" y="782"/>
                  </a:cubicBezTo>
                  <a:cubicBezTo>
                    <a:pt x="1188" y="769"/>
                    <a:pt x="1210" y="723"/>
                    <a:pt x="1195" y="683"/>
                  </a:cubicBezTo>
                  <a:cubicBezTo>
                    <a:pt x="1182" y="648"/>
                    <a:pt x="1151" y="627"/>
                    <a:pt x="1117" y="627"/>
                  </a:cubicBezTo>
                  <a:cubicBezTo>
                    <a:pt x="1109" y="627"/>
                    <a:pt x="1101" y="628"/>
                    <a:pt x="1093" y="631"/>
                  </a:cubicBezTo>
                  <a:cubicBezTo>
                    <a:pt x="1028" y="649"/>
                    <a:pt x="544" y="729"/>
                    <a:pt x="300" y="757"/>
                  </a:cubicBezTo>
                  <a:cubicBezTo>
                    <a:pt x="427" y="615"/>
                    <a:pt x="676" y="368"/>
                    <a:pt x="911" y="146"/>
                  </a:cubicBezTo>
                  <a:cubicBezTo>
                    <a:pt x="981" y="90"/>
                    <a:pt x="925" y="1"/>
                    <a:pt x="861" y="1"/>
                  </a:cubicBezTo>
                  <a:close/>
                </a:path>
              </a:pathLst>
            </a:custGeom>
            <a:solidFill>
              <a:srgbClr val="261D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92" name="Google Shape;92;p2"/>
            <p:cNvSpPr/>
            <p:nvPr/>
          </p:nvSpPr>
          <p:spPr>
            <a:xfrm flipH="1">
              <a:off x="85157" y="4436674"/>
              <a:ext cx="358432" cy="297061"/>
            </a:xfrm>
            <a:custGeom>
              <a:avLst/>
              <a:gdLst/>
              <a:ahLst/>
              <a:cxnLst/>
              <a:rect l="l" t="t" r="r" b="b"/>
              <a:pathLst>
                <a:path w="4427" h="3669" extrusionOk="0">
                  <a:moveTo>
                    <a:pt x="1234" y="0"/>
                  </a:moveTo>
                  <a:cubicBezTo>
                    <a:pt x="1179" y="0"/>
                    <a:pt x="1127" y="25"/>
                    <a:pt x="1081" y="84"/>
                  </a:cubicBezTo>
                  <a:cubicBezTo>
                    <a:pt x="769" y="478"/>
                    <a:pt x="1463" y="1792"/>
                    <a:pt x="1463" y="1792"/>
                  </a:cubicBezTo>
                  <a:cubicBezTo>
                    <a:pt x="1463" y="1792"/>
                    <a:pt x="991" y="1509"/>
                    <a:pt x="617" y="1509"/>
                  </a:cubicBezTo>
                  <a:cubicBezTo>
                    <a:pt x="424" y="1509"/>
                    <a:pt x="257" y="1585"/>
                    <a:pt x="195" y="1814"/>
                  </a:cubicBezTo>
                  <a:cubicBezTo>
                    <a:pt x="0" y="2525"/>
                    <a:pt x="944" y="3669"/>
                    <a:pt x="2021" y="3669"/>
                  </a:cubicBezTo>
                  <a:cubicBezTo>
                    <a:pt x="2356" y="3669"/>
                    <a:pt x="2703" y="3559"/>
                    <a:pt x="3033" y="3291"/>
                  </a:cubicBezTo>
                  <a:cubicBezTo>
                    <a:pt x="4427" y="2162"/>
                    <a:pt x="3613" y="852"/>
                    <a:pt x="3613" y="852"/>
                  </a:cubicBezTo>
                  <a:lnTo>
                    <a:pt x="3613" y="852"/>
                  </a:lnTo>
                  <a:lnTo>
                    <a:pt x="2913" y="1490"/>
                  </a:lnTo>
                  <a:cubicBezTo>
                    <a:pt x="2913" y="1490"/>
                    <a:pt x="2795" y="608"/>
                    <a:pt x="2358" y="383"/>
                  </a:cubicBezTo>
                  <a:cubicBezTo>
                    <a:pt x="2294" y="350"/>
                    <a:pt x="2242" y="336"/>
                    <a:pt x="2198" y="336"/>
                  </a:cubicBezTo>
                  <a:cubicBezTo>
                    <a:pt x="1936" y="336"/>
                    <a:pt x="1981" y="827"/>
                    <a:pt x="1981" y="827"/>
                  </a:cubicBezTo>
                  <a:cubicBezTo>
                    <a:pt x="1981" y="827"/>
                    <a:pt x="1553" y="0"/>
                    <a:pt x="12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 flipH="1">
              <a:off x="362057" y="4580549"/>
              <a:ext cx="53437" cy="51008"/>
            </a:xfrm>
            <a:custGeom>
              <a:avLst/>
              <a:gdLst/>
              <a:ahLst/>
              <a:cxnLst/>
              <a:rect l="l" t="t" r="r" b="b"/>
              <a:pathLst>
                <a:path w="660" h="630" extrusionOk="0">
                  <a:moveTo>
                    <a:pt x="428" y="0"/>
                  </a:moveTo>
                  <a:cubicBezTo>
                    <a:pt x="374" y="0"/>
                    <a:pt x="319" y="53"/>
                    <a:pt x="351" y="117"/>
                  </a:cubicBezTo>
                  <a:cubicBezTo>
                    <a:pt x="407" y="237"/>
                    <a:pt x="444" y="392"/>
                    <a:pt x="428" y="456"/>
                  </a:cubicBezTo>
                  <a:cubicBezTo>
                    <a:pt x="373" y="419"/>
                    <a:pt x="262" y="287"/>
                    <a:pt x="175" y="154"/>
                  </a:cubicBezTo>
                  <a:cubicBezTo>
                    <a:pt x="158" y="126"/>
                    <a:pt x="133" y="114"/>
                    <a:pt x="109" y="114"/>
                  </a:cubicBezTo>
                  <a:cubicBezTo>
                    <a:pt x="54" y="114"/>
                    <a:pt x="1" y="176"/>
                    <a:pt x="40" y="240"/>
                  </a:cubicBezTo>
                  <a:cubicBezTo>
                    <a:pt x="132" y="382"/>
                    <a:pt x="305" y="623"/>
                    <a:pt x="441" y="629"/>
                  </a:cubicBezTo>
                  <a:lnTo>
                    <a:pt x="447" y="629"/>
                  </a:lnTo>
                  <a:cubicBezTo>
                    <a:pt x="487" y="629"/>
                    <a:pt x="524" y="611"/>
                    <a:pt x="549" y="580"/>
                  </a:cubicBezTo>
                  <a:cubicBezTo>
                    <a:pt x="660" y="438"/>
                    <a:pt x="539" y="139"/>
                    <a:pt x="499" y="52"/>
                  </a:cubicBezTo>
                  <a:cubicBezTo>
                    <a:pt x="485" y="16"/>
                    <a:pt x="457" y="0"/>
                    <a:pt x="428" y="0"/>
                  </a:cubicBezTo>
                  <a:close/>
                </a:path>
              </a:pathLst>
            </a:custGeom>
            <a:solidFill>
              <a:srgbClr val="261D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94" name="Google Shape;94;p2"/>
            <p:cNvSpPr/>
            <p:nvPr/>
          </p:nvSpPr>
          <p:spPr>
            <a:xfrm flipH="1">
              <a:off x="219396" y="4507518"/>
              <a:ext cx="103554" cy="101287"/>
            </a:xfrm>
            <a:custGeom>
              <a:avLst/>
              <a:gdLst/>
              <a:ahLst/>
              <a:cxnLst/>
              <a:rect l="l" t="t" r="r" b="b"/>
              <a:pathLst>
                <a:path w="1279" h="1251" extrusionOk="0">
                  <a:moveTo>
                    <a:pt x="847" y="0"/>
                  </a:moveTo>
                  <a:cubicBezTo>
                    <a:pt x="816" y="0"/>
                    <a:pt x="784" y="9"/>
                    <a:pt x="756" y="26"/>
                  </a:cubicBezTo>
                  <a:cubicBezTo>
                    <a:pt x="667" y="88"/>
                    <a:pt x="642" y="242"/>
                    <a:pt x="642" y="387"/>
                  </a:cubicBezTo>
                  <a:cubicBezTo>
                    <a:pt x="473" y="222"/>
                    <a:pt x="340" y="137"/>
                    <a:pt x="245" y="137"/>
                  </a:cubicBezTo>
                  <a:cubicBezTo>
                    <a:pt x="214" y="137"/>
                    <a:pt x="187" y="146"/>
                    <a:pt x="164" y="165"/>
                  </a:cubicBezTo>
                  <a:cubicBezTo>
                    <a:pt x="124" y="192"/>
                    <a:pt x="1" y="288"/>
                    <a:pt x="386" y="1201"/>
                  </a:cubicBezTo>
                  <a:cubicBezTo>
                    <a:pt x="399" y="1232"/>
                    <a:pt x="430" y="1250"/>
                    <a:pt x="460" y="1250"/>
                  </a:cubicBezTo>
                  <a:cubicBezTo>
                    <a:pt x="473" y="1250"/>
                    <a:pt x="485" y="1247"/>
                    <a:pt x="494" y="1241"/>
                  </a:cubicBezTo>
                  <a:cubicBezTo>
                    <a:pt x="534" y="1226"/>
                    <a:pt x="553" y="1176"/>
                    <a:pt x="537" y="1136"/>
                  </a:cubicBezTo>
                  <a:cubicBezTo>
                    <a:pt x="402" y="812"/>
                    <a:pt x="272" y="424"/>
                    <a:pt x="272" y="300"/>
                  </a:cubicBezTo>
                  <a:lnTo>
                    <a:pt x="272" y="300"/>
                  </a:lnTo>
                  <a:cubicBezTo>
                    <a:pt x="349" y="331"/>
                    <a:pt x="525" y="485"/>
                    <a:pt x="676" y="655"/>
                  </a:cubicBezTo>
                  <a:cubicBezTo>
                    <a:pt x="693" y="674"/>
                    <a:pt x="715" y="682"/>
                    <a:pt x="736" y="682"/>
                  </a:cubicBezTo>
                  <a:cubicBezTo>
                    <a:pt x="779" y="682"/>
                    <a:pt x="821" y="646"/>
                    <a:pt x="815" y="593"/>
                  </a:cubicBezTo>
                  <a:cubicBezTo>
                    <a:pt x="793" y="399"/>
                    <a:pt x="812" y="189"/>
                    <a:pt x="843" y="162"/>
                  </a:cubicBezTo>
                  <a:cubicBezTo>
                    <a:pt x="849" y="162"/>
                    <a:pt x="855" y="165"/>
                    <a:pt x="861" y="168"/>
                  </a:cubicBezTo>
                  <a:cubicBezTo>
                    <a:pt x="1006" y="248"/>
                    <a:pt x="1093" y="606"/>
                    <a:pt x="1111" y="815"/>
                  </a:cubicBezTo>
                  <a:cubicBezTo>
                    <a:pt x="1114" y="867"/>
                    <a:pt x="1152" y="891"/>
                    <a:pt x="1190" y="891"/>
                  </a:cubicBezTo>
                  <a:cubicBezTo>
                    <a:pt x="1234" y="891"/>
                    <a:pt x="1278" y="859"/>
                    <a:pt x="1272" y="800"/>
                  </a:cubicBezTo>
                  <a:cubicBezTo>
                    <a:pt x="1265" y="735"/>
                    <a:pt x="1207" y="171"/>
                    <a:pt x="938" y="26"/>
                  </a:cubicBezTo>
                  <a:cubicBezTo>
                    <a:pt x="911" y="9"/>
                    <a:pt x="879" y="0"/>
                    <a:pt x="847" y="0"/>
                  </a:cubicBezTo>
                  <a:close/>
                </a:path>
              </a:pathLst>
            </a:custGeom>
            <a:solidFill>
              <a:srgbClr val="261D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95" name="Google Shape;95;p2"/>
            <p:cNvSpPr/>
            <p:nvPr/>
          </p:nvSpPr>
          <p:spPr>
            <a:xfrm flipH="1">
              <a:off x="182072" y="4624513"/>
              <a:ext cx="177556" cy="91895"/>
            </a:xfrm>
            <a:custGeom>
              <a:avLst/>
              <a:gdLst/>
              <a:ahLst/>
              <a:cxnLst/>
              <a:rect l="l" t="t" r="r" b="b"/>
              <a:pathLst>
                <a:path w="2193" h="1135" extrusionOk="0">
                  <a:moveTo>
                    <a:pt x="2091" y="0"/>
                  </a:moveTo>
                  <a:cubicBezTo>
                    <a:pt x="2061" y="0"/>
                    <a:pt x="2030" y="17"/>
                    <a:pt x="2018" y="55"/>
                  </a:cubicBezTo>
                  <a:cubicBezTo>
                    <a:pt x="2014" y="61"/>
                    <a:pt x="1795" y="672"/>
                    <a:pt x="1265" y="891"/>
                  </a:cubicBezTo>
                  <a:cubicBezTo>
                    <a:pt x="1137" y="944"/>
                    <a:pt x="1000" y="970"/>
                    <a:pt x="856" y="970"/>
                  </a:cubicBezTo>
                  <a:cubicBezTo>
                    <a:pt x="640" y="970"/>
                    <a:pt x="406" y="911"/>
                    <a:pt x="158" y="792"/>
                  </a:cubicBezTo>
                  <a:cubicBezTo>
                    <a:pt x="143" y="784"/>
                    <a:pt x="129" y="780"/>
                    <a:pt x="116" y="780"/>
                  </a:cubicBezTo>
                  <a:cubicBezTo>
                    <a:pt x="41" y="780"/>
                    <a:pt x="1" y="898"/>
                    <a:pt x="90" y="937"/>
                  </a:cubicBezTo>
                  <a:cubicBezTo>
                    <a:pt x="361" y="1067"/>
                    <a:pt x="620" y="1135"/>
                    <a:pt x="861" y="1135"/>
                  </a:cubicBezTo>
                  <a:cubicBezTo>
                    <a:pt x="1021" y="1135"/>
                    <a:pt x="1182" y="1104"/>
                    <a:pt x="1330" y="1042"/>
                  </a:cubicBezTo>
                  <a:cubicBezTo>
                    <a:pt x="1928" y="792"/>
                    <a:pt x="2163" y="135"/>
                    <a:pt x="2172" y="108"/>
                  </a:cubicBezTo>
                  <a:cubicBezTo>
                    <a:pt x="2193" y="44"/>
                    <a:pt x="2141" y="0"/>
                    <a:pt x="2091" y="0"/>
                  </a:cubicBezTo>
                  <a:close/>
                </a:path>
              </a:pathLst>
            </a:custGeom>
            <a:solidFill>
              <a:srgbClr val="261D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78527" y="4013042"/>
              <a:ext cx="407881" cy="232406"/>
            </a:xfrm>
            <a:custGeom>
              <a:avLst/>
              <a:gdLst/>
              <a:ahLst/>
              <a:cxnLst/>
              <a:rect l="l" t="t" r="r" b="b"/>
              <a:pathLst>
                <a:path w="6088" h="3469" extrusionOk="0">
                  <a:moveTo>
                    <a:pt x="3696" y="1"/>
                  </a:moveTo>
                  <a:cubicBezTo>
                    <a:pt x="3413" y="1"/>
                    <a:pt x="3163" y="158"/>
                    <a:pt x="2991" y="365"/>
                  </a:cubicBezTo>
                  <a:lnTo>
                    <a:pt x="2991" y="365"/>
                  </a:lnTo>
                  <a:cubicBezTo>
                    <a:pt x="2876" y="273"/>
                    <a:pt x="2725" y="190"/>
                    <a:pt x="2533" y="128"/>
                  </a:cubicBezTo>
                  <a:cubicBezTo>
                    <a:pt x="2372" y="75"/>
                    <a:pt x="2237" y="52"/>
                    <a:pt x="2122" y="52"/>
                  </a:cubicBezTo>
                  <a:cubicBezTo>
                    <a:pt x="1407" y="52"/>
                    <a:pt x="1530" y="951"/>
                    <a:pt x="1530" y="951"/>
                  </a:cubicBezTo>
                  <a:cubicBezTo>
                    <a:pt x="1457" y="907"/>
                    <a:pt x="1378" y="886"/>
                    <a:pt x="1298" y="886"/>
                  </a:cubicBezTo>
                  <a:cubicBezTo>
                    <a:pt x="694" y="886"/>
                    <a:pt x="1" y="2034"/>
                    <a:pt x="790" y="2617"/>
                  </a:cubicBezTo>
                  <a:cubicBezTo>
                    <a:pt x="1039" y="2800"/>
                    <a:pt x="1275" y="2883"/>
                    <a:pt x="1477" y="2895"/>
                  </a:cubicBezTo>
                  <a:lnTo>
                    <a:pt x="1477" y="2895"/>
                  </a:lnTo>
                  <a:cubicBezTo>
                    <a:pt x="1545" y="3200"/>
                    <a:pt x="1763" y="3463"/>
                    <a:pt x="2224" y="3468"/>
                  </a:cubicBezTo>
                  <a:cubicBezTo>
                    <a:pt x="2242" y="3468"/>
                    <a:pt x="2259" y="3468"/>
                    <a:pt x="2276" y="3468"/>
                  </a:cubicBezTo>
                  <a:cubicBezTo>
                    <a:pt x="2909" y="3468"/>
                    <a:pt x="3333" y="3322"/>
                    <a:pt x="3571" y="3105"/>
                  </a:cubicBezTo>
                  <a:lnTo>
                    <a:pt x="3571" y="3105"/>
                  </a:lnTo>
                  <a:cubicBezTo>
                    <a:pt x="3621" y="3172"/>
                    <a:pt x="3683" y="3237"/>
                    <a:pt x="3760" y="3298"/>
                  </a:cubicBezTo>
                  <a:cubicBezTo>
                    <a:pt x="3866" y="3382"/>
                    <a:pt x="3994" y="3419"/>
                    <a:pt x="4133" y="3419"/>
                  </a:cubicBezTo>
                  <a:cubicBezTo>
                    <a:pt x="4932" y="3419"/>
                    <a:pt x="6088" y="2177"/>
                    <a:pt x="5404" y="1457"/>
                  </a:cubicBezTo>
                  <a:cubicBezTo>
                    <a:pt x="5215" y="1258"/>
                    <a:pt x="5015" y="1183"/>
                    <a:pt x="4827" y="1183"/>
                  </a:cubicBezTo>
                  <a:cubicBezTo>
                    <a:pt x="4806" y="1183"/>
                    <a:pt x="4786" y="1184"/>
                    <a:pt x="4765" y="1185"/>
                  </a:cubicBezTo>
                  <a:lnTo>
                    <a:pt x="4765" y="1185"/>
                  </a:lnTo>
                  <a:cubicBezTo>
                    <a:pt x="4773" y="830"/>
                    <a:pt x="4595" y="421"/>
                    <a:pt x="4155" y="143"/>
                  </a:cubicBezTo>
                  <a:cubicBezTo>
                    <a:pt x="3998" y="43"/>
                    <a:pt x="3843" y="1"/>
                    <a:pt x="369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148352" y="3736183"/>
              <a:ext cx="86504" cy="86286"/>
            </a:xfrm>
            <a:custGeom>
              <a:avLst/>
              <a:gdLst/>
              <a:ahLst/>
              <a:cxnLst/>
              <a:rect l="l" t="t" r="r" b="b"/>
              <a:pathLst>
                <a:path w="1188" h="1185" extrusionOk="0">
                  <a:moveTo>
                    <a:pt x="596" y="170"/>
                  </a:moveTo>
                  <a:cubicBezTo>
                    <a:pt x="827" y="173"/>
                    <a:pt x="1015" y="361"/>
                    <a:pt x="1012" y="596"/>
                  </a:cubicBezTo>
                  <a:cubicBezTo>
                    <a:pt x="1009" y="827"/>
                    <a:pt x="824" y="1012"/>
                    <a:pt x="592" y="1015"/>
                  </a:cubicBezTo>
                  <a:cubicBezTo>
                    <a:pt x="364" y="1006"/>
                    <a:pt x="185" y="818"/>
                    <a:pt x="185" y="592"/>
                  </a:cubicBezTo>
                  <a:cubicBezTo>
                    <a:pt x="185" y="364"/>
                    <a:pt x="367" y="179"/>
                    <a:pt x="596" y="173"/>
                  </a:cubicBezTo>
                  <a:lnTo>
                    <a:pt x="596" y="170"/>
                  </a:lnTo>
                  <a:close/>
                  <a:moveTo>
                    <a:pt x="596" y="0"/>
                  </a:moveTo>
                  <a:cubicBezTo>
                    <a:pt x="269" y="0"/>
                    <a:pt x="0" y="262"/>
                    <a:pt x="0" y="592"/>
                  </a:cubicBezTo>
                  <a:cubicBezTo>
                    <a:pt x="0" y="919"/>
                    <a:pt x="266" y="1185"/>
                    <a:pt x="592" y="1185"/>
                  </a:cubicBezTo>
                  <a:lnTo>
                    <a:pt x="596" y="1185"/>
                  </a:lnTo>
                  <a:cubicBezTo>
                    <a:pt x="923" y="1185"/>
                    <a:pt x="1188" y="919"/>
                    <a:pt x="1188" y="592"/>
                  </a:cubicBezTo>
                  <a:cubicBezTo>
                    <a:pt x="1188" y="262"/>
                    <a:pt x="923" y="0"/>
                    <a:pt x="5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98895" y="3357080"/>
              <a:ext cx="161423" cy="148928"/>
            </a:xfrm>
            <a:custGeom>
              <a:avLst/>
              <a:gdLst/>
              <a:ahLst/>
              <a:cxnLst/>
              <a:rect l="l" t="t" r="r" b="b"/>
              <a:pathLst>
                <a:path w="2558" h="2360" extrusionOk="0">
                  <a:moveTo>
                    <a:pt x="1855" y="179"/>
                  </a:moveTo>
                  <a:lnTo>
                    <a:pt x="1855" y="179"/>
                  </a:lnTo>
                  <a:cubicBezTo>
                    <a:pt x="1827" y="306"/>
                    <a:pt x="1771" y="531"/>
                    <a:pt x="1707" y="790"/>
                  </a:cubicBezTo>
                  <a:cubicBezTo>
                    <a:pt x="1583" y="710"/>
                    <a:pt x="1457" y="630"/>
                    <a:pt x="1330" y="553"/>
                  </a:cubicBezTo>
                  <a:cubicBezTo>
                    <a:pt x="1629" y="306"/>
                    <a:pt x="1781" y="213"/>
                    <a:pt x="1855" y="179"/>
                  </a:cubicBezTo>
                  <a:close/>
                  <a:moveTo>
                    <a:pt x="522" y="287"/>
                  </a:moveTo>
                  <a:cubicBezTo>
                    <a:pt x="704" y="374"/>
                    <a:pt x="880" y="469"/>
                    <a:pt x="1053" y="577"/>
                  </a:cubicBezTo>
                  <a:cubicBezTo>
                    <a:pt x="942" y="670"/>
                    <a:pt x="824" y="778"/>
                    <a:pt x="698" y="892"/>
                  </a:cubicBezTo>
                  <a:cubicBezTo>
                    <a:pt x="575" y="559"/>
                    <a:pt x="531" y="371"/>
                    <a:pt x="522" y="287"/>
                  </a:cubicBezTo>
                  <a:close/>
                  <a:moveTo>
                    <a:pt x="1811" y="1046"/>
                  </a:moveTo>
                  <a:cubicBezTo>
                    <a:pt x="2070" y="1219"/>
                    <a:pt x="2225" y="1330"/>
                    <a:pt x="2308" y="1398"/>
                  </a:cubicBezTo>
                  <a:cubicBezTo>
                    <a:pt x="2188" y="1413"/>
                    <a:pt x="1981" y="1438"/>
                    <a:pt x="1694" y="1462"/>
                  </a:cubicBezTo>
                  <a:cubicBezTo>
                    <a:pt x="1731" y="1336"/>
                    <a:pt x="1771" y="1197"/>
                    <a:pt x="1808" y="1046"/>
                  </a:cubicBezTo>
                  <a:close/>
                  <a:moveTo>
                    <a:pt x="1201" y="664"/>
                  </a:moveTo>
                  <a:cubicBezTo>
                    <a:pt x="1355" y="756"/>
                    <a:pt x="1515" y="855"/>
                    <a:pt x="1666" y="954"/>
                  </a:cubicBezTo>
                  <a:cubicBezTo>
                    <a:pt x="1617" y="1148"/>
                    <a:pt x="1571" y="1324"/>
                    <a:pt x="1525" y="1478"/>
                  </a:cubicBezTo>
                  <a:cubicBezTo>
                    <a:pt x="1336" y="1493"/>
                    <a:pt x="1136" y="1509"/>
                    <a:pt x="951" y="1521"/>
                  </a:cubicBezTo>
                  <a:cubicBezTo>
                    <a:pt x="883" y="1367"/>
                    <a:pt x="815" y="1210"/>
                    <a:pt x="757" y="1055"/>
                  </a:cubicBezTo>
                  <a:cubicBezTo>
                    <a:pt x="917" y="910"/>
                    <a:pt x="1065" y="778"/>
                    <a:pt x="1201" y="664"/>
                  </a:cubicBezTo>
                  <a:close/>
                  <a:moveTo>
                    <a:pt x="630" y="1173"/>
                  </a:moveTo>
                  <a:cubicBezTo>
                    <a:pt x="676" y="1293"/>
                    <a:pt x="726" y="1413"/>
                    <a:pt x="775" y="1530"/>
                  </a:cubicBezTo>
                  <a:cubicBezTo>
                    <a:pt x="613" y="1539"/>
                    <a:pt x="473" y="1543"/>
                    <a:pt x="370" y="1543"/>
                  </a:cubicBezTo>
                  <a:cubicBezTo>
                    <a:pt x="319" y="1543"/>
                    <a:pt x="276" y="1542"/>
                    <a:pt x="245" y="1540"/>
                  </a:cubicBezTo>
                  <a:cubicBezTo>
                    <a:pt x="337" y="1450"/>
                    <a:pt x="476" y="1317"/>
                    <a:pt x="630" y="1173"/>
                  </a:cubicBezTo>
                  <a:close/>
                  <a:moveTo>
                    <a:pt x="1472" y="1644"/>
                  </a:moveTo>
                  <a:lnTo>
                    <a:pt x="1472" y="1644"/>
                  </a:lnTo>
                  <a:cubicBezTo>
                    <a:pt x="1370" y="1981"/>
                    <a:pt x="1306" y="2116"/>
                    <a:pt x="1275" y="2172"/>
                  </a:cubicBezTo>
                  <a:cubicBezTo>
                    <a:pt x="1176" y="2015"/>
                    <a:pt x="1090" y="1848"/>
                    <a:pt x="1019" y="1678"/>
                  </a:cubicBezTo>
                  <a:cubicBezTo>
                    <a:pt x="1167" y="1672"/>
                    <a:pt x="1321" y="1657"/>
                    <a:pt x="1472" y="1644"/>
                  </a:cubicBezTo>
                  <a:close/>
                  <a:moveTo>
                    <a:pt x="1916" y="0"/>
                  </a:moveTo>
                  <a:cubicBezTo>
                    <a:pt x="1833" y="0"/>
                    <a:pt x="1673" y="53"/>
                    <a:pt x="1182" y="466"/>
                  </a:cubicBezTo>
                  <a:cubicBezTo>
                    <a:pt x="960" y="334"/>
                    <a:pt x="618" y="136"/>
                    <a:pt x="507" y="108"/>
                  </a:cubicBezTo>
                  <a:cubicBezTo>
                    <a:pt x="494" y="108"/>
                    <a:pt x="485" y="105"/>
                    <a:pt x="476" y="105"/>
                  </a:cubicBezTo>
                  <a:cubicBezTo>
                    <a:pt x="439" y="105"/>
                    <a:pt x="408" y="124"/>
                    <a:pt x="386" y="155"/>
                  </a:cubicBezTo>
                  <a:cubicBezTo>
                    <a:pt x="359" y="192"/>
                    <a:pt x="297" y="281"/>
                    <a:pt x="568" y="1009"/>
                  </a:cubicBezTo>
                  <a:cubicBezTo>
                    <a:pt x="328" y="1231"/>
                    <a:pt x="118" y="1435"/>
                    <a:pt x="38" y="1515"/>
                  </a:cubicBezTo>
                  <a:cubicBezTo>
                    <a:pt x="10" y="1543"/>
                    <a:pt x="1" y="1583"/>
                    <a:pt x="13" y="1620"/>
                  </a:cubicBezTo>
                  <a:cubicBezTo>
                    <a:pt x="38" y="1681"/>
                    <a:pt x="93" y="1706"/>
                    <a:pt x="374" y="1706"/>
                  </a:cubicBezTo>
                  <a:cubicBezTo>
                    <a:pt x="497" y="1706"/>
                    <a:pt x="655" y="1700"/>
                    <a:pt x="846" y="1691"/>
                  </a:cubicBezTo>
                  <a:cubicBezTo>
                    <a:pt x="966" y="1959"/>
                    <a:pt x="1117" y="2271"/>
                    <a:pt x="1207" y="2338"/>
                  </a:cubicBezTo>
                  <a:cubicBezTo>
                    <a:pt x="1225" y="2351"/>
                    <a:pt x="1247" y="2360"/>
                    <a:pt x="1272" y="2360"/>
                  </a:cubicBezTo>
                  <a:lnTo>
                    <a:pt x="1275" y="2360"/>
                  </a:lnTo>
                  <a:cubicBezTo>
                    <a:pt x="1358" y="2360"/>
                    <a:pt x="1444" y="2304"/>
                    <a:pt x="1648" y="1629"/>
                  </a:cubicBezTo>
                  <a:cubicBezTo>
                    <a:pt x="1947" y="1604"/>
                    <a:pt x="2413" y="1555"/>
                    <a:pt x="2487" y="1530"/>
                  </a:cubicBezTo>
                  <a:cubicBezTo>
                    <a:pt x="2518" y="1515"/>
                    <a:pt x="2539" y="1487"/>
                    <a:pt x="2545" y="1456"/>
                  </a:cubicBezTo>
                  <a:cubicBezTo>
                    <a:pt x="2549" y="1398"/>
                    <a:pt x="2558" y="1339"/>
                    <a:pt x="1851" y="883"/>
                  </a:cubicBezTo>
                  <a:cubicBezTo>
                    <a:pt x="1959" y="466"/>
                    <a:pt x="2037" y="118"/>
                    <a:pt x="2037" y="115"/>
                  </a:cubicBezTo>
                  <a:cubicBezTo>
                    <a:pt x="2040" y="90"/>
                    <a:pt x="2033" y="62"/>
                    <a:pt x="2018" y="44"/>
                  </a:cubicBezTo>
                  <a:cubicBezTo>
                    <a:pt x="1990" y="16"/>
                    <a:pt x="1953" y="0"/>
                    <a:pt x="19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1747441" y="4947871"/>
              <a:ext cx="114472" cy="115104"/>
            </a:xfrm>
            <a:custGeom>
              <a:avLst/>
              <a:gdLst/>
              <a:ahLst/>
              <a:cxnLst/>
              <a:rect l="l" t="t" r="r" b="b"/>
              <a:pathLst>
                <a:path w="1814" h="1824" extrusionOk="0">
                  <a:moveTo>
                    <a:pt x="969" y="232"/>
                  </a:moveTo>
                  <a:cubicBezTo>
                    <a:pt x="993" y="309"/>
                    <a:pt x="1018" y="414"/>
                    <a:pt x="1034" y="482"/>
                  </a:cubicBezTo>
                  <a:cubicBezTo>
                    <a:pt x="1080" y="664"/>
                    <a:pt x="1089" y="704"/>
                    <a:pt x="1111" y="735"/>
                  </a:cubicBezTo>
                  <a:cubicBezTo>
                    <a:pt x="1135" y="766"/>
                    <a:pt x="1169" y="778"/>
                    <a:pt x="1348" y="843"/>
                  </a:cubicBezTo>
                  <a:cubicBezTo>
                    <a:pt x="1410" y="868"/>
                    <a:pt x="1509" y="901"/>
                    <a:pt x="1579" y="929"/>
                  </a:cubicBezTo>
                  <a:cubicBezTo>
                    <a:pt x="1478" y="975"/>
                    <a:pt x="1314" y="1037"/>
                    <a:pt x="1169" y="1090"/>
                  </a:cubicBezTo>
                  <a:cubicBezTo>
                    <a:pt x="1148" y="1096"/>
                    <a:pt x="1132" y="1111"/>
                    <a:pt x="1123" y="1133"/>
                  </a:cubicBezTo>
                  <a:cubicBezTo>
                    <a:pt x="1049" y="1299"/>
                    <a:pt x="960" y="1487"/>
                    <a:pt x="901" y="1592"/>
                  </a:cubicBezTo>
                  <a:cubicBezTo>
                    <a:pt x="861" y="1478"/>
                    <a:pt x="805" y="1278"/>
                    <a:pt x="762" y="1105"/>
                  </a:cubicBezTo>
                  <a:cubicBezTo>
                    <a:pt x="753" y="1071"/>
                    <a:pt x="728" y="1049"/>
                    <a:pt x="697" y="1043"/>
                  </a:cubicBezTo>
                  <a:cubicBezTo>
                    <a:pt x="528" y="1012"/>
                    <a:pt x="333" y="969"/>
                    <a:pt x="229" y="938"/>
                  </a:cubicBezTo>
                  <a:cubicBezTo>
                    <a:pt x="395" y="849"/>
                    <a:pt x="565" y="772"/>
                    <a:pt x="741" y="704"/>
                  </a:cubicBezTo>
                  <a:cubicBezTo>
                    <a:pt x="759" y="695"/>
                    <a:pt x="778" y="676"/>
                    <a:pt x="784" y="658"/>
                  </a:cubicBezTo>
                  <a:cubicBezTo>
                    <a:pt x="839" y="513"/>
                    <a:pt x="901" y="371"/>
                    <a:pt x="969" y="232"/>
                  </a:cubicBezTo>
                  <a:close/>
                  <a:moveTo>
                    <a:pt x="990" y="1"/>
                  </a:moveTo>
                  <a:cubicBezTo>
                    <a:pt x="941" y="1"/>
                    <a:pt x="867" y="1"/>
                    <a:pt x="648" y="571"/>
                  </a:cubicBezTo>
                  <a:cubicBezTo>
                    <a:pt x="40" y="815"/>
                    <a:pt x="19" y="895"/>
                    <a:pt x="10" y="929"/>
                  </a:cubicBezTo>
                  <a:cubicBezTo>
                    <a:pt x="0" y="957"/>
                    <a:pt x="6" y="985"/>
                    <a:pt x="22" y="1009"/>
                  </a:cubicBezTo>
                  <a:cubicBezTo>
                    <a:pt x="37" y="1031"/>
                    <a:pt x="84" y="1093"/>
                    <a:pt x="617" y="1198"/>
                  </a:cubicBezTo>
                  <a:cubicBezTo>
                    <a:pt x="774" y="1824"/>
                    <a:pt x="830" y="1824"/>
                    <a:pt x="892" y="1824"/>
                  </a:cubicBezTo>
                  <a:lnTo>
                    <a:pt x="898" y="1824"/>
                  </a:lnTo>
                  <a:cubicBezTo>
                    <a:pt x="944" y="1821"/>
                    <a:pt x="1000" y="1817"/>
                    <a:pt x="1259" y="1231"/>
                  </a:cubicBezTo>
                  <a:cubicBezTo>
                    <a:pt x="1416" y="1176"/>
                    <a:pt x="1718" y="1065"/>
                    <a:pt x="1783" y="1006"/>
                  </a:cubicBezTo>
                  <a:cubicBezTo>
                    <a:pt x="1805" y="985"/>
                    <a:pt x="1814" y="951"/>
                    <a:pt x="1811" y="920"/>
                  </a:cubicBezTo>
                  <a:cubicBezTo>
                    <a:pt x="1795" y="846"/>
                    <a:pt x="1715" y="806"/>
                    <a:pt x="1404" y="695"/>
                  </a:cubicBezTo>
                  <a:cubicBezTo>
                    <a:pt x="1345" y="673"/>
                    <a:pt x="1274" y="649"/>
                    <a:pt x="1243" y="633"/>
                  </a:cubicBezTo>
                  <a:cubicBezTo>
                    <a:pt x="1234" y="599"/>
                    <a:pt x="1212" y="516"/>
                    <a:pt x="1194" y="448"/>
                  </a:cubicBezTo>
                  <a:cubicBezTo>
                    <a:pt x="1141" y="229"/>
                    <a:pt x="1104" y="93"/>
                    <a:pt x="1067" y="41"/>
                  </a:cubicBezTo>
                  <a:cubicBezTo>
                    <a:pt x="1046" y="16"/>
                    <a:pt x="1018" y="4"/>
                    <a:pt x="9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96750" y="4008152"/>
              <a:ext cx="367883" cy="242857"/>
            </a:xfrm>
            <a:custGeom>
              <a:avLst/>
              <a:gdLst/>
              <a:ahLst/>
              <a:cxnLst/>
              <a:rect l="l" t="t" r="r" b="b"/>
              <a:pathLst>
                <a:path w="5491" h="3625" extrusionOk="0">
                  <a:moveTo>
                    <a:pt x="2733" y="558"/>
                  </a:moveTo>
                  <a:cubicBezTo>
                    <a:pt x="2952" y="768"/>
                    <a:pt x="2995" y="1015"/>
                    <a:pt x="2936" y="1178"/>
                  </a:cubicBezTo>
                  <a:cubicBezTo>
                    <a:pt x="2906" y="1264"/>
                    <a:pt x="2852" y="1311"/>
                    <a:pt x="2788" y="1311"/>
                  </a:cubicBezTo>
                  <a:cubicBezTo>
                    <a:pt x="2749" y="1311"/>
                    <a:pt x="2705" y="1293"/>
                    <a:pt x="2662" y="1255"/>
                  </a:cubicBezTo>
                  <a:cubicBezTo>
                    <a:pt x="2508" y="1129"/>
                    <a:pt x="2542" y="827"/>
                    <a:pt x="2733" y="558"/>
                  </a:cubicBezTo>
                  <a:close/>
                  <a:moveTo>
                    <a:pt x="4404" y="1354"/>
                  </a:moveTo>
                  <a:lnTo>
                    <a:pt x="4404" y="1354"/>
                  </a:lnTo>
                  <a:cubicBezTo>
                    <a:pt x="4367" y="1650"/>
                    <a:pt x="4185" y="1872"/>
                    <a:pt x="3945" y="1906"/>
                  </a:cubicBezTo>
                  <a:cubicBezTo>
                    <a:pt x="3929" y="1906"/>
                    <a:pt x="3917" y="1909"/>
                    <a:pt x="3902" y="1909"/>
                  </a:cubicBezTo>
                  <a:cubicBezTo>
                    <a:pt x="3837" y="1909"/>
                    <a:pt x="3837" y="1888"/>
                    <a:pt x="3837" y="1869"/>
                  </a:cubicBezTo>
                  <a:cubicBezTo>
                    <a:pt x="3831" y="1746"/>
                    <a:pt x="4068" y="1431"/>
                    <a:pt x="4404" y="1354"/>
                  </a:cubicBezTo>
                  <a:close/>
                  <a:moveTo>
                    <a:pt x="1527" y="2125"/>
                  </a:moveTo>
                  <a:cubicBezTo>
                    <a:pt x="1570" y="2125"/>
                    <a:pt x="1610" y="2162"/>
                    <a:pt x="1635" y="2196"/>
                  </a:cubicBezTo>
                  <a:cubicBezTo>
                    <a:pt x="1755" y="2347"/>
                    <a:pt x="1783" y="2511"/>
                    <a:pt x="1718" y="2646"/>
                  </a:cubicBezTo>
                  <a:cubicBezTo>
                    <a:pt x="1647" y="2795"/>
                    <a:pt x="1477" y="2884"/>
                    <a:pt x="1274" y="2890"/>
                  </a:cubicBezTo>
                  <a:cubicBezTo>
                    <a:pt x="1231" y="2619"/>
                    <a:pt x="1308" y="2332"/>
                    <a:pt x="1416" y="2199"/>
                  </a:cubicBezTo>
                  <a:cubicBezTo>
                    <a:pt x="1440" y="2159"/>
                    <a:pt x="1481" y="2131"/>
                    <a:pt x="1527" y="2125"/>
                  </a:cubicBezTo>
                  <a:close/>
                  <a:moveTo>
                    <a:pt x="3350" y="2350"/>
                  </a:moveTo>
                  <a:cubicBezTo>
                    <a:pt x="3362" y="2350"/>
                    <a:pt x="3396" y="2384"/>
                    <a:pt x="3424" y="2468"/>
                  </a:cubicBezTo>
                  <a:cubicBezTo>
                    <a:pt x="3491" y="2668"/>
                    <a:pt x="3448" y="2890"/>
                    <a:pt x="3313" y="3051"/>
                  </a:cubicBezTo>
                  <a:cubicBezTo>
                    <a:pt x="3183" y="2825"/>
                    <a:pt x="3195" y="2582"/>
                    <a:pt x="3266" y="2440"/>
                  </a:cubicBezTo>
                  <a:cubicBezTo>
                    <a:pt x="3297" y="2375"/>
                    <a:pt x="3334" y="2350"/>
                    <a:pt x="3350" y="2350"/>
                  </a:cubicBezTo>
                  <a:close/>
                  <a:moveTo>
                    <a:pt x="3426" y="160"/>
                  </a:moveTo>
                  <a:cubicBezTo>
                    <a:pt x="3566" y="160"/>
                    <a:pt x="3707" y="201"/>
                    <a:pt x="3840" y="287"/>
                  </a:cubicBezTo>
                  <a:cubicBezTo>
                    <a:pt x="4185" y="503"/>
                    <a:pt x="4395" y="836"/>
                    <a:pt x="4411" y="1191"/>
                  </a:cubicBezTo>
                  <a:cubicBezTo>
                    <a:pt x="3994" y="1265"/>
                    <a:pt x="3667" y="1650"/>
                    <a:pt x="3677" y="1878"/>
                  </a:cubicBezTo>
                  <a:cubicBezTo>
                    <a:pt x="3679" y="1969"/>
                    <a:pt x="3738" y="2069"/>
                    <a:pt x="3899" y="2069"/>
                  </a:cubicBezTo>
                  <a:cubicBezTo>
                    <a:pt x="3920" y="2069"/>
                    <a:pt x="3942" y="2067"/>
                    <a:pt x="3966" y="2064"/>
                  </a:cubicBezTo>
                  <a:cubicBezTo>
                    <a:pt x="4293" y="2020"/>
                    <a:pt x="4534" y="1727"/>
                    <a:pt x="4571" y="1339"/>
                  </a:cubicBezTo>
                  <a:cubicBezTo>
                    <a:pt x="4753" y="1342"/>
                    <a:pt x="4920" y="1428"/>
                    <a:pt x="5074" y="1589"/>
                  </a:cubicBezTo>
                  <a:cubicBezTo>
                    <a:pt x="5336" y="1863"/>
                    <a:pt x="5274" y="2190"/>
                    <a:pt x="5176" y="2418"/>
                  </a:cubicBezTo>
                  <a:cubicBezTo>
                    <a:pt x="4953" y="2939"/>
                    <a:pt x="4327" y="3414"/>
                    <a:pt x="3862" y="3414"/>
                  </a:cubicBezTo>
                  <a:cubicBezTo>
                    <a:pt x="3857" y="3415"/>
                    <a:pt x="3853" y="3415"/>
                    <a:pt x="3848" y="3415"/>
                  </a:cubicBezTo>
                  <a:cubicBezTo>
                    <a:pt x="3736" y="3415"/>
                    <a:pt x="3627" y="3378"/>
                    <a:pt x="3541" y="3310"/>
                  </a:cubicBezTo>
                  <a:cubicBezTo>
                    <a:pt x="3491" y="3273"/>
                    <a:pt x="3448" y="3232"/>
                    <a:pt x="3408" y="3186"/>
                  </a:cubicBezTo>
                  <a:cubicBezTo>
                    <a:pt x="3603" y="2983"/>
                    <a:pt x="3667" y="2687"/>
                    <a:pt x="3578" y="2421"/>
                  </a:cubicBezTo>
                  <a:cubicBezTo>
                    <a:pt x="3513" y="2218"/>
                    <a:pt x="3408" y="2190"/>
                    <a:pt x="3350" y="2190"/>
                  </a:cubicBezTo>
                  <a:cubicBezTo>
                    <a:pt x="3260" y="2190"/>
                    <a:pt x="3177" y="2255"/>
                    <a:pt x="3121" y="2366"/>
                  </a:cubicBezTo>
                  <a:cubicBezTo>
                    <a:pt x="3023" y="2563"/>
                    <a:pt x="3010" y="2878"/>
                    <a:pt x="3192" y="3165"/>
                  </a:cubicBezTo>
                  <a:cubicBezTo>
                    <a:pt x="3001" y="3306"/>
                    <a:pt x="2649" y="3461"/>
                    <a:pt x="1999" y="3461"/>
                  </a:cubicBezTo>
                  <a:lnTo>
                    <a:pt x="1956" y="3461"/>
                  </a:lnTo>
                  <a:cubicBezTo>
                    <a:pt x="1558" y="3458"/>
                    <a:pt x="1385" y="3254"/>
                    <a:pt x="1314" y="3051"/>
                  </a:cubicBezTo>
                  <a:cubicBezTo>
                    <a:pt x="1564" y="3035"/>
                    <a:pt x="1767" y="2915"/>
                    <a:pt x="1863" y="2720"/>
                  </a:cubicBezTo>
                  <a:cubicBezTo>
                    <a:pt x="1959" y="2523"/>
                    <a:pt x="1922" y="2298"/>
                    <a:pt x="1761" y="2097"/>
                  </a:cubicBezTo>
                  <a:cubicBezTo>
                    <a:pt x="1675" y="1986"/>
                    <a:pt x="1585" y="1965"/>
                    <a:pt x="1527" y="1965"/>
                  </a:cubicBezTo>
                  <a:cubicBezTo>
                    <a:pt x="1444" y="1965"/>
                    <a:pt x="1360" y="2011"/>
                    <a:pt x="1289" y="2097"/>
                  </a:cubicBezTo>
                  <a:cubicBezTo>
                    <a:pt x="1147" y="2276"/>
                    <a:pt x="1076" y="2594"/>
                    <a:pt x="1107" y="2878"/>
                  </a:cubicBezTo>
                  <a:cubicBezTo>
                    <a:pt x="913" y="2835"/>
                    <a:pt x="728" y="2751"/>
                    <a:pt x="568" y="2628"/>
                  </a:cubicBezTo>
                  <a:cubicBezTo>
                    <a:pt x="154" y="2320"/>
                    <a:pt x="241" y="1891"/>
                    <a:pt x="296" y="1718"/>
                  </a:cubicBezTo>
                  <a:cubicBezTo>
                    <a:pt x="420" y="1345"/>
                    <a:pt x="746" y="1043"/>
                    <a:pt x="1027" y="1043"/>
                  </a:cubicBezTo>
                  <a:cubicBezTo>
                    <a:pt x="1095" y="1043"/>
                    <a:pt x="1163" y="1061"/>
                    <a:pt x="1218" y="1095"/>
                  </a:cubicBezTo>
                  <a:cubicBezTo>
                    <a:pt x="1232" y="1103"/>
                    <a:pt x="1246" y="1106"/>
                    <a:pt x="1260" y="1106"/>
                  </a:cubicBezTo>
                  <a:cubicBezTo>
                    <a:pt x="1307" y="1106"/>
                    <a:pt x="1349" y="1067"/>
                    <a:pt x="1342" y="1015"/>
                  </a:cubicBezTo>
                  <a:cubicBezTo>
                    <a:pt x="1342" y="1012"/>
                    <a:pt x="1283" y="586"/>
                    <a:pt x="1487" y="355"/>
                  </a:cubicBezTo>
                  <a:cubicBezTo>
                    <a:pt x="1572" y="255"/>
                    <a:pt x="1695" y="205"/>
                    <a:pt x="1853" y="205"/>
                  </a:cubicBezTo>
                  <a:cubicBezTo>
                    <a:pt x="1964" y="205"/>
                    <a:pt x="2092" y="230"/>
                    <a:pt x="2236" y="278"/>
                  </a:cubicBezTo>
                  <a:cubicBezTo>
                    <a:pt x="2369" y="318"/>
                    <a:pt x="2495" y="380"/>
                    <a:pt x="2609" y="457"/>
                  </a:cubicBezTo>
                  <a:cubicBezTo>
                    <a:pt x="2387" y="765"/>
                    <a:pt x="2313" y="1172"/>
                    <a:pt x="2560" y="1382"/>
                  </a:cubicBezTo>
                  <a:cubicBezTo>
                    <a:pt x="2622" y="1437"/>
                    <a:pt x="2705" y="1474"/>
                    <a:pt x="2791" y="1478"/>
                  </a:cubicBezTo>
                  <a:cubicBezTo>
                    <a:pt x="2921" y="1478"/>
                    <a:pt x="3038" y="1382"/>
                    <a:pt x="3091" y="1234"/>
                  </a:cubicBezTo>
                  <a:cubicBezTo>
                    <a:pt x="3168" y="1018"/>
                    <a:pt x="3112" y="694"/>
                    <a:pt x="2835" y="432"/>
                  </a:cubicBezTo>
                  <a:cubicBezTo>
                    <a:pt x="3006" y="255"/>
                    <a:pt x="3214" y="160"/>
                    <a:pt x="3426" y="160"/>
                  </a:cubicBezTo>
                  <a:close/>
                  <a:moveTo>
                    <a:pt x="3431" y="0"/>
                  </a:moveTo>
                  <a:cubicBezTo>
                    <a:pt x="3171" y="0"/>
                    <a:pt x="2915" y="116"/>
                    <a:pt x="2711" y="333"/>
                  </a:cubicBezTo>
                  <a:cubicBezTo>
                    <a:pt x="2582" y="241"/>
                    <a:pt x="2440" y="173"/>
                    <a:pt x="2289" y="124"/>
                  </a:cubicBezTo>
                  <a:cubicBezTo>
                    <a:pt x="2129" y="71"/>
                    <a:pt x="1984" y="45"/>
                    <a:pt x="1856" y="45"/>
                  </a:cubicBezTo>
                  <a:cubicBezTo>
                    <a:pt x="1647" y="45"/>
                    <a:pt x="1482" y="113"/>
                    <a:pt x="1363" y="247"/>
                  </a:cubicBezTo>
                  <a:cubicBezTo>
                    <a:pt x="1194" y="444"/>
                    <a:pt x="1169" y="731"/>
                    <a:pt x="1172" y="901"/>
                  </a:cubicBezTo>
                  <a:cubicBezTo>
                    <a:pt x="1126" y="888"/>
                    <a:pt x="1076" y="882"/>
                    <a:pt x="1027" y="882"/>
                  </a:cubicBezTo>
                  <a:cubicBezTo>
                    <a:pt x="676" y="882"/>
                    <a:pt x="287" y="1228"/>
                    <a:pt x="142" y="1669"/>
                  </a:cubicBezTo>
                  <a:cubicBezTo>
                    <a:pt x="0" y="2104"/>
                    <a:pt x="120" y="2498"/>
                    <a:pt x="472" y="2757"/>
                  </a:cubicBezTo>
                  <a:cubicBezTo>
                    <a:pt x="694" y="2921"/>
                    <a:pt x="922" y="3020"/>
                    <a:pt x="1141" y="3047"/>
                  </a:cubicBezTo>
                  <a:cubicBezTo>
                    <a:pt x="1246" y="3408"/>
                    <a:pt x="1539" y="3621"/>
                    <a:pt x="1952" y="3624"/>
                  </a:cubicBezTo>
                  <a:lnTo>
                    <a:pt x="1999" y="3624"/>
                  </a:lnTo>
                  <a:cubicBezTo>
                    <a:pt x="2563" y="3624"/>
                    <a:pt x="3007" y="3513"/>
                    <a:pt x="3288" y="3297"/>
                  </a:cubicBezTo>
                  <a:cubicBezTo>
                    <a:pt x="3334" y="3347"/>
                    <a:pt x="3384" y="3396"/>
                    <a:pt x="3439" y="3439"/>
                  </a:cubicBezTo>
                  <a:cubicBezTo>
                    <a:pt x="3556" y="3529"/>
                    <a:pt x="3699" y="3578"/>
                    <a:pt x="3848" y="3578"/>
                  </a:cubicBezTo>
                  <a:cubicBezTo>
                    <a:pt x="3853" y="3578"/>
                    <a:pt x="3857" y="3578"/>
                    <a:pt x="3862" y="3578"/>
                  </a:cubicBezTo>
                  <a:cubicBezTo>
                    <a:pt x="4392" y="3578"/>
                    <a:pt x="5077" y="3066"/>
                    <a:pt x="5327" y="2483"/>
                  </a:cubicBezTo>
                  <a:cubicBezTo>
                    <a:pt x="5490" y="2097"/>
                    <a:pt x="5444" y="1743"/>
                    <a:pt x="5191" y="1478"/>
                  </a:cubicBezTo>
                  <a:cubicBezTo>
                    <a:pt x="5009" y="1283"/>
                    <a:pt x="4802" y="1185"/>
                    <a:pt x="4574" y="1178"/>
                  </a:cubicBezTo>
                  <a:cubicBezTo>
                    <a:pt x="4552" y="774"/>
                    <a:pt x="4315" y="395"/>
                    <a:pt x="3929" y="151"/>
                  </a:cubicBezTo>
                  <a:cubicBezTo>
                    <a:pt x="3770" y="49"/>
                    <a:pt x="3600" y="0"/>
                    <a:pt x="34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1293227" y="4791192"/>
              <a:ext cx="407881" cy="232406"/>
            </a:xfrm>
            <a:custGeom>
              <a:avLst/>
              <a:gdLst/>
              <a:ahLst/>
              <a:cxnLst/>
              <a:rect l="l" t="t" r="r" b="b"/>
              <a:pathLst>
                <a:path w="6088" h="3469" extrusionOk="0">
                  <a:moveTo>
                    <a:pt x="3696" y="1"/>
                  </a:moveTo>
                  <a:cubicBezTo>
                    <a:pt x="3413" y="1"/>
                    <a:pt x="3163" y="158"/>
                    <a:pt x="2991" y="365"/>
                  </a:cubicBezTo>
                  <a:lnTo>
                    <a:pt x="2991" y="365"/>
                  </a:lnTo>
                  <a:cubicBezTo>
                    <a:pt x="2876" y="273"/>
                    <a:pt x="2725" y="190"/>
                    <a:pt x="2533" y="128"/>
                  </a:cubicBezTo>
                  <a:cubicBezTo>
                    <a:pt x="2372" y="75"/>
                    <a:pt x="2237" y="52"/>
                    <a:pt x="2122" y="52"/>
                  </a:cubicBezTo>
                  <a:cubicBezTo>
                    <a:pt x="1407" y="52"/>
                    <a:pt x="1530" y="951"/>
                    <a:pt x="1530" y="951"/>
                  </a:cubicBezTo>
                  <a:cubicBezTo>
                    <a:pt x="1457" y="907"/>
                    <a:pt x="1378" y="886"/>
                    <a:pt x="1298" y="886"/>
                  </a:cubicBezTo>
                  <a:cubicBezTo>
                    <a:pt x="694" y="886"/>
                    <a:pt x="1" y="2034"/>
                    <a:pt x="790" y="2617"/>
                  </a:cubicBezTo>
                  <a:cubicBezTo>
                    <a:pt x="1039" y="2800"/>
                    <a:pt x="1275" y="2883"/>
                    <a:pt x="1477" y="2895"/>
                  </a:cubicBezTo>
                  <a:lnTo>
                    <a:pt x="1477" y="2895"/>
                  </a:lnTo>
                  <a:cubicBezTo>
                    <a:pt x="1545" y="3200"/>
                    <a:pt x="1763" y="3463"/>
                    <a:pt x="2224" y="3468"/>
                  </a:cubicBezTo>
                  <a:cubicBezTo>
                    <a:pt x="2242" y="3468"/>
                    <a:pt x="2259" y="3468"/>
                    <a:pt x="2276" y="3468"/>
                  </a:cubicBezTo>
                  <a:cubicBezTo>
                    <a:pt x="2909" y="3468"/>
                    <a:pt x="3333" y="3322"/>
                    <a:pt x="3571" y="3105"/>
                  </a:cubicBezTo>
                  <a:lnTo>
                    <a:pt x="3571" y="3105"/>
                  </a:lnTo>
                  <a:cubicBezTo>
                    <a:pt x="3621" y="3172"/>
                    <a:pt x="3683" y="3237"/>
                    <a:pt x="3760" y="3298"/>
                  </a:cubicBezTo>
                  <a:cubicBezTo>
                    <a:pt x="3866" y="3382"/>
                    <a:pt x="3994" y="3419"/>
                    <a:pt x="4133" y="3419"/>
                  </a:cubicBezTo>
                  <a:cubicBezTo>
                    <a:pt x="4932" y="3419"/>
                    <a:pt x="6088" y="2177"/>
                    <a:pt x="5404" y="1457"/>
                  </a:cubicBezTo>
                  <a:cubicBezTo>
                    <a:pt x="5215" y="1258"/>
                    <a:pt x="5015" y="1183"/>
                    <a:pt x="4827" y="1183"/>
                  </a:cubicBezTo>
                  <a:cubicBezTo>
                    <a:pt x="4806" y="1183"/>
                    <a:pt x="4786" y="1184"/>
                    <a:pt x="4765" y="1185"/>
                  </a:cubicBezTo>
                  <a:lnTo>
                    <a:pt x="4765" y="1185"/>
                  </a:lnTo>
                  <a:cubicBezTo>
                    <a:pt x="4773" y="830"/>
                    <a:pt x="4595" y="421"/>
                    <a:pt x="4155" y="143"/>
                  </a:cubicBezTo>
                  <a:cubicBezTo>
                    <a:pt x="3998" y="43"/>
                    <a:pt x="3843" y="1"/>
                    <a:pt x="369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1311450" y="4786302"/>
              <a:ext cx="367883" cy="242857"/>
            </a:xfrm>
            <a:custGeom>
              <a:avLst/>
              <a:gdLst/>
              <a:ahLst/>
              <a:cxnLst/>
              <a:rect l="l" t="t" r="r" b="b"/>
              <a:pathLst>
                <a:path w="5491" h="3625" extrusionOk="0">
                  <a:moveTo>
                    <a:pt x="2733" y="558"/>
                  </a:moveTo>
                  <a:cubicBezTo>
                    <a:pt x="2952" y="768"/>
                    <a:pt x="2995" y="1015"/>
                    <a:pt x="2936" y="1178"/>
                  </a:cubicBezTo>
                  <a:cubicBezTo>
                    <a:pt x="2906" y="1264"/>
                    <a:pt x="2852" y="1311"/>
                    <a:pt x="2788" y="1311"/>
                  </a:cubicBezTo>
                  <a:cubicBezTo>
                    <a:pt x="2749" y="1311"/>
                    <a:pt x="2705" y="1293"/>
                    <a:pt x="2662" y="1255"/>
                  </a:cubicBezTo>
                  <a:cubicBezTo>
                    <a:pt x="2508" y="1129"/>
                    <a:pt x="2542" y="827"/>
                    <a:pt x="2733" y="558"/>
                  </a:cubicBezTo>
                  <a:close/>
                  <a:moveTo>
                    <a:pt x="4404" y="1354"/>
                  </a:moveTo>
                  <a:lnTo>
                    <a:pt x="4404" y="1354"/>
                  </a:lnTo>
                  <a:cubicBezTo>
                    <a:pt x="4367" y="1650"/>
                    <a:pt x="4185" y="1872"/>
                    <a:pt x="3945" y="1906"/>
                  </a:cubicBezTo>
                  <a:cubicBezTo>
                    <a:pt x="3929" y="1906"/>
                    <a:pt x="3917" y="1909"/>
                    <a:pt x="3902" y="1909"/>
                  </a:cubicBezTo>
                  <a:cubicBezTo>
                    <a:pt x="3837" y="1909"/>
                    <a:pt x="3837" y="1888"/>
                    <a:pt x="3837" y="1869"/>
                  </a:cubicBezTo>
                  <a:cubicBezTo>
                    <a:pt x="3831" y="1746"/>
                    <a:pt x="4068" y="1431"/>
                    <a:pt x="4404" y="1354"/>
                  </a:cubicBezTo>
                  <a:close/>
                  <a:moveTo>
                    <a:pt x="1527" y="2125"/>
                  </a:moveTo>
                  <a:cubicBezTo>
                    <a:pt x="1570" y="2125"/>
                    <a:pt x="1610" y="2162"/>
                    <a:pt x="1635" y="2196"/>
                  </a:cubicBezTo>
                  <a:cubicBezTo>
                    <a:pt x="1755" y="2347"/>
                    <a:pt x="1783" y="2511"/>
                    <a:pt x="1718" y="2646"/>
                  </a:cubicBezTo>
                  <a:cubicBezTo>
                    <a:pt x="1647" y="2795"/>
                    <a:pt x="1477" y="2884"/>
                    <a:pt x="1274" y="2890"/>
                  </a:cubicBezTo>
                  <a:cubicBezTo>
                    <a:pt x="1231" y="2619"/>
                    <a:pt x="1308" y="2332"/>
                    <a:pt x="1416" y="2199"/>
                  </a:cubicBezTo>
                  <a:cubicBezTo>
                    <a:pt x="1440" y="2159"/>
                    <a:pt x="1481" y="2131"/>
                    <a:pt x="1527" y="2125"/>
                  </a:cubicBezTo>
                  <a:close/>
                  <a:moveTo>
                    <a:pt x="3350" y="2350"/>
                  </a:moveTo>
                  <a:cubicBezTo>
                    <a:pt x="3362" y="2350"/>
                    <a:pt x="3396" y="2384"/>
                    <a:pt x="3424" y="2468"/>
                  </a:cubicBezTo>
                  <a:cubicBezTo>
                    <a:pt x="3491" y="2668"/>
                    <a:pt x="3448" y="2890"/>
                    <a:pt x="3313" y="3051"/>
                  </a:cubicBezTo>
                  <a:cubicBezTo>
                    <a:pt x="3183" y="2825"/>
                    <a:pt x="3195" y="2582"/>
                    <a:pt x="3266" y="2440"/>
                  </a:cubicBezTo>
                  <a:cubicBezTo>
                    <a:pt x="3297" y="2375"/>
                    <a:pt x="3334" y="2350"/>
                    <a:pt x="3350" y="2350"/>
                  </a:cubicBezTo>
                  <a:close/>
                  <a:moveTo>
                    <a:pt x="3426" y="160"/>
                  </a:moveTo>
                  <a:cubicBezTo>
                    <a:pt x="3566" y="160"/>
                    <a:pt x="3707" y="201"/>
                    <a:pt x="3840" y="287"/>
                  </a:cubicBezTo>
                  <a:cubicBezTo>
                    <a:pt x="4185" y="503"/>
                    <a:pt x="4395" y="836"/>
                    <a:pt x="4411" y="1191"/>
                  </a:cubicBezTo>
                  <a:cubicBezTo>
                    <a:pt x="3994" y="1265"/>
                    <a:pt x="3667" y="1650"/>
                    <a:pt x="3677" y="1878"/>
                  </a:cubicBezTo>
                  <a:cubicBezTo>
                    <a:pt x="3679" y="1969"/>
                    <a:pt x="3738" y="2069"/>
                    <a:pt x="3899" y="2069"/>
                  </a:cubicBezTo>
                  <a:cubicBezTo>
                    <a:pt x="3920" y="2069"/>
                    <a:pt x="3942" y="2067"/>
                    <a:pt x="3966" y="2064"/>
                  </a:cubicBezTo>
                  <a:cubicBezTo>
                    <a:pt x="4293" y="2020"/>
                    <a:pt x="4534" y="1727"/>
                    <a:pt x="4571" y="1339"/>
                  </a:cubicBezTo>
                  <a:cubicBezTo>
                    <a:pt x="4753" y="1342"/>
                    <a:pt x="4920" y="1428"/>
                    <a:pt x="5074" y="1589"/>
                  </a:cubicBezTo>
                  <a:cubicBezTo>
                    <a:pt x="5336" y="1863"/>
                    <a:pt x="5274" y="2190"/>
                    <a:pt x="5176" y="2418"/>
                  </a:cubicBezTo>
                  <a:cubicBezTo>
                    <a:pt x="4953" y="2939"/>
                    <a:pt x="4327" y="3414"/>
                    <a:pt x="3862" y="3414"/>
                  </a:cubicBezTo>
                  <a:cubicBezTo>
                    <a:pt x="3857" y="3415"/>
                    <a:pt x="3853" y="3415"/>
                    <a:pt x="3848" y="3415"/>
                  </a:cubicBezTo>
                  <a:cubicBezTo>
                    <a:pt x="3736" y="3415"/>
                    <a:pt x="3627" y="3378"/>
                    <a:pt x="3541" y="3310"/>
                  </a:cubicBezTo>
                  <a:cubicBezTo>
                    <a:pt x="3491" y="3273"/>
                    <a:pt x="3448" y="3232"/>
                    <a:pt x="3408" y="3186"/>
                  </a:cubicBezTo>
                  <a:cubicBezTo>
                    <a:pt x="3603" y="2983"/>
                    <a:pt x="3667" y="2687"/>
                    <a:pt x="3578" y="2421"/>
                  </a:cubicBezTo>
                  <a:cubicBezTo>
                    <a:pt x="3513" y="2218"/>
                    <a:pt x="3408" y="2190"/>
                    <a:pt x="3350" y="2190"/>
                  </a:cubicBezTo>
                  <a:cubicBezTo>
                    <a:pt x="3260" y="2190"/>
                    <a:pt x="3177" y="2255"/>
                    <a:pt x="3121" y="2366"/>
                  </a:cubicBezTo>
                  <a:cubicBezTo>
                    <a:pt x="3023" y="2563"/>
                    <a:pt x="3010" y="2878"/>
                    <a:pt x="3192" y="3165"/>
                  </a:cubicBezTo>
                  <a:cubicBezTo>
                    <a:pt x="3001" y="3306"/>
                    <a:pt x="2649" y="3461"/>
                    <a:pt x="1999" y="3461"/>
                  </a:cubicBezTo>
                  <a:lnTo>
                    <a:pt x="1956" y="3461"/>
                  </a:lnTo>
                  <a:cubicBezTo>
                    <a:pt x="1558" y="3458"/>
                    <a:pt x="1385" y="3254"/>
                    <a:pt x="1314" y="3051"/>
                  </a:cubicBezTo>
                  <a:cubicBezTo>
                    <a:pt x="1564" y="3035"/>
                    <a:pt x="1767" y="2915"/>
                    <a:pt x="1863" y="2720"/>
                  </a:cubicBezTo>
                  <a:cubicBezTo>
                    <a:pt x="1959" y="2523"/>
                    <a:pt x="1922" y="2298"/>
                    <a:pt x="1761" y="2097"/>
                  </a:cubicBezTo>
                  <a:cubicBezTo>
                    <a:pt x="1675" y="1986"/>
                    <a:pt x="1585" y="1965"/>
                    <a:pt x="1527" y="1965"/>
                  </a:cubicBezTo>
                  <a:cubicBezTo>
                    <a:pt x="1444" y="1965"/>
                    <a:pt x="1360" y="2011"/>
                    <a:pt x="1289" y="2097"/>
                  </a:cubicBezTo>
                  <a:cubicBezTo>
                    <a:pt x="1147" y="2276"/>
                    <a:pt x="1076" y="2594"/>
                    <a:pt x="1107" y="2878"/>
                  </a:cubicBezTo>
                  <a:cubicBezTo>
                    <a:pt x="913" y="2835"/>
                    <a:pt x="728" y="2751"/>
                    <a:pt x="568" y="2628"/>
                  </a:cubicBezTo>
                  <a:cubicBezTo>
                    <a:pt x="154" y="2320"/>
                    <a:pt x="241" y="1891"/>
                    <a:pt x="296" y="1718"/>
                  </a:cubicBezTo>
                  <a:cubicBezTo>
                    <a:pt x="420" y="1345"/>
                    <a:pt x="746" y="1043"/>
                    <a:pt x="1027" y="1043"/>
                  </a:cubicBezTo>
                  <a:cubicBezTo>
                    <a:pt x="1095" y="1043"/>
                    <a:pt x="1163" y="1061"/>
                    <a:pt x="1218" y="1095"/>
                  </a:cubicBezTo>
                  <a:cubicBezTo>
                    <a:pt x="1232" y="1103"/>
                    <a:pt x="1246" y="1106"/>
                    <a:pt x="1260" y="1106"/>
                  </a:cubicBezTo>
                  <a:cubicBezTo>
                    <a:pt x="1307" y="1106"/>
                    <a:pt x="1349" y="1067"/>
                    <a:pt x="1342" y="1015"/>
                  </a:cubicBezTo>
                  <a:cubicBezTo>
                    <a:pt x="1342" y="1012"/>
                    <a:pt x="1283" y="586"/>
                    <a:pt x="1487" y="355"/>
                  </a:cubicBezTo>
                  <a:cubicBezTo>
                    <a:pt x="1572" y="255"/>
                    <a:pt x="1695" y="205"/>
                    <a:pt x="1853" y="205"/>
                  </a:cubicBezTo>
                  <a:cubicBezTo>
                    <a:pt x="1964" y="205"/>
                    <a:pt x="2092" y="230"/>
                    <a:pt x="2236" y="278"/>
                  </a:cubicBezTo>
                  <a:cubicBezTo>
                    <a:pt x="2369" y="318"/>
                    <a:pt x="2495" y="380"/>
                    <a:pt x="2609" y="457"/>
                  </a:cubicBezTo>
                  <a:cubicBezTo>
                    <a:pt x="2387" y="765"/>
                    <a:pt x="2313" y="1172"/>
                    <a:pt x="2560" y="1382"/>
                  </a:cubicBezTo>
                  <a:cubicBezTo>
                    <a:pt x="2622" y="1437"/>
                    <a:pt x="2705" y="1474"/>
                    <a:pt x="2791" y="1478"/>
                  </a:cubicBezTo>
                  <a:cubicBezTo>
                    <a:pt x="2921" y="1478"/>
                    <a:pt x="3038" y="1382"/>
                    <a:pt x="3091" y="1234"/>
                  </a:cubicBezTo>
                  <a:cubicBezTo>
                    <a:pt x="3168" y="1018"/>
                    <a:pt x="3112" y="694"/>
                    <a:pt x="2835" y="432"/>
                  </a:cubicBezTo>
                  <a:cubicBezTo>
                    <a:pt x="3006" y="255"/>
                    <a:pt x="3214" y="160"/>
                    <a:pt x="3426" y="160"/>
                  </a:cubicBezTo>
                  <a:close/>
                  <a:moveTo>
                    <a:pt x="3431" y="0"/>
                  </a:moveTo>
                  <a:cubicBezTo>
                    <a:pt x="3171" y="0"/>
                    <a:pt x="2915" y="116"/>
                    <a:pt x="2711" y="333"/>
                  </a:cubicBezTo>
                  <a:cubicBezTo>
                    <a:pt x="2582" y="241"/>
                    <a:pt x="2440" y="173"/>
                    <a:pt x="2289" y="124"/>
                  </a:cubicBezTo>
                  <a:cubicBezTo>
                    <a:pt x="2129" y="71"/>
                    <a:pt x="1984" y="45"/>
                    <a:pt x="1856" y="45"/>
                  </a:cubicBezTo>
                  <a:cubicBezTo>
                    <a:pt x="1647" y="45"/>
                    <a:pt x="1482" y="113"/>
                    <a:pt x="1363" y="247"/>
                  </a:cubicBezTo>
                  <a:cubicBezTo>
                    <a:pt x="1194" y="444"/>
                    <a:pt x="1169" y="731"/>
                    <a:pt x="1172" y="901"/>
                  </a:cubicBezTo>
                  <a:cubicBezTo>
                    <a:pt x="1126" y="888"/>
                    <a:pt x="1076" y="882"/>
                    <a:pt x="1027" y="882"/>
                  </a:cubicBezTo>
                  <a:cubicBezTo>
                    <a:pt x="676" y="882"/>
                    <a:pt x="287" y="1228"/>
                    <a:pt x="142" y="1669"/>
                  </a:cubicBezTo>
                  <a:cubicBezTo>
                    <a:pt x="0" y="2104"/>
                    <a:pt x="120" y="2498"/>
                    <a:pt x="472" y="2757"/>
                  </a:cubicBezTo>
                  <a:cubicBezTo>
                    <a:pt x="694" y="2921"/>
                    <a:pt x="922" y="3020"/>
                    <a:pt x="1141" y="3047"/>
                  </a:cubicBezTo>
                  <a:cubicBezTo>
                    <a:pt x="1246" y="3408"/>
                    <a:pt x="1539" y="3621"/>
                    <a:pt x="1952" y="3624"/>
                  </a:cubicBezTo>
                  <a:lnTo>
                    <a:pt x="1999" y="3624"/>
                  </a:lnTo>
                  <a:cubicBezTo>
                    <a:pt x="2563" y="3624"/>
                    <a:pt x="3007" y="3513"/>
                    <a:pt x="3288" y="3297"/>
                  </a:cubicBezTo>
                  <a:cubicBezTo>
                    <a:pt x="3334" y="3347"/>
                    <a:pt x="3384" y="3396"/>
                    <a:pt x="3439" y="3439"/>
                  </a:cubicBezTo>
                  <a:cubicBezTo>
                    <a:pt x="3556" y="3529"/>
                    <a:pt x="3699" y="3578"/>
                    <a:pt x="3848" y="3578"/>
                  </a:cubicBezTo>
                  <a:cubicBezTo>
                    <a:pt x="3853" y="3578"/>
                    <a:pt x="3857" y="3578"/>
                    <a:pt x="3862" y="3578"/>
                  </a:cubicBezTo>
                  <a:cubicBezTo>
                    <a:pt x="4392" y="3578"/>
                    <a:pt x="5077" y="3066"/>
                    <a:pt x="5327" y="2483"/>
                  </a:cubicBezTo>
                  <a:cubicBezTo>
                    <a:pt x="5490" y="2097"/>
                    <a:pt x="5444" y="1743"/>
                    <a:pt x="5191" y="1478"/>
                  </a:cubicBezTo>
                  <a:cubicBezTo>
                    <a:pt x="5009" y="1283"/>
                    <a:pt x="4802" y="1185"/>
                    <a:pt x="4574" y="1178"/>
                  </a:cubicBezTo>
                  <a:cubicBezTo>
                    <a:pt x="4552" y="774"/>
                    <a:pt x="4315" y="395"/>
                    <a:pt x="3929" y="151"/>
                  </a:cubicBezTo>
                  <a:cubicBezTo>
                    <a:pt x="3770" y="49"/>
                    <a:pt x="3600" y="0"/>
                    <a:pt x="34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2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"/>
          <p:cNvSpPr/>
          <p:nvPr/>
        </p:nvSpPr>
        <p:spPr>
          <a:xfrm>
            <a:off x="-111285" y="-151800"/>
            <a:ext cx="9366570" cy="5506907"/>
          </a:xfrm>
          <a:custGeom>
            <a:avLst/>
            <a:gdLst/>
            <a:ahLst/>
            <a:cxnLst/>
            <a:rect l="l" t="t" r="r" b="b"/>
            <a:pathLst>
              <a:path w="287870" h="169248" extrusionOk="0">
                <a:moveTo>
                  <a:pt x="17455" y="3287"/>
                </a:moveTo>
                <a:lnTo>
                  <a:pt x="17455" y="9371"/>
                </a:lnTo>
                <a:lnTo>
                  <a:pt x="11371" y="9371"/>
                </a:lnTo>
                <a:lnTo>
                  <a:pt x="11371" y="3287"/>
                </a:lnTo>
                <a:close/>
                <a:moveTo>
                  <a:pt x="24503" y="3287"/>
                </a:moveTo>
                <a:lnTo>
                  <a:pt x="24503" y="9371"/>
                </a:lnTo>
                <a:lnTo>
                  <a:pt x="18431" y="9371"/>
                </a:lnTo>
                <a:lnTo>
                  <a:pt x="18431" y="3287"/>
                </a:lnTo>
                <a:close/>
                <a:moveTo>
                  <a:pt x="31564" y="3287"/>
                </a:moveTo>
                <a:lnTo>
                  <a:pt x="31564" y="9371"/>
                </a:lnTo>
                <a:lnTo>
                  <a:pt x="25492" y="9371"/>
                </a:lnTo>
                <a:lnTo>
                  <a:pt x="25492" y="3287"/>
                </a:lnTo>
                <a:close/>
                <a:moveTo>
                  <a:pt x="38612" y="3287"/>
                </a:moveTo>
                <a:lnTo>
                  <a:pt x="38612" y="9371"/>
                </a:lnTo>
                <a:lnTo>
                  <a:pt x="32540" y="9371"/>
                </a:lnTo>
                <a:lnTo>
                  <a:pt x="32540" y="3287"/>
                </a:lnTo>
                <a:close/>
                <a:moveTo>
                  <a:pt x="45673" y="3287"/>
                </a:moveTo>
                <a:lnTo>
                  <a:pt x="45673" y="9371"/>
                </a:lnTo>
                <a:lnTo>
                  <a:pt x="39601" y="9371"/>
                </a:lnTo>
                <a:lnTo>
                  <a:pt x="39601" y="3287"/>
                </a:lnTo>
                <a:close/>
                <a:moveTo>
                  <a:pt x="52721" y="3287"/>
                </a:moveTo>
                <a:lnTo>
                  <a:pt x="52721" y="9371"/>
                </a:lnTo>
                <a:lnTo>
                  <a:pt x="46649" y="9371"/>
                </a:lnTo>
                <a:lnTo>
                  <a:pt x="46649" y="3287"/>
                </a:lnTo>
                <a:close/>
                <a:moveTo>
                  <a:pt x="59782" y="3287"/>
                </a:moveTo>
                <a:lnTo>
                  <a:pt x="59782" y="9371"/>
                </a:lnTo>
                <a:lnTo>
                  <a:pt x="53709" y="9371"/>
                </a:lnTo>
                <a:lnTo>
                  <a:pt x="53709" y="3287"/>
                </a:lnTo>
                <a:close/>
                <a:moveTo>
                  <a:pt x="66842" y="3287"/>
                </a:moveTo>
                <a:lnTo>
                  <a:pt x="66842" y="9371"/>
                </a:lnTo>
                <a:lnTo>
                  <a:pt x="60770" y="9371"/>
                </a:lnTo>
                <a:lnTo>
                  <a:pt x="60770" y="3287"/>
                </a:lnTo>
                <a:close/>
                <a:moveTo>
                  <a:pt x="73902" y="3287"/>
                </a:moveTo>
                <a:lnTo>
                  <a:pt x="73902" y="9371"/>
                </a:lnTo>
                <a:lnTo>
                  <a:pt x="67818" y="9371"/>
                </a:lnTo>
                <a:lnTo>
                  <a:pt x="67818" y="3287"/>
                </a:lnTo>
                <a:close/>
                <a:moveTo>
                  <a:pt x="80951" y="3287"/>
                </a:moveTo>
                <a:lnTo>
                  <a:pt x="80951" y="9371"/>
                </a:lnTo>
                <a:lnTo>
                  <a:pt x="74879" y="9371"/>
                </a:lnTo>
                <a:lnTo>
                  <a:pt x="74879" y="3287"/>
                </a:lnTo>
                <a:close/>
                <a:moveTo>
                  <a:pt x="88011" y="3287"/>
                </a:moveTo>
                <a:lnTo>
                  <a:pt x="88011" y="9371"/>
                </a:lnTo>
                <a:lnTo>
                  <a:pt x="81939" y="9371"/>
                </a:lnTo>
                <a:lnTo>
                  <a:pt x="81939" y="3287"/>
                </a:lnTo>
                <a:close/>
                <a:moveTo>
                  <a:pt x="95060" y="3287"/>
                </a:moveTo>
                <a:lnTo>
                  <a:pt x="95060" y="9371"/>
                </a:lnTo>
                <a:lnTo>
                  <a:pt x="88988" y="9371"/>
                </a:lnTo>
                <a:lnTo>
                  <a:pt x="88988" y="3287"/>
                </a:lnTo>
                <a:close/>
                <a:moveTo>
                  <a:pt x="102120" y="3287"/>
                </a:moveTo>
                <a:lnTo>
                  <a:pt x="102120" y="9371"/>
                </a:lnTo>
                <a:lnTo>
                  <a:pt x="96036" y="9371"/>
                </a:lnTo>
                <a:lnTo>
                  <a:pt x="96036" y="3287"/>
                </a:lnTo>
                <a:close/>
                <a:moveTo>
                  <a:pt x="109169" y="3287"/>
                </a:moveTo>
                <a:lnTo>
                  <a:pt x="109169" y="9371"/>
                </a:lnTo>
                <a:lnTo>
                  <a:pt x="103097" y="9371"/>
                </a:lnTo>
                <a:lnTo>
                  <a:pt x="103097" y="3287"/>
                </a:lnTo>
                <a:close/>
                <a:moveTo>
                  <a:pt x="116229" y="3287"/>
                </a:moveTo>
                <a:lnTo>
                  <a:pt x="116229" y="9371"/>
                </a:lnTo>
                <a:lnTo>
                  <a:pt x="110157" y="9371"/>
                </a:lnTo>
                <a:lnTo>
                  <a:pt x="110157" y="3287"/>
                </a:lnTo>
                <a:close/>
                <a:moveTo>
                  <a:pt x="123278" y="3287"/>
                </a:moveTo>
                <a:lnTo>
                  <a:pt x="123278" y="9371"/>
                </a:lnTo>
                <a:lnTo>
                  <a:pt x="117205" y="9371"/>
                </a:lnTo>
                <a:lnTo>
                  <a:pt x="117205" y="3287"/>
                </a:lnTo>
                <a:close/>
                <a:moveTo>
                  <a:pt x="130338" y="3287"/>
                </a:moveTo>
                <a:lnTo>
                  <a:pt x="130338" y="9371"/>
                </a:lnTo>
                <a:lnTo>
                  <a:pt x="124266" y="9371"/>
                </a:lnTo>
                <a:lnTo>
                  <a:pt x="124266" y="3287"/>
                </a:lnTo>
                <a:close/>
                <a:moveTo>
                  <a:pt x="137387" y="3287"/>
                </a:moveTo>
                <a:lnTo>
                  <a:pt x="137387" y="9371"/>
                </a:lnTo>
                <a:lnTo>
                  <a:pt x="131314" y="9371"/>
                </a:lnTo>
                <a:lnTo>
                  <a:pt x="131314" y="3287"/>
                </a:lnTo>
                <a:close/>
                <a:moveTo>
                  <a:pt x="144447" y="3287"/>
                </a:moveTo>
                <a:lnTo>
                  <a:pt x="144447" y="9371"/>
                </a:lnTo>
                <a:lnTo>
                  <a:pt x="138375" y="9371"/>
                </a:lnTo>
                <a:lnTo>
                  <a:pt x="138375" y="3287"/>
                </a:lnTo>
                <a:close/>
                <a:moveTo>
                  <a:pt x="151495" y="3287"/>
                </a:moveTo>
                <a:lnTo>
                  <a:pt x="151495" y="9371"/>
                </a:lnTo>
                <a:lnTo>
                  <a:pt x="145423" y="9371"/>
                </a:lnTo>
                <a:lnTo>
                  <a:pt x="145423" y="3287"/>
                </a:lnTo>
                <a:close/>
                <a:moveTo>
                  <a:pt x="158556" y="3287"/>
                </a:moveTo>
                <a:lnTo>
                  <a:pt x="158556" y="9371"/>
                </a:lnTo>
                <a:lnTo>
                  <a:pt x="152484" y="9371"/>
                </a:lnTo>
                <a:lnTo>
                  <a:pt x="152484" y="3287"/>
                </a:lnTo>
                <a:close/>
                <a:moveTo>
                  <a:pt x="165604" y="3287"/>
                </a:moveTo>
                <a:lnTo>
                  <a:pt x="165604" y="9371"/>
                </a:lnTo>
                <a:lnTo>
                  <a:pt x="159532" y="9371"/>
                </a:lnTo>
                <a:lnTo>
                  <a:pt x="159532" y="3287"/>
                </a:lnTo>
                <a:close/>
                <a:moveTo>
                  <a:pt x="172665" y="3287"/>
                </a:moveTo>
                <a:lnTo>
                  <a:pt x="172665" y="9371"/>
                </a:lnTo>
                <a:lnTo>
                  <a:pt x="166581" y="9371"/>
                </a:lnTo>
                <a:lnTo>
                  <a:pt x="166581" y="3287"/>
                </a:lnTo>
                <a:close/>
                <a:moveTo>
                  <a:pt x="179713" y="3287"/>
                </a:moveTo>
                <a:lnTo>
                  <a:pt x="179713" y="9371"/>
                </a:lnTo>
                <a:lnTo>
                  <a:pt x="173641" y="9371"/>
                </a:lnTo>
                <a:lnTo>
                  <a:pt x="173641" y="3287"/>
                </a:lnTo>
                <a:close/>
                <a:moveTo>
                  <a:pt x="186774" y="3287"/>
                </a:moveTo>
                <a:lnTo>
                  <a:pt x="186774" y="9371"/>
                </a:lnTo>
                <a:lnTo>
                  <a:pt x="180702" y="9371"/>
                </a:lnTo>
                <a:lnTo>
                  <a:pt x="180702" y="3287"/>
                </a:lnTo>
                <a:close/>
                <a:moveTo>
                  <a:pt x="193822" y="3287"/>
                </a:moveTo>
                <a:lnTo>
                  <a:pt x="193822" y="9371"/>
                </a:lnTo>
                <a:lnTo>
                  <a:pt x="187750" y="9371"/>
                </a:lnTo>
                <a:lnTo>
                  <a:pt x="187750" y="3287"/>
                </a:lnTo>
                <a:close/>
                <a:moveTo>
                  <a:pt x="200883" y="3287"/>
                </a:moveTo>
                <a:lnTo>
                  <a:pt x="200883" y="9371"/>
                </a:lnTo>
                <a:lnTo>
                  <a:pt x="194810" y="9371"/>
                </a:lnTo>
                <a:lnTo>
                  <a:pt x="194810" y="3287"/>
                </a:lnTo>
                <a:close/>
                <a:moveTo>
                  <a:pt x="207931" y="3287"/>
                </a:moveTo>
                <a:lnTo>
                  <a:pt x="207931" y="9371"/>
                </a:lnTo>
                <a:lnTo>
                  <a:pt x="201859" y="9371"/>
                </a:lnTo>
                <a:lnTo>
                  <a:pt x="201859" y="3287"/>
                </a:lnTo>
                <a:close/>
                <a:moveTo>
                  <a:pt x="214992" y="3287"/>
                </a:moveTo>
                <a:lnTo>
                  <a:pt x="214992" y="9371"/>
                </a:lnTo>
                <a:lnTo>
                  <a:pt x="208919" y="9371"/>
                </a:lnTo>
                <a:lnTo>
                  <a:pt x="208919" y="3287"/>
                </a:lnTo>
                <a:close/>
                <a:moveTo>
                  <a:pt x="222052" y="3287"/>
                </a:moveTo>
                <a:lnTo>
                  <a:pt x="222052" y="9371"/>
                </a:lnTo>
                <a:lnTo>
                  <a:pt x="215968" y="9371"/>
                </a:lnTo>
                <a:lnTo>
                  <a:pt x="215968" y="3287"/>
                </a:lnTo>
                <a:close/>
                <a:moveTo>
                  <a:pt x="229100" y="3287"/>
                </a:moveTo>
                <a:lnTo>
                  <a:pt x="229100" y="9371"/>
                </a:lnTo>
                <a:lnTo>
                  <a:pt x="223028" y="9371"/>
                </a:lnTo>
                <a:lnTo>
                  <a:pt x="223028" y="3287"/>
                </a:lnTo>
                <a:close/>
                <a:moveTo>
                  <a:pt x="236161" y="3287"/>
                </a:moveTo>
                <a:lnTo>
                  <a:pt x="236161" y="9371"/>
                </a:lnTo>
                <a:lnTo>
                  <a:pt x="230077" y="9371"/>
                </a:lnTo>
                <a:lnTo>
                  <a:pt x="230077" y="3287"/>
                </a:lnTo>
                <a:close/>
                <a:moveTo>
                  <a:pt x="243209" y="3287"/>
                </a:moveTo>
                <a:lnTo>
                  <a:pt x="243209" y="9371"/>
                </a:lnTo>
                <a:lnTo>
                  <a:pt x="237137" y="9371"/>
                </a:lnTo>
                <a:lnTo>
                  <a:pt x="237137" y="3287"/>
                </a:lnTo>
                <a:close/>
                <a:moveTo>
                  <a:pt x="250270" y="3287"/>
                </a:moveTo>
                <a:lnTo>
                  <a:pt x="250270" y="9371"/>
                </a:lnTo>
                <a:lnTo>
                  <a:pt x="244198" y="9371"/>
                </a:lnTo>
                <a:lnTo>
                  <a:pt x="244198" y="3287"/>
                </a:lnTo>
                <a:close/>
                <a:moveTo>
                  <a:pt x="257318" y="3287"/>
                </a:moveTo>
                <a:lnTo>
                  <a:pt x="257318" y="9371"/>
                </a:lnTo>
                <a:lnTo>
                  <a:pt x="251246" y="9371"/>
                </a:lnTo>
                <a:lnTo>
                  <a:pt x="251246" y="3287"/>
                </a:lnTo>
                <a:close/>
                <a:moveTo>
                  <a:pt x="264379" y="3287"/>
                </a:moveTo>
                <a:lnTo>
                  <a:pt x="264379" y="9371"/>
                </a:lnTo>
                <a:lnTo>
                  <a:pt x="258306" y="9371"/>
                </a:lnTo>
                <a:lnTo>
                  <a:pt x="258306" y="3287"/>
                </a:lnTo>
                <a:close/>
                <a:moveTo>
                  <a:pt x="271427" y="3287"/>
                </a:moveTo>
                <a:lnTo>
                  <a:pt x="271427" y="9371"/>
                </a:lnTo>
                <a:lnTo>
                  <a:pt x="265355" y="9371"/>
                </a:lnTo>
                <a:lnTo>
                  <a:pt x="265355" y="3287"/>
                </a:lnTo>
                <a:close/>
                <a:moveTo>
                  <a:pt x="278488" y="3287"/>
                </a:moveTo>
                <a:lnTo>
                  <a:pt x="278488" y="9371"/>
                </a:lnTo>
                <a:lnTo>
                  <a:pt x="272415" y="9371"/>
                </a:lnTo>
                <a:lnTo>
                  <a:pt x="272415" y="3287"/>
                </a:lnTo>
                <a:close/>
                <a:moveTo>
                  <a:pt x="17443" y="10347"/>
                </a:moveTo>
                <a:lnTo>
                  <a:pt x="17443" y="16419"/>
                </a:lnTo>
                <a:lnTo>
                  <a:pt x="11371" y="16419"/>
                </a:lnTo>
                <a:lnTo>
                  <a:pt x="11371" y="10347"/>
                </a:lnTo>
                <a:close/>
                <a:moveTo>
                  <a:pt x="24503" y="10347"/>
                </a:moveTo>
                <a:lnTo>
                  <a:pt x="24503" y="16419"/>
                </a:lnTo>
                <a:lnTo>
                  <a:pt x="18431" y="16419"/>
                </a:lnTo>
                <a:lnTo>
                  <a:pt x="18431" y="10347"/>
                </a:lnTo>
                <a:close/>
                <a:moveTo>
                  <a:pt x="31564" y="10347"/>
                </a:moveTo>
                <a:lnTo>
                  <a:pt x="31564" y="16419"/>
                </a:lnTo>
                <a:lnTo>
                  <a:pt x="25492" y="16419"/>
                </a:lnTo>
                <a:lnTo>
                  <a:pt x="25492" y="10347"/>
                </a:lnTo>
                <a:close/>
                <a:moveTo>
                  <a:pt x="38612" y="10347"/>
                </a:moveTo>
                <a:lnTo>
                  <a:pt x="38612" y="16419"/>
                </a:lnTo>
                <a:lnTo>
                  <a:pt x="32540" y="16419"/>
                </a:lnTo>
                <a:lnTo>
                  <a:pt x="32540" y="10347"/>
                </a:lnTo>
                <a:close/>
                <a:moveTo>
                  <a:pt x="45673" y="10347"/>
                </a:moveTo>
                <a:lnTo>
                  <a:pt x="45673" y="16419"/>
                </a:lnTo>
                <a:lnTo>
                  <a:pt x="39601" y="16419"/>
                </a:lnTo>
                <a:lnTo>
                  <a:pt x="39601" y="10347"/>
                </a:lnTo>
                <a:close/>
                <a:moveTo>
                  <a:pt x="52721" y="10347"/>
                </a:moveTo>
                <a:lnTo>
                  <a:pt x="52721" y="16419"/>
                </a:lnTo>
                <a:lnTo>
                  <a:pt x="46649" y="16419"/>
                </a:lnTo>
                <a:lnTo>
                  <a:pt x="46649" y="10347"/>
                </a:lnTo>
                <a:close/>
                <a:moveTo>
                  <a:pt x="59782" y="10347"/>
                </a:moveTo>
                <a:lnTo>
                  <a:pt x="59782" y="16419"/>
                </a:lnTo>
                <a:lnTo>
                  <a:pt x="53709" y="16419"/>
                </a:lnTo>
                <a:lnTo>
                  <a:pt x="53709" y="10347"/>
                </a:lnTo>
                <a:close/>
                <a:moveTo>
                  <a:pt x="66842" y="10347"/>
                </a:moveTo>
                <a:lnTo>
                  <a:pt x="66842" y="16419"/>
                </a:lnTo>
                <a:lnTo>
                  <a:pt x="60758" y="16419"/>
                </a:lnTo>
                <a:lnTo>
                  <a:pt x="60758" y="10347"/>
                </a:lnTo>
                <a:close/>
                <a:moveTo>
                  <a:pt x="73902" y="10347"/>
                </a:moveTo>
                <a:lnTo>
                  <a:pt x="73902" y="16419"/>
                </a:lnTo>
                <a:lnTo>
                  <a:pt x="67818" y="16419"/>
                </a:lnTo>
                <a:lnTo>
                  <a:pt x="67818" y="10347"/>
                </a:lnTo>
                <a:close/>
                <a:moveTo>
                  <a:pt x="80951" y="10347"/>
                </a:moveTo>
                <a:lnTo>
                  <a:pt x="80951" y="16419"/>
                </a:lnTo>
                <a:lnTo>
                  <a:pt x="74879" y="16419"/>
                </a:lnTo>
                <a:lnTo>
                  <a:pt x="74879" y="10347"/>
                </a:lnTo>
                <a:close/>
                <a:moveTo>
                  <a:pt x="88011" y="10347"/>
                </a:moveTo>
                <a:lnTo>
                  <a:pt x="88011" y="16419"/>
                </a:lnTo>
                <a:lnTo>
                  <a:pt x="81927" y="16419"/>
                </a:lnTo>
                <a:lnTo>
                  <a:pt x="81927" y="10347"/>
                </a:lnTo>
                <a:close/>
                <a:moveTo>
                  <a:pt x="95060" y="10347"/>
                </a:moveTo>
                <a:lnTo>
                  <a:pt x="95060" y="16419"/>
                </a:lnTo>
                <a:lnTo>
                  <a:pt x="88988" y="16419"/>
                </a:lnTo>
                <a:lnTo>
                  <a:pt x="88988" y="10347"/>
                </a:lnTo>
                <a:close/>
                <a:moveTo>
                  <a:pt x="102120" y="10347"/>
                </a:moveTo>
                <a:lnTo>
                  <a:pt x="102120" y="16419"/>
                </a:lnTo>
                <a:lnTo>
                  <a:pt x="96036" y="16419"/>
                </a:lnTo>
                <a:lnTo>
                  <a:pt x="96036" y="10347"/>
                </a:lnTo>
                <a:close/>
                <a:moveTo>
                  <a:pt x="109169" y="10347"/>
                </a:moveTo>
                <a:lnTo>
                  <a:pt x="109169" y="16419"/>
                </a:lnTo>
                <a:lnTo>
                  <a:pt x="103097" y="16419"/>
                </a:lnTo>
                <a:lnTo>
                  <a:pt x="103097" y="10347"/>
                </a:lnTo>
                <a:close/>
                <a:moveTo>
                  <a:pt x="116229" y="10347"/>
                </a:moveTo>
                <a:lnTo>
                  <a:pt x="116229" y="16419"/>
                </a:lnTo>
                <a:lnTo>
                  <a:pt x="110157" y="16419"/>
                </a:lnTo>
                <a:lnTo>
                  <a:pt x="110157" y="10347"/>
                </a:lnTo>
                <a:close/>
                <a:moveTo>
                  <a:pt x="123278" y="10347"/>
                </a:moveTo>
                <a:lnTo>
                  <a:pt x="123278" y="16419"/>
                </a:lnTo>
                <a:lnTo>
                  <a:pt x="117205" y="16419"/>
                </a:lnTo>
                <a:lnTo>
                  <a:pt x="117205" y="10347"/>
                </a:lnTo>
                <a:close/>
                <a:moveTo>
                  <a:pt x="130338" y="10347"/>
                </a:moveTo>
                <a:lnTo>
                  <a:pt x="130338" y="16419"/>
                </a:lnTo>
                <a:lnTo>
                  <a:pt x="124254" y="16419"/>
                </a:lnTo>
                <a:lnTo>
                  <a:pt x="124254" y="10347"/>
                </a:lnTo>
                <a:close/>
                <a:moveTo>
                  <a:pt x="137387" y="10347"/>
                </a:moveTo>
                <a:lnTo>
                  <a:pt x="137387" y="16419"/>
                </a:lnTo>
                <a:lnTo>
                  <a:pt x="131314" y="16419"/>
                </a:lnTo>
                <a:lnTo>
                  <a:pt x="131314" y="10347"/>
                </a:lnTo>
                <a:close/>
                <a:moveTo>
                  <a:pt x="144447" y="10347"/>
                </a:moveTo>
                <a:lnTo>
                  <a:pt x="144447" y="16419"/>
                </a:lnTo>
                <a:lnTo>
                  <a:pt x="138375" y="16419"/>
                </a:lnTo>
                <a:lnTo>
                  <a:pt x="138375" y="10347"/>
                </a:lnTo>
                <a:close/>
                <a:moveTo>
                  <a:pt x="151495" y="10347"/>
                </a:moveTo>
                <a:lnTo>
                  <a:pt x="151495" y="16419"/>
                </a:lnTo>
                <a:lnTo>
                  <a:pt x="145423" y="16419"/>
                </a:lnTo>
                <a:lnTo>
                  <a:pt x="145423" y="10347"/>
                </a:lnTo>
                <a:close/>
                <a:moveTo>
                  <a:pt x="158556" y="10347"/>
                </a:moveTo>
                <a:lnTo>
                  <a:pt x="158556" y="16419"/>
                </a:lnTo>
                <a:lnTo>
                  <a:pt x="152484" y="16419"/>
                </a:lnTo>
                <a:lnTo>
                  <a:pt x="152484" y="10347"/>
                </a:lnTo>
                <a:close/>
                <a:moveTo>
                  <a:pt x="165604" y="10347"/>
                </a:moveTo>
                <a:lnTo>
                  <a:pt x="165604" y="16419"/>
                </a:lnTo>
                <a:lnTo>
                  <a:pt x="159532" y="16419"/>
                </a:lnTo>
                <a:lnTo>
                  <a:pt x="159532" y="10347"/>
                </a:lnTo>
                <a:close/>
                <a:moveTo>
                  <a:pt x="172665" y="10347"/>
                </a:moveTo>
                <a:lnTo>
                  <a:pt x="172665" y="16419"/>
                </a:lnTo>
                <a:lnTo>
                  <a:pt x="166581" y="16419"/>
                </a:lnTo>
                <a:lnTo>
                  <a:pt x="166581" y="10347"/>
                </a:lnTo>
                <a:close/>
                <a:moveTo>
                  <a:pt x="179713" y="10347"/>
                </a:moveTo>
                <a:lnTo>
                  <a:pt x="179713" y="16419"/>
                </a:lnTo>
                <a:lnTo>
                  <a:pt x="173641" y="16419"/>
                </a:lnTo>
                <a:lnTo>
                  <a:pt x="173641" y="10347"/>
                </a:lnTo>
                <a:close/>
                <a:moveTo>
                  <a:pt x="186774" y="10347"/>
                </a:moveTo>
                <a:lnTo>
                  <a:pt x="186774" y="16419"/>
                </a:lnTo>
                <a:lnTo>
                  <a:pt x="180702" y="16419"/>
                </a:lnTo>
                <a:lnTo>
                  <a:pt x="180702" y="10347"/>
                </a:lnTo>
                <a:close/>
                <a:moveTo>
                  <a:pt x="193822" y="10347"/>
                </a:moveTo>
                <a:lnTo>
                  <a:pt x="193822" y="16419"/>
                </a:lnTo>
                <a:lnTo>
                  <a:pt x="187750" y="16419"/>
                </a:lnTo>
                <a:lnTo>
                  <a:pt x="187750" y="10347"/>
                </a:lnTo>
                <a:close/>
                <a:moveTo>
                  <a:pt x="200883" y="10347"/>
                </a:moveTo>
                <a:lnTo>
                  <a:pt x="200883" y="16419"/>
                </a:lnTo>
                <a:lnTo>
                  <a:pt x="194810" y="16419"/>
                </a:lnTo>
                <a:lnTo>
                  <a:pt x="194810" y="10347"/>
                </a:lnTo>
                <a:close/>
                <a:moveTo>
                  <a:pt x="207931" y="10347"/>
                </a:moveTo>
                <a:lnTo>
                  <a:pt x="207931" y="16419"/>
                </a:lnTo>
                <a:lnTo>
                  <a:pt x="201859" y="16419"/>
                </a:lnTo>
                <a:lnTo>
                  <a:pt x="201859" y="10347"/>
                </a:lnTo>
                <a:close/>
                <a:moveTo>
                  <a:pt x="214992" y="10347"/>
                </a:moveTo>
                <a:lnTo>
                  <a:pt x="214992" y="16419"/>
                </a:lnTo>
                <a:lnTo>
                  <a:pt x="208919" y="16419"/>
                </a:lnTo>
                <a:lnTo>
                  <a:pt x="208919" y="10347"/>
                </a:lnTo>
                <a:close/>
                <a:moveTo>
                  <a:pt x="222052" y="10347"/>
                </a:moveTo>
                <a:lnTo>
                  <a:pt x="222052" y="16419"/>
                </a:lnTo>
                <a:lnTo>
                  <a:pt x="215968" y="16419"/>
                </a:lnTo>
                <a:lnTo>
                  <a:pt x="215968" y="10347"/>
                </a:lnTo>
                <a:close/>
                <a:moveTo>
                  <a:pt x="229100" y="10347"/>
                </a:moveTo>
                <a:lnTo>
                  <a:pt x="229100" y="16419"/>
                </a:lnTo>
                <a:lnTo>
                  <a:pt x="223028" y="16419"/>
                </a:lnTo>
                <a:lnTo>
                  <a:pt x="223028" y="10347"/>
                </a:lnTo>
                <a:close/>
                <a:moveTo>
                  <a:pt x="236161" y="10347"/>
                </a:moveTo>
                <a:lnTo>
                  <a:pt x="236161" y="16419"/>
                </a:lnTo>
                <a:lnTo>
                  <a:pt x="230077" y="16419"/>
                </a:lnTo>
                <a:lnTo>
                  <a:pt x="230077" y="10347"/>
                </a:lnTo>
                <a:close/>
                <a:moveTo>
                  <a:pt x="243209" y="10347"/>
                </a:moveTo>
                <a:lnTo>
                  <a:pt x="243209" y="16419"/>
                </a:lnTo>
                <a:lnTo>
                  <a:pt x="237137" y="16419"/>
                </a:lnTo>
                <a:lnTo>
                  <a:pt x="237137" y="10347"/>
                </a:lnTo>
                <a:close/>
                <a:moveTo>
                  <a:pt x="250270" y="10347"/>
                </a:moveTo>
                <a:lnTo>
                  <a:pt x="250270" y="16419"/>
                </a:lnTo>
                <a:lnTo>
                  <a:pt x="244198" y="16419"/>
                </a:lnTo>
                <a:lnTo>
                  <a:pt x="244198" y="10347"/>
                </a:lnTo>
                <a:close/>
                <a:moveTo>
                  <a:pt x="257318" y="10347"/>
                </a:moveTo>
                <a:lnTo>
                  <a:pt x="257318" y="16419"/>
                </a:lnTo>
                <a:lnTo>
                  <a:pt x="251246" y="16419"/>
                </a:lnTo>
                <a:lnTo>
                  <a:pt x="251246" y="10347"/>
                </a:lnTo>
                <a:close/>
                <a:moveTo>
                  <a:pt x="264379" y="10347"/>
                </a:moveTo>
                <a:lnTo>
                  <a:pt x="264379" y="16419"/>
                </a:lnTo>
                <a:lnTo>
                  <a:pt x="258306" y="16419"/>
                </a:lnTo>
                <a:lnTo>
                  <a:pt x="258306" y="10347"/>
                </a:lnTo>
                <a:close/>
                <a:moveTo>
                  <a:pt x="271427" y="10347"/>
                </a:moveTo>
                <a:lnTo>
                  <a:pt x="271427" y="16419"/>
                </a:lnTo>
                <a:lnTo>
                  <a:pt x="265355" y="16419"/>
                </a:lnTo>
                <a:lnTo>
                  <a:pt x="265355" y="10347"/>
                </a:lnTo>
                <a:close/>
                <a:moveTo>
                  <a:pt x="278488" y="10347"/>
                </a:moveTo>
                <a:lnTo>
                  <a:pt x="278488" y="16419"/>
                </a:lnTo>
                <a:lnTo>
                  <a:pt x="272415" y="16419"/>
                </a:lnTo>
                <a:lnTo>
                  <a:pt x="272415" y="10347"/>
                </a:lnTo>
                <a:close/>
                <a:moveTo>
                  <a:pt x="17443" y="17408"/>
                </a:moveTo>
                <a:lnTo>
                  <a:pt x="17443" y="23480"/>
                </a:lnTo>
                <a:lnTo>
                  <a:pt x="11371" y="23480"/>
                </a:lnTo>
                <a:lnTo>
                  <a:pt x="11371" y="17408"/>
                </a:lnTo>
                <a:close/>
                <a:moveTo>
                  <a:pt x="24503" y="17408"/>
                </a:moveTo>
                <a:lnTo>
                  <a:pt x="24503" y="23480"/>
                </a:lnTo>
                <a:lnTo>
                  <a:pt x="18431" y="23480"/>
                </a:lnTo>
                <a:lnTo>
                  <a:pt x="18431" y="17408"/>
                </a:lnTo>
                <a:close/>
                <a:moveTo>
                  <a:pt x="31564" y="17408"/>
                </a:moveTo>
                <a:lnTo>
                  <a:pt x="31564" y="23480"/>
                </a:lnTo>
                <a:lnTo>
                  <a:pt x="25492" y="23480"/>
                </a:lnTo>
                <a:lnTo>
                  <a:pt x="25492" y="17408"/>
                </a:lnTo>
                <a:close/>
                <a:moveTo>
                  <a:pt x="38612" y="17408"/>
                </a:moveTo>
                <a:lnTo>
                  <a:pt x="38612" y="23480"/>
                </a:lnTo>
                <a:lnTo>
                  <a:pt x="32540" y="23480"/>
                </a:lnTo>
                <a:lnTo>
                  <a:pt x="32540" y="17408"/>
                </a:lnTo>
                <a:close/>
                <a:moveTo>
                  <a:pt x="45673" y="17408"/>
                </a:moveTo>
                <a:lnTo>
                  <a:pt x="45673" y="23480"/>
                </a:lnTo>
                <a:lnTo>
                  <a:pt x="39601" y="23480"/>
                </a:lnTo>
                <a:lnTo>
                  <a:pt x="39601" y="17408"/>
                </a:lnTo>
                <a:close/>
                <a:moveTo>
                  <a:pt x="52721" y="17408"/>
                </a:moveTo>
                <a:lnTo>
                  <a:pt x="52721" y="23480"/>
                </a:lnTo>
                <a:lnTo>
                  <a:pt x="46649" y="23480"/>
                </a:lnTo>
                <a:lnTo>
                  <a:pt x="46649" y="17408"/>
                </a:lnTo>
                <a:close/>
                <a:moveTo>
                  <a:pt x="59782" y="17408"/>
                </a:moveTo>
                <a:lnTo>
                  <a:pt x="59782" y="23480"/>
                </a:lnTo>
                <a:lnTo>
                  <a:pt x="53709" y="23480"/>
                </a:lnTo>
                <a:lnTo>
                  <a:pt x="53709" y="17408"/>
                </a:lnTo>
                <a:close/>
                <a:moveTo>
                  <a:pt x="66842" y="17408"/>
                </a:moveTo>
                <a:lnTo>
                  <a:pt x="66842" y="23480"/>
                </a:lnTo>
                <a:lnTo>
                  <a:pt x="60758" y="23480"/>
                </a:lnTo>
                <a:lnTo>
                  <a:pt x="60758" y="17408"/>
                </a:lnTo>
                <a:close/>
                <a:moveTo>
                  <a:pt x="73902" y="17408"/>
                </a:moveTo>
                <a:lnTo>
                  <a:pt x="73902" y="23480"/>
                </a:lnTo>
                <a:lnTo>
                  <a:pt x="67818" y="23480"/>
                </a:lnTo>
                <a:lnTo>
                  <a:pt x="67818" y="17408"/>
                </a:lnTo>
                <a:close/>
                <a:moveTo>
                  <a:pt x="80951" y="17408"/>
                </a:moveTo>
                <a:lnTo>
                  <a:pt x="80951" y="23480"/>
                </a:lnTo>
                <a:lnTo>
                  <a:pt x="74879" y="23480"/>
                </a:lnTo>
                <a:lnTo>
                  <a:pt x="74879" y="17408"/>
                </a:lnTo>
                <a:close/>
                <a:moveTo>
                  <a:pt x="88011" y="17408"/>
                </a:moveTo>
                <a:lnTo>
                  <a:pt x="88011" y="23480"/>
                </a:lnTo>
                <a:lnTo>
                  <a:pt x="81927" y="23480"/>
                </a:lnTo>
                <a:lnTo>
                  <a:pt x="81927" y="17408"/>
                </a:lnTo>
                <a:close/>
                <a:moveTo>
                  <a:pt x="95060" y="17408"/>
                </a:moveTo>
                <a:lnTo>
                  <a:pt x="95060" y="23480"/>
                </a:lnTo>
                <a:lnTo>
                  <a:pt x="88988" y="23480"/>
                </a:lnTo>
                <a:lnTo>
                  <a:pt x="88988" y="17408"/>
                </a:lnTo>
                <a:close/>
                <a:moveTo>
                  <a:pt x="102120" y="17408"/>
                </a:moveTo>
                <a:lnTo>
                  <a:pt x="102120" y="23480"/>
                </a:lnTo>
                <a:lnTo>
                  <a:pt x="96036" y="23480"/>
                </a:lnTo>
                <a:lnTo>
                  <a:pt x="96036" y="17408"/>
                </a:lnTo>
                <a:close/>
                <a:moveTo>
                  <a:pt x="109169" y="17408"/>
                </a:moveTo>
                <a:lnTo>
                  <a:pt x="109169" y="23480"/>
                </a:lnTo>
                <a:lnTo>
                  <a:pt x="103097" y="23480"/>
                </a:lnTo>
                <a:lnTo>
                  <a:pt x="103097" y="17408"/>
                </a:lnTo>
                <a:close/>
                <a:moveTo>
                  <a:pt x="116229" y="17408"/>
                </a:moveTo>
                <a:lnTo>
                  <a:pt x="116229" y="23480"/>
                </a:lnTo>
                <a:lnTo>
                  <a:pt x="110157" y="23480"/>
                </a:lnTo>
                <a:lnTo>
                  <a:pt x="110157" y="17408"/>
                </a:lnTo>
                <a:close/>
                <a:moveTo>
                  <a:pt x="123278" y="17408"/>
                </a:moveTo>
                <a:lnTo>
                  <a:pt x="123278" y="23480"/>
                </a:lnTo>
                <a:lnTo>
                  <a:pt x="117205" y="23480"/>
                </a:lnTo>
                <a:lnTo>
                  <a:pt x="117205" y="17408"/>
                </a:lnTo>
                <a:close/>
                <a:moveTo>
                  <a:pt x="130338" y="17408"/>
                </a:moveTo>
                <a:lnTo>
                  <a:pt x="130338" y="23480"/>
                </a:lnTo>
                <a:lnTo>
                  <a:pt x="124254" y="23480"/>
                </a:lnTo>
                <a:lnTo>
                  <a:pt x="124254" y="17408"/>
                </a:lnTo>
                <a:close/>
                <a:moveTo>
                  <a:pt x="137387" y="17408"/>
                </a:moveTo>
                <a:lnTo>
                  <a:pt x="137387" y="23480"/>
                </a:lnTo>
                <a:lnTo>
                  <a:pt x="131314" y="23480"/>
                </a:lnTo>
                <a:lnTo>
                  <a:pt x="131314" y="17408"/>
                </a:lnTo>
                <a:close/>
                <a:moveTo>
                  <a:pt x="144447" y="17408"/>
                </a:moveTo>
                <a:lnTo>
                  <a:pt x="144447" y="23480"/>
                </a:lnTo>
                <a:lnTo>
                  <a:pt x="138375" y="23480"/>
                </a:lnTo>
                <a:lnTo>
                  <a:pt x="138375" y="17408"/>
                </a:lnTo>
                <a:close/>
                <a:moveTo>
                  <a:pt x="151495" y="17408"/>
                </a:moveTo>
                <a:lnTo>
                  <a:pt x="151495" y="23480"/>
                </a:lnTo>
                <a:lnTo>
                  <a:pt x="145423" y="23480"/>
                </a:lnTo>
                <a:lnTo>
                  <a:pt x="145423" y="17408"/>
                </a:lnTo>
                <a:close/>
                <a:moveTo>
                  <a:pt x="158556" y="17408"/>
                </a:moveTo>
                <a:lnTo>
                  <a:pt x="158556" y="23480"/>
                </a:lnTo>
                <a:lnTo>
                  <a:pt x="152484" y="23480"/>
                </a:lnTo>
                <a:lnTo>
                  <a:pt x="152484" y="17408"/>
                </a:lnTo>
                <a:close/>
                <a:moveTo>
                  <a:pt x="165604" y="17408"/>
                </a:moveTo>
                <a:lnTo>
                  <a:pt x="165604" y="23480"/>
                </a:lnTo>
                <a:lnTo>
                  <a:pt x="159532" y="23480"/>
                </a:lnTo>
                <a:lnTo>
                  <a:pt x="159532" y="17408"/>
                </a:lnTo>
                <a:close/>
                <a:moveTo>
                  <a:pt x="172665" y="17408"/>
                </a:moveTo>
                <a:lnTo>
                  <a:pt x="172665" y="23480"/>
                </a:lnTo>
                <a:lnTo>
                  <a:pt x="166581" y="23480"/>
                </a:lnTo>
                <a:lnTo>
                  <a:pt x="166581" y="17408"/>
                </a:lnTo>
                <a:close/>
                <a:moveTo>
                  <a:pt x="179713" y="17408"/>
                </a:moveTo>
                <a:lnTo>
                  <a:pt x="179713" y="23480"/>
                </a:lnTo>
                <a:lnTo>
                  <a:pt x="173641" y="23480"/>
                </a:lnTo>
                <a:lnTo>
                  <a:pt x="173641" y="17408"/>
                </a:lnTo>
                <a:close/>
                <a:moveTo>
                  <a:pt x="186774" y="17408"/>
                </a:moveTo>
                <a:lnTo>
                  <a:pt x="186774" y="23480"/>
                </a:lnTo>
                <a:lnTo>
                  <a:pt x="180702" y="23480"/>
                </a:lnTo>
                <a:lnTo>
                  <a:pt x="180702" y="17408"/>
                </a:lnTo>
                <a:close/>
                <a:moveTo>
                  <a:pt x="193822" y="17408"/>
                </a:moveTo>
                <a:lnTo>
                  <a:pt x="193822" y="23480"/>
                </a:lnTo>
                <a:lnTo>
                  <a:pt x="187750" y="23480"/>
                </a:lnTo>
                <a:lnTo>
                  <a:pt x="187750" y="17408"/>
                </a:lnTo>
                <a:close/>
                <a:moveTo>
                  <a:pt x="200883" y="17408"/>
                </a:moveTo>
                <a:lnTo>
                  <a:pt x="200883" y="23480"/>
                </a:lnTo>
                <a:lnTo>
                  <a:pt x="194810" y="23480"/>
                </a:lnTo>
                <a:lnTo>
                  <a:pt x="194810" y="17408"/>
                </a:lnTo>
                <a:close/>
                <a:moveTo>
                  <a:pt x="207931" y="17408"/>
                </a:moveTo>
                <a:lnTo>
                  <a:pt x="207931" y="23480"/>
                </a:lnTo>
                <a:lnTo>
                  <a:pt x="201859" y="23480"/>
                </a:lnTo>
                <a:lnTo>
                  <a:pt x="201859" y="17408"/>
                </a:lnTo>
                <a:close/>
                <a:moveTo>
                  <a:pt x="214992" y="17408"/>
                </a:moveTo>
                <a:lnTo>
                  <a:pt x="214992" y="23480"/>
                </a:lnTo>
                <a:lnTo>
                  <a:pt x="208919" y="23480"/>
                </a:lnTo>
                <a:lnTo>
                  <a:pt x="208919" y="17408"/>
                </a:lnTo>
                <a:close/>
                <a:moveTo>
                  <a:pt x="222052" y="17408"/>
                </a:moveTo>
                <a:lnTo>
                  <a:pt x="222052" y="23480"/>
                </a:lnTo>
                <a:lnTo>
                  <a:pt x="215968" y="23480"/>
                </a:lnTo>
                <a:lnTo>
                  <a:pt x="215968" y="17408"/>
                </a:lnTo>
                <a:close/>
                <a:moveTo>
                  <a:pt x="229100" y="17408"/>
                </a:moveTo>
                <a:lnTo>
                  <a:pt x="229100" y="23480"/>
                </a:lnTo>
                <a:lnTo>
                  <a:pt x="223028" y="23480"/>
                </a:lnTo>
                <a:lnTo>
                  <a:pt x="223028" y="17408"/>
                </a:lnTo>
                <a:close/>
                <a:moveTo>
                  <a:pt x="236161" y="17408"/>
                </a:moveTo>
                <a:lnTo>
                  <a:pt x="236161" y="23480"/>
                </a:lnTo>
                <a:lnTo>
                  <a:pt x="230077" y="23480"/>
                </a:lnTo>
                <a:lnTo>
                  <a:pt x="230077" y="17408"/>
                </a:lnTo>
                <a:close/>
                <a:moveTo>
                  <a:pt x="243209" y="17408"/>
                </a:moveTo>
                <a:lnTo>
                  <a:pt x="243209" y="23480"/>
                </a:lnTo>
                <a:lnTo>
                  <a:pt x="237137" y="23480"/>
                </a:lnTo>
                <a:lnTo>
                  <a:pt x="237137" y="17408"/>
                </a:lnTo>
                <a:close/>
                <a:moveTo>
                  <a:pt x="250270" y="17408"/>
                </a:moveTo>
                <a:lnTo>
                  <a:pt x="250270" y="23480"/>
                </a:lnTo>
                <a:lnTo>
                  <a:pt x="244198" y="23480"/>
                </a:lnTo>
                <a:lnTo>
                  <a:pt x="244198" y="17408"/>
                </a:lnTo>
                <a:close/>
                <a:moveTo>
                  <a:pt x="257318" y="17408"/>
                </a:moveTo>
                <a:lnTo>
                  <a:pt x="257318" y="23480"/>
                </a:lnTo>
                <a:lnTo>
                  <a:pt x="251246" y="23480"/>
                </a:lnTo>
                <a:lnTo>
                  <a:pt x="251246" y="17408"/>
                </a:lnTo>
                <a:close/>
                <a:moveTo>
                  <a:pt x="264379" y="17408"/>
                </a:moveTo>
                <a:lnTo>
                  <a:pt x="264379" y="23480"/>
                </a:lnTo>
                <a:lnTo>
                  <a:pt x="258306" y="23480"/>
                </a:lnTo>
                <a:lnTo>
                  <a:pt x="258306" y="17408"/>
                </a:lnTo>
                <a:close/>
                <a:moveTo>
                  <a:pt x="271427" y="17408"/>
                </a:moveTo>
                <a:lnTo>
                  <a:pt x="271427" y="23480"/>
                </a:lnTo>
                <a:lnTo>
                  <a:pt x="265355" y="23480"/>
                </a:lnTo>
                <a:lnTo>
                  <a:pt x="265355" y="17408"/>
                </a:lnTo>
                <a:close/>
                <a:moveTo>
                  <a:pt x="278488" y="17408"/>
                </a:moveTo>
                <a:lnTo>
                  <a:pt x="278488" y="23480"/>
                </a:lnTo>
                <a:lnTo>
                  <a:pt x="272415" y="23480"/>
                </a:lnTo>
                <a:lnTo>
                  <a:pt x="272415" y="17408"/>
                </a:lnTo>
                <a:close/>
                <a:moveTo>
                  <a:pt x="17443" y="24456"/>
                </a:moveTo>
                <a:lnTo>
                  <a:pt x="17443" y="30528"/>
                </a:lnTo>
                <a:lnTo>
                  <a:pt x="11371" y="30528"/>
                </a:lnTo>
                <a:lnTo>
                  <a:pt x="11371" y="24456"/>
                </a:lnTo>
                <a:close/>
                <a:moveTo>
                  <a:pt x="24503" y="24456"/>
                </a:moveTo>
                <a:lnTo>
                  <a:pt x="24503" y="30528"/>
                </a:lnTo>
                <a:lnTo>
                  <a:pt x="18431" y="30528"/>
                </a:lnTo>
                <a:lnTo>
                  <a:pt x="18431" y="24456"/>
                </a:lnTo>
                <a:close/>
                <a:moveTo>
                  <a:pt x="31564" y="24456"/>
                </a:moveTo>
                <a:lnTo>
                  <a:pt x="31564" y="30528"/>
                </a:lnTo>
                <a:lnTo>
                  <a:pt x="25492" y="30528"/>
                </a:lnTo>
                <a:lnTo>
                  <a:pt x="25492" y="24456"/>
                </a:lnTo>
                <a:close/>
                <a:moveTo>
                  <a:pt x="38612" y="24456"/>
                </a:moveTo>
                <a:lnTo>
                  <a:pt x="38612" y="30528"/>
                </a:lnTo>
                <a:lnTo>
                  <a:pt x="32540" y="30528"/>
                </a:lnTo>
                <a:lnTo>
                  <a:pt x="32540" y="24456"/>
                </a:lnTo>
                <a:close/>
                <a:moveTo>
                  <a:pt x="45673" y="24456"/>
                </a:moveTo>
                <a:lnTo>
                  <a:pt x="45673" y="30528"/>
                </a:lnTo>
                <a:lnTo>
                  <a:pt x="39601" y="30528"/>
                </a:lnTo>
                <a:lnTo>
                  <a:pt x="39601" y="24456"/>
                </a:lnTo>
                <a:close/>
                <a:moveTo>
                  <a:pt x="52721" y="24456"/>
                </a:moveTo>
                <a:lnTo>
                  <a:pt x="52721" y="30528"/>
                </a:lnTo>
                <a:lnTo>
                  <a:pt x="46649" y="30528"/>
                </a:lnTo>
                <a:lnTo>
                  <a:pt x="46649" y="24456"/>
                </a:lnTo>
                <a:close/>
                <a:moveTo>
                  <a:pt x="59782" y="24456"/>
                </a:moveTo>
                <a:lnTo>
                  <a:pt x="59782" y="30528"/>
                </a:lnTo>
                <a:lnTo>
                  <a:pt x="53709" y="30528"/>
                </a:lnTo>
                <a:lnTo>
                  <a:pt x="53709" y="24456"/>
                </a:lnTo>
                <a:close/>
                <a:moveTo>
                  <a:pt x="88011" y="24456"/>
                </a:moveTo>
                <a:lnTo>
                  <a:pt x="88011" y="30528"/>
                </a:lnTo>
                <a:lnTo>
                  <a:pt x="81927" y="30528"/>
                </a:lnTo>
                <a:lnTo>
                  <a:pt x="81927" y="24456"/>
                </a:lnTo>
                <a:close/>
                <a:moveTo>
                  <a:pt x="95060" y="24456"/>
                </a:moveTo>
                <a:lnTo>
                  <a:pt x="95060" y="30528"/>
                </a:lnTo>
                <a:lnTo>
                  <a:pt x="88988" y="30528"/>
                </a:lnTo>
                <a:lnTo>
                  <a:pt x="88988" y="24456"/>
                </a:lnTo>
                <a:close/>
                <a:moveTo>
                  <a:pt x="123278" y="24456"/>
                </a:moveTo>
                <a:lnTo>
                  <a:pt x="123278" y="30528"/>
                </a:lnTo>
                <a:lnTo>
                  <a:pt x="117205" y="30528"/>
                </a:lnTo>
                <a:lnTo>
                  <a:pt x="117205" y="24456"/>
                </a:lnTo>
                <a:close/>
                <a:moveTo>
                  <a:pt x="130338" y="24456"/>
                </a:moveTo>
                <a:lnTo>
                  <a:pt x="130338" y="30528"/>
                </a:lnTo>
                <a:lnTo>
                  <a:pt x="124254" y="30528"/>
                </a:lnTo>
                <a:lnTo>
                  <a:pt x="124254" y="24456"/>
                </a:lnTo>
                <a:close/>
                <a:moveTo>
                  <a:pt x="144447" y="24456"/>
                </a:moveTo>
                <a:lnTo>
                  <a:pt x="144447" y="30528"/>
                </a:lnTo>
                <a:lnTo>
                  <a:pt x="138375" y="30528"/>
                </a:lnTo>
                <a:lnTo>
                  <a:pt x="138375" y="24456"/>
                </a:lnTo>
                <a:close/>
                <a:moveTo>
                  <a:pt x="151495" y="24456"/>
                </a:moveTo>
                <a:lnTo>
                  <a:pt x="151495" y="30528"/>
                </a:lnTo>
                <a:lnTo>
                  <a:pt x="145423" y="30528"/>
                </a:lnTo>
                <a:lnTo>
                  <a:pt x="145423" y="24456"/>
                </a:lnTo>
                <a:close/>
                <a:moveTo>
                  <a:pt x="158556" y="24456"/>
                </a:moveTo>
                <a:lnTo>
                  <a:pt x="158556" y="30528"/>
                </a:lnTo>
                <a:lnTo>
                  <a:pt x="152484" y="30528"/>
                </a:lnTo>
                <a:lnTo>
                  <a:pt x="152484" y="24456"/>
                </a:lnTo>
                <a:close/>
                <a:moveTo>
                  <a:pt x="165604" y="24456"/>
                </a:moveTo>
                <a:lnTo>
                  <a:pt x="165604" y="30528"/>
                </a:lnTo>
                <a:lnTo>
                  <a:pt x="159532" y="30528"/>
                </a:lnTo>
                <a:lnTo>
                  <a:pt x="159532" y="24456"/>
                </a:lnTo>
                <a:close/>
                <a:moveTo>
                  <a:pt x="172665" y="24456"/>
                </a:moveTo>
                <a:lnTo>
                  <a:pt x="172665" y="30528"/>
                </a:lnTo>
                <a:lnTo>
                  <a:pt x="166581" y="30528"/>
                </a:lnTo>
                <a:lnTo>
                  <a:pt x="166581" y="24456"/>
                </a:lnTo>
                <a:close/>
                <a:moveTo>
                  <a:pt x="179713" y="24456"/>
                </a:moveTo>
                <a:lnTo>
                  <a:pt x="179713" y="30528"/>
                </a:lnTo>
                <a:lnTo>
                  <a:pt x="173641" y="30528"/>
                </a:lnTo>
                <a:lnTo>
                  <a:pt x="173641" y="24456"/>
                </a:lnTo>
                <a:close/>
                <a:moveTo>
                  <a:pt x="186774" y="24456"/>
                </a:moveTo>
                <a:lnTo>
                  <a:pt x="186774" y="30528"/>
                </a:lnTo>
                <a:lnTo>
                  <a:pt x="180702" y="30528"/>
                </a:lnTo>
                <a:lnTo>
                  <a:pt x="180702" y="24456"/>
                </a:lnTo>
                <a:close/>
                <a:moveTo>
                  <a:pt x="193822" y="24456"/>
                </a:moveTo>
                <a:lnTo>
                  <a:pt x="193822" y="30528"/>
                </a:lnTo>
                <a:lnTo>
                  <a:pt x="187750" y="30528"/>
                </a:lnTo>
                <a:lnTo>
                  <a:pt x="187750" y="24456"/>
                </a:lnTo>
                <a:close/>
                <a:moveTo>
                  <a:pt x="200883" y="24456"/>
                </a:moveTo>
                <a:lnTo>
                  <a:pt x="200883" y="30528"/>
                </a:lnTo>
                <a:lnTo>
                  <a:pt x="194810" y="30528"/>
                </a:lnTo>
                <a:lnTo>
                  <a:pt x="194810" y="24456"/>
                </a:lnTo>
                <a:close/>
                <a:moveTo>
                  <a:pt x="207931" y="24456"/>
                </a:moveTo>
                <a:lnTo>
                  <a:pt x="207931" y="30528"/>
                </a:lnTo>
                <a:lnTo>
                  <a:pt x="201859" y="30528"/>
                </a:lnTo>
                <a:lnTo>
                  <a:pt x="201859" y="24456"/>
                </a:lnTo>
                <a:close/>
                <a:moveTo>
                  <a:pt x="214992" y="24456"/>
                </a:moveTo>
                <a:lnTo>
                  <a:pt x="214992" y="30528"/>
                </a:lnTo>
                <a:lnTo>
                  <a:pt x="208919" y="30528"/>
                </a:lnTo>
                <a:lnTo>
                  <a:pt x="208919" y="24456"/>
                </a:lnTo>
                <a:close/>
                <a:moveTo>
                  <a:pt x="222052" y="24456"/>
                </a:moveTo>
                <a:lnTo>
                  <a:pt x="222052" y="30528"/>
                </a:lnTo>
                <a:lnTo>
                  <a:pt x="215968" y="30528"/>
                </a:lnTo>
                <a:lnTo>
                  <a:pt x="215968" y="24456"/>
                </a:lnTo>
                <a:close/>
                <a:moveTo>
                  <a:pt x="229100" y="24456"/>
                </a:moveTo>
                <a:lnTo>
                  <a:pt x="229100" y="30528"/>
                </a:lnTo>
                <a:lnTo>
                  <a:pt x="223028" y="30528"/>
                </a:lnTo>
                <a:lnTo>
                  <a:pt x="223028" y="24456"/>
                </a:lnTo>
                <a:close/>
                <a:moveTo>
                  <a:pt x="236161" y="24456"/>
                </a:moveTo>
                <a:lnTo>
                  <a:pt x="236161" y="30528"/>
                </a:lnTo>
                <a:lnTo>
                  <a:pt x="230077" y="30528"/>
                </a:lnTo>
                <a:lnTo>
                  <a:pt x="230077" y="24456"/>
                </a:lnTo>
                <a:close/>
                <a:moveTo>
                  <a:pt x="243209" y="24456"/>
                </a:moveTo>
                <a:lnTo>
                  <a:pt x="243209" y="30528"/>
                </a:lnTo>
                <a:lnTo>
                  <a:pt x="237137" y="30528"/>
                </a:lnTo>
                <a:lnTo>
                  <a:pt x="237137" y="24456"/>
                </a:lnTo>
                <a:close/>
                <a:moveTo>
                  <a:pt x="250270" y="24456"/>
                </a:moveTo>
                <a:lnTo>
                  <a:pt x="250270" y="30528"/>
                </a:lnTo>
                <a:lnTo>
                  <a:pt x="244198" y="30528"/>
                </a:lnTo>
                <a:lnTo>
                  <a:pt x="244198" y="24456"/>
                </a:lnTo>
                <a:close/>
                <a:moveTo>
                  <a:pt x="257318" y="24456"/>
                </a:moveTo>
                <a:lnTo>
                  <a:pt x="257318" y="30528"/>
                </a:lnTo>
                <a:lnTo>
                  <a:pt x="251246" y="30528"/>
                </a:lnTo>
                <a:lnTo>
                  <a:pt x="251246" y="24456"/>
                </a:lnTo>
                <a:close/>
                <a:moveTo>
                  <a:pt x="264379" y="24456"/>
                </a:moveTo>
                <a:lnTo>
                  <a:pt x="264379" y="30528"/>
                </a:lnTo>
                <a:lnTo>
                  <a:pt x="258306" y="30528"/>
                </a:lnTo>
                <a:lnTo>
                  <a:pt x="258306" y="24456"/>
                </a:lnTo>
                <a:close/>
                <a:moveTo>
                  <a:pt x="271427" y="24456"/>
                </a:moveTo>
                <a:lnTo>
                  <a:pt x="271427" y="30528"/>
                </a:lnTo>
                <a:lnTo>
                  <a:pt x="265355" y="30528"/>
                </a:lnTo>
                <a:lnTo>
                  <a:pt x="265355" y="24456"/>
                </a:lnTo>
                <a:close/>
                <a:moveTo>
                  <a:pt x="278488" y="24456"/>
                </a:moveTo>
                <a:lnTo>
                  <a:pt x="278488" y="30528"/>
                </a:lnTo>
                <a:lnTo>
                  <a:pt x="272415" y="30528"/>
                </a:lnTo>
                <a:lnTo>
                  <a:pt x="272415" y="24456"/>
                </a:lnTo>
                <a:close/>
                <a:moveTo>
                  <a:pt x="66842" y="24456"/>
                </a:moveTo>
                <a:lnTo>
                  <a:pt x="66842" y="30540"/>
                </a:lnTo>
                <a:lnTo>
                  <a:pt x="60758" y="30540"/>
                </a:lnTo>
                <a:lnTo>
                  <a:pt x="60758" y="24456"/>
                </a:lnTo>
                <a:close/>
                <a:moveTo>
                  <a:pt x="73902" y="24456"/>
                </a:moveTo>
                <a:lnTo>
                  <a:pt x="73902" y="30540"/>
                </a:lnTo>
                <a:lnTo>
                  <a:pt x="67818" y="30540"/>
                </a:lnTo>
                <a:lnTo>
                  <a:pt x="67818" y="24456"/>
                </a:lnTo>
                <a:close/>
                <a:moveTo>
                  <a:pt x="80951" y="24456"/>
                </a:moveTo>
                <a:lnTo>
                  <a:pt x="80951" y="30540"/>
                </a:lnTo>
                <a:lnTo>
                  <a:pt x="74879" y="30540"/>
                </a:lnTo>
                <a:lnTo>
                  <a:pt x="74879" y="24456"/>
                </a:lnTo>
                <a:close/>
                <a:moveTo>
                  <a:pt x="96036" y="24456"/>
                </a:moveTo>
                <a:lnTo>
                  <a:pt x="102120" y="24468"/>
                </a:lnTo>
                <a:lnTo>
                  <a:pt x="102120" y="30540"/>
                </a:lnTo>
                <a:lnTo>
                  <a:pt x="96036" y="30540"/>
                </a:lnTo>
                <a:lnTo>
                  <a:pt x="96036" y="24456"/>
                </a:lnTo>
                <a:close/>
                <a:moveTo>
                  <a:pt x="103097" y="24456"/>
                </a:moveTo>
                <a:lnTo>
                  <a:pt x="109169" y="24468"/>
                </a:lnTo>
                <a:lnTo>
                  <a:pt x="109169" y="30540"/>
                </a:lnTo>
                <a:lnTo>
                  <a:pt x="103097" y="30540"/>
                </a:lnTo>
                <a:lnTo>
                  <a:pt x="103097" y="24456"/>
                </a:lnTo>
                <a:close/>
                <a:moveTo>
                  <a:pt x="110157" y="24456"/>
                </a:moveTo>
                <a:lnTo>
                  <a:pt x="116229" y="24468"/>
                </a:lnTo>
                <a:lnTo>
                  <a:pt x="116229" y="30540"/>
                </a:lnTo>
                <a:lnTo>
                  <a:pt x="110157" y="30540"/>
                </a:lnTo>
                <a:lnTo>
                  <a:pt x="110157" y="24456"/>
                </a:lnTo>
                <a:close/>
                <a:moveTo>
                  <a:pt x="131314" y="24456"/>
                </a:moveTo>
                <a:lnTo>
                  <a:pt x="137387" y="24468"/>
                </a:lnTo>
                <a:lnTo>
                  <a:pt x="137387" y="30540"/>
                </a:lnTo>
                <a:lnTo>
                  <a:pt x="131314" y="30540"/>
                </a:lnTo>
                <a:lnTo>
                  <a:pt x="131314" y="24456"/>
                </a:lnTo>
                <a:close/>
                <a:moveTo>
                  <a:pt x="17443" y="31516"/>
                </a:moveTo>
                <a:lnTo>
                  <a:pt x="17443" y="37589"/>
                </a:lnTo>
                <a:lnTo>
                  <a:pt x="11371" y="37589"/>
                </a:lnTo>
                <a:lnTo>
                  <a:pt x="11371" y="31516"/>
                </a:lnTo>
                <a:close/>
                <a:moveTo>
                  <a:pt x="24503" y="31516"/>
                </a:moveTo>
                <a:lnTo>
                  <a:pt x="24503" y="37589"/>
                </a:lnTo>
                <a:lnTo>
                  <a:pt x="18431" y="37589"/>
                </a:lnTo>
                <a:lnTo>
                  <a:pt x="18431" y="31516"/>
                </a:lnTo>
                <a:close/>
                <a:moveTo>
                  <a:pt x="31564" y="31516"/>
                </a:moveTo>
                <a:lnTo>
                  <a:pt x="31564" y="37589"/>
                </a:lnTo>
                <a:lnTo>
                  <a:pt x="25492" y="37589"/>
                </a:lnTo>
                <a:lnTo>
                  <a:pt x="25492" y="31516"/>
                </a:lnTo>
                <a:close/>
                <a:moveTo>
                  <a:pt x="38612" y="31516"/>
                </a:moveTo>
                <a:lnTo>
                  <a:pt x="38612" y="37589"/>
                </a:lnTo>
                <a:lnTo>
                  <a:pt x="32540" y="37589"/>
                </a:lnTo>
                <a:lnTo>
                  <a:pt x="32540" y="31516"/>
                </a:lnTo>
                <a:close/>
                <a:moveTo>
                  <a:pt x="45673" y="31516"/>
                </a:moveTo>
                <a:lnTo>
                  <a:pt x="45673" y="37589"/>
                </a:lnTo>
                <a:lnTo>
                  <a:pt x="39601" y="37589"/>
                </a:lnTo>
                <a:lnTo>
                  <a:pt x="39601" y="31516"/>
                </a:lnTo>
                <a:close/>
                <a:moveTo>
                  <a:pt x="52721" y="31516"/>
                </a:moveTo>
                <a:lnTo>
                  <a:pt x="52721" y="37589"/>
                </a:lnTo>
                <a:lnTo>
                  <a:pt x="46649" y="37589"/>
                </a:lnTo>
                <a:lnTo>
                  <a:pt x="46649" y="31516"/>
                </a:lnTo>
                <a:close/>
                <a:moveTo>
                  <a:pt x="59782" y="31516"/>
                </a:moveTo>
                <a:lnTo>
                  <a:pt x="59782" y="37589"/>
                </a:lnTo>
                <a:lnTo>
                  <a:pt x="53709" y="37589"/>
                </a:lnTo>
                <a:lnTo>
                  <a:pt x="53709" y="31516"/>
                </a:lnTo>
                <a:close/>
                <a:moveTo>
                  <a:pt x="66842" y="31516"/>
                </a:moveTo>
                <a:lnTo>
                  <a:pt x="66842" y="37589"/>
                </a:lnTo>
                <a:lnTo>
                  <a:pt x="60758" y="37589"/>
                </a:lnTo>
                <a:lnTo>
                  <a:pt x="60758" y="31516"/>
                </a:lnTo>
                <a:close/>
                <a:moveTo>
                  <a:pt x="73902" y="31516"/>
                </a:moveTo>
                <a:lnTo>
                  <a:pt x="73902" y="37589"/>
                </a:lnTo>
                <a:lnTo>
                  <a:pt x="67818" y="37589"/>
                </a:lnTo>
                <a:lnTo>
                  <a:pt x="67818" y="31516"/>
                </a:lnTo>
                <a:close/>
                <a:moveTo>
                  <a:pt x="80951" y="31516"/>
                </a:moveTo>
                <a:lnTo>
                  <a:pt x="80951" y="37589"/>
                </a:lnTo>
                <a:lnTo>
                  <a:pt x="74879" y="37589"/>
                </a:lnTo>
                <a:lnTo>
                  <a:pt x="74879" y="31516"/>
                </a:lnTo>
                <a:close/>
                <a:moveTo>
                  <a:pt x="88011" y="31516"/>
                </a:moveTo>
                <a:lnTo>
                  <a:pt x="88011" y="37589"/>
                </a:lnTo>
                <a:lnTo>
                  <a:pt x="81927" y="37589"/>
                </a:lnTo>
                <a:lnTo>
                  <a:pt x="81927" y="31516"/>
                </a:lnTo>
                <a:close/>
                <a:moveTo>
                  <a:pt x="95060" y="31516"/>
                </a:moveTo>
                <a:lnTo>
                  <a:pt x="95060" y="37589"/>
                </a:lnTo>
                <a:lnTo>
                  <a:pt x="88988" y="37589"/>
                </a:lnTo>
                <a:lnTo>
                  <a:pt x="88988" y="31516"/>
                </a:lnTo>
                <a:close/>
                <a:moveTo>
                  <a:pt x="102120" y="31516"/>
                </a:moveTo>
                <a:lnTo>
                  <a:pt x="102120" y="37589"/>
                </a:lnTo>
                <a:lnTo>
                  <a:pt x="96036" y="37589"/>
                </a:lnTo>
                <a:lnTo>
                  <a:pt x="96036" y="31516"/>
                </a:lnTo>
                <a:close/>
                <a:moveTo>
                  <a:pt x="109169" y="31516"/>
                </a:moveTo>
                <a:lnTo>
                  <a:pt x="109169" y="37589"/>
                </a:lnTo>
                <a:lnTo>
                  <a:pt x="103097" y="37589"/>
                </a:lnTo>
                <a:lnTo>
                  <a:pt x="103097" y="31516"/>
                </a:lnTo>
                <a:close/>
                <a:moveTo>
                  <a:pt x="116229" y="31516"/>
                </a:moveTo>
                <a:lnTo>
                  <a:pt x="116229" y="37589"/>
                </a:lnTo>
                <a:lnTo>
                  <a:pt x="110157" y="37589"/>
                </a:lnTo>
                <a:lnTo>
                  <a:pt x="110157" y="31516"/>
                </a:lnTo>
                <a:close/>
                <a:moveTo>
                  <a:pt x="123278" y="31516"/>
                </a:moveTo>
                <a:lnTo>
                  <a:pt x="123278" y="37589"/>
                </a:lnTo>
                <a:lnTo>
                  <a:pt x="117205" y="37589"/>
                </a:lnTo>
                <a:lnTo>
                  <a:pt x="117205" y="31516"/>
                </a:lnTo>
                <a:close/>
                <a:moveTo>
                  <a:pt x="130338" y="31516"/>
                </a:moveTo>
                <a:lnTo>
                  <a:pt x="130338" y="37589"/>
                </a:lnTo>
                <a:lnTo>
                  <a:pt x="124254" y="37589"/>
                </a:lnTo>
                <a:lnTo>
                  <a:pt x="124254" y="31516"/>
                </a:lnTo>
                <a:close/>
                <a:moveTo>
                  <a:pt x="137387" y="31516"/>
                </a:moveTo>
                <a:lnTo>
                  <a:pt x="137387" y="37589"/>
                </a:lnTo>
                <a:lnTo>
                  <a:pt x="131314" y="37589"/>
                </a:lnTo>
                <a:lnTo>
                  <a:pt x="131314" y="31516"/>
                </a:lnTo>
                <a:close/>
                <a:moveTo>
                  <a:pt x="144447" y="31516"/>
                </a:moveTo>
                <a:lnTo>
                  <a:pt x="144447" y="37589"/>
                </a:lnTo>
                <a:lnTo>
                  <a:pt x="138375" y="37589"/>
                </a:lnTo>
                <a:lnTo>
                  <a:pt x="138375" y="31516"/>
                </a:lnTo>
                <a:close/>
                <a:moveTo>
                  <a:pt x="151495" y="31516"/>
                </a:moveTo>
                <a:lnTo>
                  <a:pt x="151495" y="37589"/>
                </a:lnTo>
                <a:lnTo>
                  <a:pt x="145423" y="37589"/>
                </a:lnTo>
                <a:lnTo>
                  <a:pt x="145423" y="31516"/>
                </a:lnTo>
                <a:close/>
                <a:moveTo>
                  <a:pt x="158556" y="31516"/>
                </a:moveTo>
                <a:lnTo>
                  <a:pt x="158556" y="37589"/>
                </a:lnTo>
                <a:lnTo>
                  <a:pt x="152484" y="37589"/>
                </a:lnTo>
                <a:lnTo>
                  <a:pt x="152484" y="31516"/>
                </a:lnTo>
                <a:close/>
                <a:moveTo>
                  <a:pt x="165604" y="31516"/>
                </a:moveTo>
                <a:lnTo>
                  <a:pt x="165604" y="37589"/>
                </a:lnTo>
                <a:lnTo>
                  <a:pt x="159532" y="37589"/>
                </a:lnTo>
                <a:lnTo>
                  <a:pt x="159532" y="31516"/>
                </a:lnTo>
                <a:close/>
                <a:moveTo>
                  <a:pt x="172665" y="31516"/>
                </a:moveTo>
                <a:lnTo>
                  <a:pt x="172665" y="37589"/>
                </a:lnTo>
                <a:lnTo>
                  <a:pt x="166581" y="37589"/>
                </a:lnTo>
                <a:lnTo>
                  <a:pt x="166581" y="31516"/>
                </a:lnTo>
                <a:close/>
                <a:moveTo>
                  <a:pt x="179713" y="31516"/>
                </a:moveTo>
                <a:lnTo>
                  <a:pt x="179713" y="37589"/>
                </a:lnTo>
                <a:lnTo>
                  <a:pt x="173641" y="37589"/>
                </a:lnTo>
                <a:lnTo>
                  <a:pt x="173641" y="31516"/>
                </a:lnTo>
                <a:close/>
                <a:moveTo>
                  <a:pt x="186774" y="31516"/>
                </a:moveTo>
                <a:lnTo>
                  <a:pt x="186774" y="37589"/>
                </a:lnTo>
                <a:lnTo>
                  <a:pt x="180702" y="37589"/>
                </a:lnTo>
                <a:lnTo>
                  <a:pt x="180702" y="31516"/>
                </a:lnTo>
                <a:close/>
                <a:moveTo>
                  <a:pt x="193822" y="31516"/>
                </a:moveTo>
                <a:lnTo>
                  <a:pt x="193822" y="37589"/>
                </a:lnTo>
                <a:lnTo>
                  <a:pt x="187750" y="37589"/>
                </a:lnTo>
                <a:lnTo>
                  <a:pt x="187750" y="31516"/>
                </a:lnTo>
                <a:close/>
                <a:moveTo>
                  <a:pt x="200883" y="31516"/>
                </a:moveTo>
                <a:lnTo>
                  <a:pt x="200883" y="37589"/>
                </a:lnTo>
                <a:lnTo>
                  <a:pt x="194810" y="37589"/>
                </a:lnTo>
                <a:lnTo>
                  <a:pt x="194810" y="31516"/>
                </a:lnTo>
                <a:close/>
                <a:moveTo>
                  <a:pt x="207931" y="31516"/>
                </a:moveTo>
                <a:lnTo>
                  <a:pt x="207931" y="37589"/>
                </a:lnTo>
                <a:lnTo>
                  <a:pt x="201859" y="37589"/>
                </a:lnTo>
                <a:lnTo>
                  <a:pt x="201859" y="31516"/>
                </a:lnTo>
                <a:close/>
                <a:moveTo>
                  <a:pt x="214992" y="31516"/>
                </a:moveTo>
                <a:lnTo>
                  <a:pt x="214992" y="37589"/>
                </a:lnTo>
                <a:lnTo>
                  <a:pt x="208919" y="37589"/>
                </a:lnTo>
                <a:lnTo>
                  <a:pt x="208919" y="31516"/>
                </a:lnTo>
                <a:close/>
                <a:moveTo>
                  <a:pt x="222052" y="31516"/>
                </a:moveTo>
                <a:lnTo>
                  <a:pt x="222052" y="37589"/>
                </a:lnTo>
                <a:lnTo>
                  <a:pt x="215968" y="37589"/>
                </a:lnTo>
                <a:lnTo>
                  <a:pt x="215968" y="31516"/>
                </a:lnTo>
                <a:close/>
                <a:moveTo>
                  <a:pt x="229100" y="31516"/>
                </a:moveTo>
                <a:lnTo>
                  <a:pt x="229100" y="37589"/>
                </a:lnTo>
                <a:lnTo>
                  <a:pt x="223028" y="37589"/>
                </a:lnTo>
                <a:lnTo>
                  <a:pt x="223028" y="31516"/>
                </a:lnTo>
                <a:close/>
                <a:moveTo>
                  <a:pt x="236161" y="31516"/>
                </a:moveTo>
                <a:lnTo>
                  <a:pt x="236161" y="37589"/>
                </a:lnTo>
                <a:lnTo>
                  <a:pt x="230077" y="37589"/>
                </a:lnTo>
                <a:lnTo>
                  <a:pt x="230077" y="31516"/>
                </a:lnTo>
                <a:close/>
                <a:moveTo>
                  <a:pt x="243209" y="31516"/>
                </a:moveTo>
                <a:lnTo>
                  <a:pt x="243209" y="37589"/>
                </a:lnTo>
                <a:lnTo>
                  <a:pt x="237137" y="37589"/>
                </a:lnTo>
                <a:lnTo>
                  <a:pt x="237137" y="31516"/>
                </a:lnTo>
                <a:close/>
                <a:moveTo>
                  <a:pt x="250270" y="31516"/>
                </a:moveTo>
                <a:lnTo>
                  <a:pt x="250270" y="37589"/>
                </a:lnTo>
                <a:lnTo>
                  <a:pt x="244198" y="37589"/>
                </a:lnTo>
                <a:lnTo>
                  <a:pt x="244198" y="31516"/>
                </a:lnTo>
                <a:close/>
                <a:moveTo>
                  <a:pt x="257318" y="31516"/>
                </a:moveTo>
                <a:lnTo>
                  <a:pt x="257318" y="37589"/>
                </a:lnTo>
                <a:lnTo>
                  <a:pt x="251246" y="37589"/>
                </a:lnTo>
                <a:lnTo>
                  <a:pt x="251246" y="31516"/>
                </a:lnTo>
                <a:close/>
                <a:moveTo>
                  <a:pt x="264379" y="31516"/>
                </a:moveTo>
                <a:lnTo>
                  <a:pt x="264379" y="37589"/>
                </a:lnTo>
                <a:lnTo>
                  <a:pt x="258306" y="37589"/>
                </a:lnTo>
                <a:lnTo>
                  <a:pt x="258306" y="31516"/>
                </a:lnTo>
                <a:close/>
                <a:moveTo>
                  <a:pt x="271427" y="31516"/>
                </a:moveTo>
                <a:lnTo>
                  <a:pt x="271427" y="37589"/>
                </a:lnTo>
                <a:lnTo>
                  <a:pt x="265355" y="37589"/>
                </a:lnTo>
                <a:lnTo>
                  <a:pt x="265355" y="31516"/>
                </a:lnTo>
                <a:close/>
                <a:moveTo>
                  <a:pt x="278488" y="31516"/>
                </a:moveTo>
                <a:lnTo>
                  <a:pt x="278488" y="37589"/>
                </a:lnTo>
                <a:lnTo>
                  <a:pt x="272415" y="37589"/>
                </a:lnTo>
                <a:lnTo>
                  <a:pt x="272415" y="31516"/>
                </a:lnTo>
                <a:close/>
                <a:moveTo>
                  <a:pt x="17443" y="38565"/>
                </a:moveTo>
                <a:lnTo>
                  <a:pt x="17443" y="44637"/>
                </a:lnTo>
                <a:lnTo>
                  <a:pt x="11371" y="44637"/>
                </a:lnTo>
                <a:lnTo>
                  <a:pt x="11371" y="38565"/>
                </a:lnTo>
                <a:close/>
                <a:moveTo>
                  <a:pt x="24503" y="38565"/>
                </a:moveTo>
                <a:lnTo>
                  <a:pt x="24503" y="44637"/>
                </a:lnTo>
                <a:lnTo>
                  <a:pt x="18431" y="44637"/>
                </a:lnTo>
                <a:lnTo>
                  <a:pt x="18431" y="38565"/>
                </a:lnTo>
                <a:close/>
                <a:moveTo>
                  <a:pt x="31564" y="38565"/>
                </a:moveTo>
                <a:lnTo>
                  <a:pt x="31564" y="44637"/>
                </a:lnTo>
                <a:lnTo>
                  <a:pt x="25492" y="44637"/>
                </a:lnTo>
                <a:lnTo>
                  <a:pt x="25492" y="38565"/>
                </a:lnTo>
                <a:close/>
                <a:moveTo>
                  <a:pt x="38612" y="38565"/>
                </a:moveTo>
                <a:lnTo>
                  <a:pt x="38612" y="44637"/>
                </a:lnTo>
                <a:lnTo>
                  <a:pt x="32540" y="44637"/>
                </a:lnTo>
                <a:lnTo>
                  <a:pt x="32540" y="38565"/>
                </a:lnTo>
                <a:close/>
                <a:moveTo>
                  <a:pt x="45673" y="38565"/>
                </a:moveTo>
                <a:lnTo>
                  <a:pt x="45673" y="44637"/>
                </a:lnTo>
                <a:lnTo>
                  <a:pt x="39601" y="44637"/>
                </a:lnTo>
                <a:lnTo>
                  <a:pt x="39601" y="38565"/>
                </a:lnTo>
                <a:close/>
                <a:moveTo>
                  <a:pt x="52721" y="38565"/>
                </a:moveTo>
                <a:lnTo>
                  <a:pt x="52721" y="44637"/>
                </a:lnTo>
                <a:lnTo>
                  <a:pt x="46649" y="44637"/>
                </a:lnTo>
                <a:lnTo>
                  <a:pt x="46649" y="38565"/>
                </a:lnTo>
                <a:close/>
                <a:moveTo>
                  <a:pt x="59782" y="38565"/>
                </a:moveTo>
                <a:lnTo>
                  <a:pt x="59782" y="44637"/>
                </a:lnTo>
                <a:lnTo>
                  <a:pt x="53709" y="44637"/>
                </a:lnTo>
                <a:lnTo>
                  <a:pt x="53709" y="38565"/>
                </a:lnTo>
                <a:close/>
                <a:moveTo>
                  <a:pt x="88011" y="38565"/>
                </a:moveTo>
                <a:lnTo>
                  <a:pt x="88011" y="44637"/>
                </a:lnTo>
                <a:lnTo>
                  <a:pt x="81927" y="44637"/>
                </a:lnTo>
                <a:lnTo>
                  <a:pt x="81927" y="38565"/>
                </a:lnTo>
                <a:close/>
                <a:moveTo>
                  <a:pt x="95060" y="38565"/>
                </a:moveTo>
                <a:lnTo>
                  <a:pt x="95060" y="44637"/>
                </a:lnTo>
                <a:lnTo>
                  <a:pt x="88988" y="44637"/>
                </a:lnTo>
                <a:lnTo>
                  <a:pt x="88988" y="38565"/>
                </a:lnTo>
                <a:close/>
                <a:moveTo>
                  <a:pt x="123278" y="38565"/>
                </a:moveTo>
                <a:lnTo>
                  <a:pt x="123278" y="44637"/>
                </a:lnTo>
                <a:lnTo>
                  <a:pt x="117205" y="44637"/>
                </a:lnTo>
                <a:lnTo>
                  <a:pt x="117205" y="38565"/>
                </a:lnTo>
                <a:close/>
                <a:moveTo>
                  <a:pt x="130338" y="38565"/>
                </a:moveTo>
                <a:lnTo>
                  <a:pt x="130338" y="44637"/>
                </a:lnTo>
                <a:lnTo>
                  <a:pt x="124254" y="44637"/>
                </a:lnTo>
                <a:lnTo>
                  <a:pt x="124254" y="38565"/>
                </a:lnTo>
                <a:close/>
                <a:moveTo>
                  <a:pt x="144447" y="38565"/>
                </a:moveTo>
                <a:lnTo>
                  <a:pt x="144447" y="44637"/>
                </a:lnTo>
                <a:lnTo>
                  <a:pt x="138375" y="44637"/>
                </a:lnTo>
                <a:lnTo>
                  <a:pt x="138375" y="38565"/>
                </a:lnTo>
                <a:close/>
                <a:moveTo>
                  <a:pt x="151495" y="38565"/>
                </a:moveTo>
                <a:lnTo>
                  <a:pt x="151495" y="44637"/>
                </a:lnTo>
                <a:lnTo>
                  <a:pt x="145423" y="44637"/>
                </a:lnTo>
                <a:lnTo>
                  <a:pt x="145423" y="38565"/>
                </a:lnTo>
                <a:close/>
                <a:moveTo>
                  <a:pt x="158556" y="38565"/>
                </a:moveTo>
                <a:lnTo>
                  <a:pt x="158556" y="44637"/>
                </a:lnTo>
                <a:lnTo>
                  <a:pt x="152484" y="44637"/>
                </a:lnTo>
                <a:lnTo>
                  <a:pt x="152484" y="38565"/>
                </a:lnTo>
                <a:close/>
                <a:moveTo>
                  <a:pt x="165604" y="38565"/>
                </a:moveTo>
                <a:lnTo>
                  <a:pt x="165604" y="44637"/>
                </a:lnTo>
                <a:lnTo>
                  <a:pt x="159532" y="44637"/>
                </a:lnTo>
                <a:lnTo>
                  <a:pt x="159532" y="38565"/>
                </a:lnTo>
                <a:close/>
                <a:moveTo>
                  <a:pt x="172665" y="38565"/>
                </a:moveTo>
                <a:lnTo>
                  <a:pt x="172665" y="44637"/>
                </a:lnTo>
                <a:lnTo>
                  <a:pt x="166581" y="44637"/>
                </a:lnTo>
                <a:lnTo>
                  <a:pt x="166581" y="38565"/>
                </a:lnTo>
                <a:close/>
                <a:moveTo>
                  <a:pt x="179713" y="38565"/>
                </a:moveTo>
                <a:lnTo>
                  <a:pt x="179713" y="44637"/>
                </a:lnTo>
                <a:lnTo>
                  <a:pt x="173641" y="44637"/>
                </a:lnTo>
                <a:lnTo>
                  <a:pt x="173641" y="38565"/>
                </a:lnTo>
                <a:close/>
                <a:moveTo>
                  <a:pt x="186774" y="38565"/>
                </a:moveTo>
                <a:lnTo>
                  <a:pt x="186774" y="44637"/>
                </a:lnTo>
                <a:lnTo>
                  <a:pt x="180702" y="44637"/>
                </a:lnTo>
                <a:lnTo>
                  <a:pt x="180702" y="38565"/>
                </a:lnTo>
                <a:close/>
                <a:moveTo>
                  <a:pt x="193822" y="38565"/>
                </a:moveTo>
                <a:lnTo>
                  <a:pt x="193822" y="44637"/>
                </a:lnTo>
                <a:lnTo>
                  <a:pt x="187750" y="44637"/>
                </a:lnTo>
                <a:lnTo>
                  <a:pt x="187750" y="38565"/>
                </a:lnTo>
                <a:close/>
                <a:moveTo>
                  <a:pt x="200883" y="38565"/>
                </a:moveTo>
                <a:lnTo>
                  <a:pt x="200883" y="44637"/>
                </a:lnTo>
                <a:lnTo>
                  <a:pt x="194810" y="44637"/>
                </a:lnTo>
                <a:lnTo>
                  <a:pt x="194810" y="38565"/>
                </a:lnTo>
                <a:close/>
                <a:moveTo>
                  <a:pt x="207931" y="38565"/>
                </a:moveTo>
                <a:lnTo>
                  <a:pt x="207931" y="44637"/>
                </a:lnTo>
                <a:lnTo>
                  <a:pt x="201859" y="44637"/>
                </a:lnTo>
                <a:lnTo>
                  <a:pt x="201859" y="38565"/>
                </a:lnTo>
                <a:close/>
                <a:moveTo>
                  <a:pt x="214992" y="38565"/>
                </a:moveTo>
                <a:lnTo>
                  <a:pt x="214992" y="44637"/>
                </a:lnTo>
                <a:lnTo>
                  <a:pt x="208919" y="44637"/>
                </a:lnTo>
                <a:lnTo>
                  <a:pt x="208919" y="38565"/>
                </a:lnTo>
                <a:close/>
                <a:moveTo>
                  <a:pt x="222052" y="38565"/>
                </a:moveTo>
                <a:lnTo>
                  <a:pt x="222052" y="44637"/>
                </a:lnTo>
                <a:lnTo>
                  <a:pt x="215968" y="44637"/>
                </a:lnTo>
                <a:lnTo>
                  <a:pt x="215968" y="38565"/>
                </a:lnTo>
                <a:close/>
                <a:moveTo>
                  <a:pt x="229100" y="38565"/>
                </a:moveTo>
                <a:lnTo>
                  <a:pt x="229100" y="44637"/>
                </a:lnTo>
                <a:lnTo>
                  <a:pt x="223028" y="44637"/>
                </a:lnTo>
                <a:lnTo>
                  <a:pt x="223028" y="38565"/>
                </a:lnTo>
                <a:close/>
                <a:moveTo>
                  <a:pt x="236161" y="38565"/>
                </a:moveTo>
                <a:lnTo>
                  <a:pt x="236161" y="44637"/>
                </a:lnTo>
                <a:lnTo>
                  <a:pt x="230077" y="44637"/>
                </a:lnTo>
                <a:lnTo>
                  <a:pt x="230077" y="38565"/>
                </a:lnTo>
                <a:close/>
                <a:moveTo>
                  <a:pt x="243209" y="38565"/>
                </a:moveTo>
                <a:lnTo>
                  <a:pt x="243209" y="44637"/>
                </a:lnTo>
                <a:lnTo>
                  <a:pt x="237137" y="44637"/>
                </a:lnTo>
                <a:lnTo>
                  <a:pt x="237137" y="38565"/>
                </a:lnTo>
                <a:close/>
                <a:moveTo>
                  <a:pt x="250270" y="38565"/>
                </a:moveTo>
                <a:lnTo>
                  <a:pt x="250270" y="44637"/>
                </a:lnTo>
                <a:lnTo>
                  <a:pt x="244198" y="44637"/>
                </a:lnTo>
                <a:lnTo>
                  <a:pt x="244198" y="38565"/>
                </a:lnTo>
                <a:close/>
                <a:moveTo>
                  <a:pt x="257318" y="38565"/>
                </a:moveTo>
                <a:lnTo>
                  <a:pt x="257318" y="44637"/>
                </a:lnTo>
                <a:lnTo>
                  <a:pt x="251246" y="44637"/>
                </a:lnTo>
                <a:lnTo>
                  <a:pt x="251246" y="38565"/>
                </a:lnTo>
                <a:close/>
                <a:moveTo>
                  <a:pt x="264379" y="38565"/>
                </a:moveTo>
                <a:lnTo>
                  <a:pt x="264379" y="44637"/>
                </a:lnTo>
                <a:lnTo>
                  <a:pt x="258306" y="44637"/>
                </a:lnTo>
                <a:lnTo>
                  <a:pt x="258306" y="38565"/>
                </a:lnTo>
                <a:close/>
                <a:moveTo>
                  <a:pt x="271427" y="38565"/>
                </a:moveTo>
                <a:lnTo>
                  <a:pt x="271427" y="44637"/>
                </a:lnTo>
                <a:lnTo>
                  <a:pt x="265355" y="44637"/>
                </a:lnTo>
                <a:lnTo>
                  <a:pt x="265355" y="38565"/>
                </a:lnTo>
                <a:close/>
                <a:moveTo>
                  <a:pt x="278488" y="38565"/>
                </a:moveTo>
                <a:lnTo>
                  <a:pt x="278488" y="44637"/>
                </a:lnTo>
                <a:lnTo>
                  <a:pt x="272415" y="44637"/>
                </a:lnTo>
                <a:lnTo>
                  <a:pt x="272415" y="38565"/>
                </a:lnTo>
                <a:close/>
                <a:moveTo>
                  <a:pt x="66842" y="38565"/>
                </a:moveTo>
                <a:lnTo>
                  <a:pt x="66842" y="44649"/>
                </a:lnTo>
                <a:lnTo>
                  <a:pt x="60758" y="44649"/>
                </a:lnTo>
                <a:lnTo>
                  <a:pt x="60758" y="38565"/>
                </a:lnTo>
                <a:close/>
                <a:moveTo>
                  <a:pt x="73902" y="38565"/>
                </a:moveTo>
                <a:lnTo>
                  <a:pt x="73902" y="44649"/>
                </a:lnTo>
                <a:lnTo>
                  <a:pt x="67818" y="44649"/>
                </a:lnTo>
                <a:lnTo>
                  <a:pt x="67818" y="38565"/>
                </a:lnTo>
                <a:close/>
                <a:moveTo>
                  <a:pt x="80951" y="38565"/>
                </a:moveTo>
                <a:lnTo>
                  <a:pt x="80951" y="44649"/>
                </a:lnTo>
                <a:lnTo>
                  <a:pt x="74879" y="44649"/>
                </a:lnTo>
                <a:lnTo>
                  <a:pt x="74879" y="38565"/>
                </a:lnTo>
                <a:close/>
                <a:moveTo>
                  <a:pt x="96036" y="38565"/>
                </a:moveTo>
                <a:lnTo>
                  <a:pt x="102120" y="38577"/>
                </a:lnTo>
                <a:lnTo>
                  <a:pt x="102120" y="44649"/>
                </a:lnTo>
                <a:lnTo>
                  <a:pt x="96036" y="44649"/>
                </a:lnTo>
                <a:lnTo>
                  <a:pt x="96036" y="38565"/>
                </a:lnTo>
                <a:close/>
                <a:moveTo>
                  <a:pt x="103097" y="38565"/>
                </a:moveTo>
                <a:lnTo>
                  <a:pt x="109169" y="38577"/>
                </a:lnTo>
                <a:lnTo>
                  <a:pt x="109169" y="44649"/>
                </a:lnTo>
                <a:lnTo>
                  <a:pt x="103097" y="44649"/>
                </a:lnTo>
                <a:lnTo>
                  <a:pt x="103097" y="38565"/>
                </a:lnTo>
                <a:close/>
                <a:moveTo>
                  <a:pt x="110157" y="38565"/>
                </a:moveTo>
                <a:lnTo>
                  <a:pt x="116229" y="38577"/>
                </a:lnTo>
                <a:lnTo>
                  <a:pt x="116229" y="44649"/>
                </a:lnTo>
                <a:lnTo>
                  <a:pt x="110157" y="44649"/>
                </a:lnTo>
                <a:lnTo>
                  <a:pt x="110157" y="38565"/>
                </a:lnTo>
                <a:close/>
                <a:moveTo>
                  <a:pt x="131314" y="38565"/>
                </a:moveTo>
                <a:lnTo>
                  <a:pt x="137387" y="38577"/>
                </a:lnTo>
                <a:lnTo>
                  <a:pt x="137387" y="44649"/>
                </a:lnTo>
                <a:lnTo>
                  <a:pt x="131314" y="44649"/>
                </a:lnTo>
                <a:lnTo>
                  <a:pt x="131314" y="38565"/>
                </a:lnTo>
                <a:close/>
                <a:moveTo>
                  <a:pt x="17443" y="45625"/>
                </a:moveTo>
                <a:lnTo>
                  <a:pt x="17443" y="51697"/>
                </a:lnTo>
                <a:lnTo>
                  <a:pt x="11371" y="51697"/>
                </a:lnTo>
                <a:lnTo>
                  <a:pt x="11371" y="45625"/>
                </a:lnTo>
                <a:close/>
                <a:moveTo>
                  <a:pt x="24503" y="45625"/>
                </a:moveTo>
                <a:lnTo>
                  <a:pt x="24503" y="51697"/>
                </a:lnTo>
                <a:lnTo>
                  <a:pt x="18431" y="51697"/>
                </a:lnTo>
                <a:lnTo>
                  <a:pt x="18431" y="45625"/>
                </a:lnTo>
                <a:close/>
                <a:moveTo>
                  <a:pt x="31564" y="45625"/>
                </a:moveTo>
                <a:lnTo>
                  <a:pt x="31564" y="51697"/>
                </a:lnTo>
                <a:lnTo>
                  <a:pt x="25492" y="51697"/>
                </a:lnTo>
                <a:lnTo>
                  <a:pt x="25492" y="45625"/>
                </a:lnTo>
                <a:close/>
                <a:moveTo>
                  <a:pt x="38612" y="45625"/>
                </a:moveTo>
                <a:lnTo>
                  <a:pt x="38612" y="51697"/>
                </a:lnTo>
                <a:lnTo>
                  <a:pt x="32540" y="51697"/>
                </a:lnTo>
                <a:lnTo>
                  <a:pt x="32540" y="45625"/>
                </a:lnTo>
                <a:close/>
                <a:moveTo>
                  <a:pt x="45673" y="45625"/>
                </a:moveTo>
                <a:lnTo>
                  <a:pt x="45673" y="51697"/>
                </a:lnTo>
                <a:lnTo>
                  <a:pt x="39601" y="51697"/>
                </a:lnTo>
                <a:lnTo>
                  <a:pt x="39601" y="45625"/>
                </a:lnTo>
                <a:close/>
                <a:moveTo>
                  <a:pt x="52721" y="45625"/>
                </a:moveTo>
                <a:lnTo>
                  <a:pt x="52721" y="51697"/>
                </a:lnTo>
                <a:lnTo>
                  <a:pt x="46649" y="51697"/>
                </a:lnTo>
                <a:lnTo>
                  <a:pt x="46649" y="45625"/>
                </a:lnTo>
                <a:close/>
                <a:moveTo>
                  <a:pt x="59782" y="45625"/>
                </a:moveTo>
                <a:lnTo>
                  <a:pt x="59782" y="51697"/>
                </a:lnTo>
                <a:lnTo>
                  <a:pt x="53709" y="51697"/>
                </a:lnTo>
                <a:lnTo>
                  <a:pt x="53709" y="45625"/>
                </a:lnTo>
                <a:close/>
                <a:moveTo>
                  <a:pt x="66842" y="45625"/>
                </a:moveTo>
                <a:lnTo>
                  <a:pt x="66842" y="51697"/>
                </a:lnTo>
                <a:lnTo>
                  <a:pt x="60758" y="51697"/>
                </a:lnTo>
                <a:lnTo>
                  <a:pt x="60758" y="45625"/>
                </a:lnTo>
                <a:close/>
                <a:moveTo>
                  <a:pt x="73902" y="45625"/>
                </a:moveTo>
                <a:lnTo>
                  <a:pt x="73902" y="51697"/>
                </a:lnTo>
                <a:lnTo>
                  <a:pt x="67818" y="51697"/>
                </a:lnTo>
                <a:lnTo>
                  <a:pt x="67818" y="45625"/>
                </a:lnTo>
                <a:close/>
                <a:moveTo>
                  <a:pt x="80951" y="45625"/>
                </a:moveTo>
                <a:lnTo>
                  <a:pt x="80951" y="51697"/>
                </a:lnTo>
                <a:lnTo>
                  <a:pt x="74879" y="51697"/>
                </a:lnTo>
                <a:lnTo>
                  <a:pt x="74879" y="45625"/>
                </a:lnTo>
                <a:close/>
                <a:moveTo>
                  <a:pt x="88011" y="45625"/>
                </a:moveTo>
                <a:lnTo>
                  <a:pt x="88011" y="51697"/>
                </a:lnTo>
                <a:lnTo>
                  <a:pt x="81927" y="51697"/>
                </a:lnTo>
                <a:lnTo>
                  <a:pt x="81927" y="45625"/>
                </a:lnTo>
                <a:close/>
                <a:moveTo>
                  <a:pt x="95060" y="45625"/>
                </a:moveTo>
                <a:lnTo>
                  <a:pt x="95060" y="51697"/>
                </a:lnTo>
                <a:lnTo>
                  <a:pt x="88988" y="51697"/>
                </a:lnTo>
                <a:lnTo>
                  <a:pt x="88988" y="45625"/>
                </a:lnTo>
                <a:close/>
                <a:moveTo>
                  <a:pt x="102120" y="45625"/>
                </a:moveTo>
                <a:lnTo>
                  <a:pt x="102120" y="51697"/>
                </a:lnTo>
                <a:lnTo>
                  <a:pt x="96036" y="51697"/>
                </a:lnTo>
                <a:lnTo>
                  <a:pt x="96036" y="45625"/>
                </a:lnTo>
                <a:close/>
                <a:moveTo>
                  <a:pt x="109169" y="45625"/>
                </a:moveTo>
                <a:lnTo>
                  <a:pt x="109169" y="51697"/>
                </a:lnTo>
                <a:lnTo>
                  <a:pt x="103097" y="51697"/>
                </a:lnTo>
                <a:lnTo>
                  <a:pt x="103097" y="45625"/>
                </a:lnTo>
                <a:close/>
                <a:moveTo>
                  <a:pt x="116229" y="45625"/>
                </a:moveTo>
                <a:lnTo>
                  <a:pt x="116229" y="51697"/>
                </a:lnTo>
                <a:lnTo>
                  <a:pt x="110157" y="51697"/>
                </a:lnTo>
                <a:lnTo>
                  <a:pt x="110157" y="45625"/>
                </a:lnTo>
                <a:close/>
                <a:moveTo>
                  <a:pt x="123278" y="45625"/>
                </a:moveTo>
                <a:lnTo>
                  <a:pt x="123278" y="51697"/>
                </a:lnTo>
                <a:lnTo>
                  <a:pt x="117205" y="51697"/>
                </a:lnTo>
                <a:lnTo>
                  <a:pt x="117205" y="45625"/>
                </a:lnTo>
                <a:close/>
                <a:moveTo>
                  <a:pt x="130338" y="45625"/>
                </a:moveTo>
                <a:lnTo>
                  <a:pt x="130338" y="51697"/>
                </a:lnTo>
                <a:lnTo>
                  <a:pt x="124254" y="51697"/>
                </a:lnTo>
                <a:lnTo>
                  <a:pt x="124254" y="45625"/>
                </a:lnTo>
                <a:close/>
                <a:moveTo>
                  <a:pt x="137387" y="45625"/>
                </a:moveTo>
                <a:lnTo>
                  <a:pt x="137387" y="51697"/>
                </a:lnTo>
                <a:lnTo>
                  <a:pt x="131314" y="51697"/>
                </a:lnTo>
                <a:lnTo>
                  <a:pt x="131314" y="45625"/>
                </a:lnTo>
                <a:close/>
                <a:moveTo>
                  <a:pt x="144447" y="45625"/>
                </a:moveTo>
                <a:lnTo>
                  <a:pt x="144447" y="51697"/>
                </a:lnTo>
                <a:lnTo>
                  <a:pt x="138375" y="51697"/>
                </a:lnTo>
                <a:lnTo>
                  <a:pt x="138375" y="45625"/>
                </a:lnTo>
                <a:close/>
                <a:moveTo>
                  <a:pt x="151495" y="45625"/>
                </a:moveTo>
                <a:lnTo>
                  <a:pt x="151495" y="51697"/>
                </a:lnTo>
                <a:lnTo>
                  <a:pt x="145423" y="51697"/>
                </a:lnTo>
                <a:lnTo>
                  <a:pt x="145423" y="45625"/>
                </a:lnTo>
                <a:close/>
                <a:moveTo>
                  <a:pt x="158556" y="45625"/>
                </a:moveTo>
                <a:lnTo>
                  <a:pt x="158556" y="51697"/>
                </a:lnTo>
                <a:lnTo>
                  <a:pt x="152484" y="51697"/>
                </a:lnTo>
                <a:lnTo>
                  <a:pt x="152484" y="45625"/>
                </a:lnTo>
                <a:close/>
                <a:moveTo>
                  <a:pt x="165604" y="45625"/>
                </a:moveTo>
                <a:lnTo>
                  <a:pt x="165604" y="51697"/>
                </a:lnTo>
                <a:lnTo>
                  <a:pt x="159532" y="51697"/>
                </a:lnTo>
                <a:lnTo>
                  <a:pt x="159532" y="45625"/>
                </a:lnTo>
                <a:close/>
                <a:moveTo>
                  <a:pt x="172665" y="45625"/>
                </a:moveTo>
                <a:lnTo>
                  <a:pt x="172665" y="51697"/>
                </a:lnTo>
                <a:lnTo>
                  <a:pt x="166581" y="51697"/>
                </a:lnTo>
                <a:lnTo>
                  <a:pt x="166581" y="45625"/>
                </a:lnTo>
                <a:close/>
                <a:moveTo>
                  <a:pt x="179713" y="45625"/>
                </a:moveTo>
                <a:lnTo>
                  <a:pt x="179713" y="51697"/>
                </a:lnTo>
                <a:lnTo>
                  <a:pt x="173641" y="51697"/>
                </a:lnTo>
                <a:lnTo>
                  <a:pt x="173641" y="45625"/>
                </a:lnTo>
                <a:close/>
                <a:moveTo>
                  <a:pt x="186774" y="45625"/>
                </a:moveTo>
                <a:lnTo>
                  <a:pt x="186774" y="51697"/>
                </a:lnTo>
                <a:lnTo>
                  <a:pt x="180702" y="51697"/>
                </a:lnTo>
                <a:lnTo>
                  <a:pt x="180702" y="45625"/>
                </a:lnTo>
                <a:close/>
                <a:moveTo>
                  <a:pt x="193822" y="45625"/>
                </a:moveTo>
                <a:lnTo>
                  <a:pt x="193822" y="51697"/>
                </a:lnTo>
                <a:lnTo>
                  <a:pt x="187750" y="51697"/>
                </a:lnTo>
                <a:lnTo>
                  <a:pt x="187750" y="45625"/>
                </a:lnTo>
                <a:close/>
                <a:moveTo>
                  <a:pt x="200883" y="45625"/>
                </a:moveTo>
                <a:lnTo>
                  <a:pt x="200883" y="51697"/>
                </a:lnTo>
                <a:lnTo>
                  <a:pt x="194810" y="51697"/>
                </a:lnTo>
                <a:lnTo>
                  <a:pt x="194810" y="45625"/>
                </a:lnTo>
                <a:close/>
                <a:moveTo>
                  <a:pt x="207931" y="45625"/>
                </a:moveTo>
                <a:lnTo>
                  <a:pt x="207931" y="51697"/>
                </a:lnTo>
                <a:lnTo>
                  <a:pt x="201859" y="51697"/>
                </a:lnTo>
                <a:lnTo>
                  <a:pt x="201859" y="45625"/>
                </a:lnTo>
                <a:close/>
                <a:moveTo>
                  <a:pt x="214992" y="45625"/>
                </a:moveTo>
                <a:lnTo>
                  <a:pt x="214992" y="51697"/>
                </a:lnTo>
                <a:lnTo>
                  <a:pt x="208919" y="51697"/>
                </a:lnTo>
                <a:lnTo>
                  <a:pt x="208919" y="45625"/>
                </a:lnTo>
                <a:close/>
                <a:moveTo>
                  <a:pt x="222052" y="45625"/>
                </a:moveTo>
                <a:lnTo>
                  <a:pt x="222052" y="51697"/>
                </a:lnTo>
                <a:lnTo>
                  <a:pt x="215968" y="51697"/>
                </a:lnTo>
                <a:lnTo>
                  <a:pt x="215968" y="45625"/>
                </a:lnTo>
                <a:close/>
                <a:moveTo>
                  <a:pt x="229100" y="45625"/>
                </a:moveTo>
                <a:lnTo>
                  <a:pt x="229100" y="51697"/>
                </a:lnTo>
                <a:lnTo>
                  <a:pt x="223028" y="51697"/>
                </a:lnTo>
                <a:lnTo>
                  <a:pt x="223028" y="45625"/>
                </a:lnTo>
                <a:close/>
                <a:moveTo>
                  <a:pt x="236161" y="45625"/>
                </a:moveTo>
                <a:lnTo>
                  <a:pt x="236161" y="51697"/>
                </a:lnTo>
                <a:lnTo>
                  <a:pt x="230077" y="51697"/>
                </a:lnTo>
                <a:lnTo>
                  <a:pt x="230077" y="45625"/>
                </a:lnTo>
                <a:close/>
                <a:moveTo>
                  <a:pt x="243209" y="45625"/>
                </a:moveTo>
                <a:lnTo>
                  <a:pt x="243209" y="51697"/>
                </a:lnTo>
                <a:lnTo>
                  <a:pt x="237137" y="51697"/>
                </a:lnTo>
                <a:lnTo>
                  <a:pt x="237137" y="45625"/>
                </a:lnTo>
                <a:close/>
                <a:moveTo>
                  <a:pt x="250270" y="45625"/>
                </a:moveTo>
                <a:lnTo>
                  <a:pt x="250270" y="51697"/>
                </a:lnTo>
                <a:lnTo>
                  <a:pt x="244198" y="51697"/>
                </a:lnTo>
                <a:lnTo>
                  <a:pt x="244198" y="45625"/>
                </a:lnTo>
                <a:close/>
                <a:moveTo>
                  <a:pt x="257318" y="45625"/>
                </a:moveTo>
                <a:lnTo>
                  <a:pt x="257318" y="51697"/>
                </a:lnTo>
                <a:lnTo>
                  <a:pt x="251246" y="51697"/>
                </a:lnTo>
                <a:lnTo>
                  <a:pt x="251246" y="45625"/>
                </a:lnTo>
                <a:close/>
                <a:moveTo>
                  <a:pt x="264379" y="45625"/>
                </a:moveTo>
                <a:lnTo>
                  <a:pt x="264379" y="51697"/>
                </a:lnTo>
                <a:lnTo>
                  <a:pt x="258306" y="51697"/>
                </a:lnTo>
                <a:lnTo>
                  <a:pt x="258306" y="45625"/>
                </a:lnTo>
                <a:close/>
                <a:moveTo>
                  <a:pt x="271427" y="45625"/>
                </a:moveTo>
                <a:lnTo>
                  <a:pt x="271427" y="51697"/>
                </a:lnTo>
                <a:lnTo>
                  <a:pt x="265355" y="51697"/>
                </a:lnTo>
                <a:lnTo>
                  <a:pt x="265355" y="45625"/>
                </a:lnTo>
                <a:close/>
                <a:moveTo>
                  <a:pt x="278488" y="45625"/>
                </a:moveTo>
                <a:lnTo>
                  <a:pt x="278488" y="51697"/>
                </a:lnTo>
                <a:lnTo>
                  <a:pt x="272415" y="51697"/>
                </a:lnTo>
                <a:lnTo>
                  <a:pt x="272415" y="45625"/>
                </a:lnTo>
                <a:close/>
                <a:moveTo>
                  <a:pt x="17443" y="52674"/>
                </a:moveTo>
                <a:lnTo>
                  <a:pt x="17443" y="58746"/>
                </a:lnTo>
                <a:lnTo>
                  <a:pt x="11371" y="58746"/>
                </a:lnTo>
                <a:lnTo>
                  <a:pt x="11371" y="52674"/>
                </a:lnTo>
                <a:close/>
                <a:moveTo>
                  <a:pt x="24503" y="52674"/>
                </a:moveTo>
                <a:lnTo>
                  <a:pt x="24503" y="58746"/>
                </a:lnTo>
                <a:lnTo>
                  <a:pt x="18431" y="58746"/>
                </a:lnTo>
                <a:lnTo>
                  <a:pt x="18431" y="52674"/>
                </a:lnTo>
                <a:close/>
                <a:moveTo>
                  <a:pt x="31564" y="52674"/>
                </a:moveTo>
                <a:lnTo>
                  <a:pt x="31564" y="58746"/>
                </a:lnTo>
                <a:lnTo>
                  <a:pt x="25492" y="58746"/>
                </a:lnTo>
                <a:lnTo>
                  <a:pt x="25492" y="52674"/>
                </a:lnTo>
                <a:close/>
                <a:moveTo>
                  <a:pt x="38612" y="52674"/>
                </a:moveTo>
                <a:lnTo>
                  <a:pt x="38612" y="58746"/>
                </a:lnTo>
                <a:lnTo>
                  <a:pt x="32540" y="58746"/>
                </a:lnTo>
                <a:lnTo>
                  <a:pt x="32540" y="52674"/>
                </a:lnTo>
                <a:close/>
                <a:moveTo>
                  <a:pt x="45673" y="52674"/>
                </a:moveTo>
                <a:lnTo>
                  <a:pt x="45673" y="58746"/>
                </a:lnTo>
                <a:lnTo>
                  <a:pt x="39601" y="58746"/>
                </a:lnTo>
                <a:lnTo>
                  <a:pt x="39601" y="52674"/>
                </a:lnTo>
                <a:close/>
                <a:moveTo>
                  <a:pt x="52721" y="52674"/>
                </a:moveTo>
                <a:lnTo>
                  <a:pt x="52721" y="58746"/>
                </a:lnTo>
                <a:lnTo>
                  <a:pt x="46649" y="58746"/>
                </a:lnTo>
                <a:lnTo>
                  <a:pt x="46649" y="52674"/>
                </a:lnTo>
                <a:close/>
                <a:moveTo>
                  <a:pt x="59782" y="52674"/>
                </a:moveTo>
                <a:lnTo>
                  <a:pt x="59782" y="58746"/>
                </a:lnTo>
                <a:lnTo>
                  <a:pt x="53709" y="58746"/>
                </a:lnTo>
                <a:lnTo>
                  <a:pt x="53709" y="52674"/>
                </a:lnTo>
                <a:close/>
                <a:moveTo>
                  <a:pt x="88011" y="52674"/>
                </a:moveTo>
                <a:lnTo>
                  <a:pt x="88011" y="58746"/>
                </a:lnTo>
                <a:lnTo>
                  <a:pt x="81927" y="58746"/>
                </a:lnTo>
                <a:lnTo>
                  <a:pt x="81927" y="52674"/>
                </a:lnTo>
                <a:close/>
                <a:moveTo>
                  <a:pt x="95060" y="52674"/>
                </a:moveTo>
                <a:lnTo>
                  <a:pt x="95060" y="58746"/>
                </a:lnTo>
                <a:lnTo>
                  <a:pt x="88988" y="58746"/>
                </a:lnTo>
                <a:lnTo>
                  <a:pt x="88988" y="52674"/>
                </a:lnTo>
                <a:close/>
                <a:moveTo>
                  <a:pt x="123278" y="52674"/>
                </a:moveTo>
                <a:lnTo>
                  <a:pt x="123278" y="58746"/>
                </a:lnTo>
                <a:lnTo>
                  <a:pt x="117205" y="58746"/>
                </a:lnTo>
                <a:lnTo>
                  <a:pt x="117205" y="52674"/>
                </a:lnTo>
                <a:close/>
                <a:moveTo>
                  <a:pt x="130338" y="52674"/>
                </a:moveTo>
                <a:lnTo>
                  <a:pt x="130338" y="58746"/>
                </a:lnTo>
                <a:lnTo>
                  <a:pt x="124254" y="58746"/>
                </a:lnTo>
                <a:lnTo>
                  <a:pt x="124254" y="52674"/>
                </a:lnTo>
                <a:close/>
                <a:moveTo>
                  <a:pt x="144447" y="52674"/>
                </a:moveTo>
                <a:lnTo>
                  <a:pt x="144447" y="58746"/>
                </a:lnTo>
                <a:lnTo>
                  <a:pt x="138375" y="58746"/>
                </a:lnTo>
                <a:lnTo>
                  <a:pt x="138375" y="52674"/>
                </a:lnTo>
                <a:close/>
                <a:moveTo>
                  <a:pt x="151495" y="52674"/>
                </a:moveTo>
                <a:lnTo>
                  <a:pt x="151495" y="58746"/>
                </a:lnTo>
                <a:lnTo>
                  <a:pt x="145423" y="58746"/>
                </a:lnTo>
                <a:lnTo>
                  <a:pt x="145423" y="52674"/>
                </a:lnTo>
                <a:close/>
                <a:moveTo>
                  <a:pt x="158556" y="52674"/>
                </a:moveTo>
                <a:lnTo>
                  <a:pt x="158556" y="58746"/>
                </a:lnTo>
                <a:lnTo>
                  <a:pt x="152484" y="58746"/>
                </a:lnTo>
                <a:lnTo>
                  <a:pt x="152484" y="52674"/>
                </a:lnTo>
                <a:close/>
                <a:moveTo>
                  <a:pt x="165604" y="52674"/>
                </a:moveTo>
                <a:lnTo>
                  <a:pt x="165604" y="58746"/>
                </a:lnTo>
                <a:lnTo>
                  <a:pt x="159532" y="58746"/>
                </a:lnTo>
                <a:lnTo>
                  <a:pt x="159532" y="52674"/>
                </a:lnTo>
                <a:close/>
                <a:moveTo>
                  <a:pt x="172665" y="52674"/>
                </a:moveTo>
                <a:lnTo>
                  <a:pt x="172665" y="58746"/>
                </a:lnTo>
                <a:lnTo>
                  <a:pt x="166581" y="58746"/>
                </a:lnTo>
                <a:lnTo>
                  <a:pt x="166581" y="52674"/>
                </a:lnTo>
                <a:close/>
                <a:moveTo>
                  <a:pt x="179713" y="52674"/>
                </a:moveTo>
                <a:lnTo>
                  <a:pt x="179713" y="58746"/>
                </a:lnTo>
                <a:lnTo>
                  <a:pt x="173641" y="58746"/>
                </a:lnTo>
                <a:lnTo>
                  <a:pt x="173641" y="52674"/>
                </a:lnTo>
                <a:close/>
                <a:moveTo>
                  <a:pt x="186774" y="52674"/>
                </a:moveTo>
                <a:lnTo>
                  <a:pt x="186774" y="58746"/>
                </a:lnTo>
                <a:lnTo>
                  <a:pt x="180702" y="58746"/>
                </a:lnTo>
                <a:lnTo>
                  <a:pt x="180702" y="52674"/>
                </a:lnTo>
                <a:close/>
                <a:moveTo>
                  <a:pt x="193822" y="52674"/>
                </a:moveTo>
                <a:lnTo>
                  <a:pt x="193822" y="58746"/>
                </a:lnTo>
                <a:lnTo>
                  <a:pt x="187750" y="58746"/>
                </a:lnTo>
                <a:lnTo>
                  <a:pt x="187750" y="52674"/>
                </a:lnTo>
                <a:close/>
                <a:moveTo>
                  <a:pt x="200883" y="52674"/>
                </a:moveTo>
                <a:lnTo>
                  <a:pt x="200883" y="58746"/>
                </a:lnTo>
                <a:lnTo>
                  <a:pt x="194810" y="58746"/>
                </a:lnTo>
                <a:lnTo>
                  <a:pt x="194810" y="52674"/>
                </a:lnTo>
                <a:close/>
                <a:moveTo>
                  <a:pt x="207931" y="52674"/>
                </a:moveTo>
                <a:lnTo>
                  <a:pt x="207931" y="58746"/>
                </a:lnTo>
                <a:lnTo>
                  <a:pt x="201859" y="58746"/>
                </a:lnTo>
                <a:lnTo>
                  <a:pt x="201859" y="52674"/>
                </a:lnTo>
                <a:close/>
                <a:moveTo>
                  <a:pt x="214992" y="52674"/>
                </a:moveTo>
                <a:lnTo>
                  <a:pt x="214992" y="58746"/>
                </a:lnTo>
                <a:lnTo>
                  <a:pt x="208919" y="58746"/>
                </a:lnTo>
                <a:lnTo>
                  <a:pt x="208919" y="52674"/>
                </a:lnTo>
                <a:close/>
                <a:moveTo>
                  <a:pt x="222052" y="52674"/>
                </a:moveTo>
                <a:lnTo>
                  <a:pt x="222052" y="58746"/>
                </a:lnTo>
                <a:lnTo>
                  <a:pt x="215968" y="58746"/>
                </a:lnTo>
                <a:lnTo>
                  <a:pt x="215968" y="52674"/>
                </a:lnTo>
                <a:close/>
                <a:moveTo>
                  <a:pt x="229100" y="52674"/>
                </a:moveTo>
                <a:lnTo>
                  <a:pt x="229100" y="58746"/>
                </a:lnTo>
                <a:lnTo>
                  <a:pt x="223028" y="58746"/>
                </a:lnTo>
                <a:lnTo>
                  <a:pt x="223028" y="52674"/>
                </a:lnTo>
                <a:close/>
                <a:moveTo>
                  <a:pt x="236161" y="52674"/>
                </a:moveTo>
                <a:lnTo>
                  <a:pt x="236161" y="58746"/>
                </a:lnTo>
                <a:lnTo>
                  <a:pt x="230077" y="58746"/>
                </a:lnTo>
                <a:lnTo>
                  <a:pt x="230077" y="52674"/>
                </a:lnTo>
                <a:close/>
                <a:moveTo>
                  <a:pt x="243209" y="52674"/>
                </a:moveTo>
                <a:lnTo>
                  <a:pt x="243209" y="58746"/>
                </a:lnTo>
                <a:lnTo>
                  <a:pt x="237137" y="58746"/>
                </a:lnTo>
                <a:lnTo>
                  <a:pt x="237137" y="52674"/>
                </a:lnTo>
                <a:close/>
                <a:moveTo>
                  <a:pt x="250270" y="52674"/>
                </a:moveTo>
                <a:lnTo>
                  <a:pt x="250270" y="58746"/>
                </a:lnTo>
                <a:lnTo>
                  <a:pt x="244198" y="58746"/>
                </a:lnTo>
                <a:lnTo>
                  <a:pt x="244198" y="52674"/>
                </a:lnTo>
                <a:close/>
                <a:moveTo>
                  <a:pt x="257318" y="52674"/>
                </a:moveTo>
                <a:lnTo>
                  <a:pt x="257318" y="58746"/>
                </a:lnTo>
                <a:lnTo>
                  <a:pt x="251246" y="58746"/>
                </a:lnTo>
                <a:lnTo>
                  <a:pt x="251246" y="52674"/>
                </a:lnTo>
                <a:close/>
                <a:moveTo>
                  <a:pt x="264379" y="52674"/>
                </a:moveTo>
                <a:lnTo>
                  <a:pt x="264379" y="58746"/>
                </a:lnTo>
                <a:lnTo>
                  <a:pt x="258306" y="58746"/>
                </a:lnTo>
                <a:lnTo>
                  <a:pt x="258306" y="52674"/>
                </a:lnTo>
                <a:close/>
                <a:moveTo>
                  <a:pt x="271427" y="52674"/>
                </a:moveTo>
                <a:lnTo>
                  <a:pt x="271427" y="58746"/>
                </a:lnTo>
                <a:lnTo>
                  <a:pt x="265355" y="58746"/>
                </a:lnTo>
                <a:lnTo>
                  <a:pt x="265355" y="52674"/>
                </a:lnTo>
                <a:close/>
                <a:moveTo>
                  <a:pt x="278488" y="52674"/>
                </a:moveTo>
                <a:lnTo>
                  <a:pt x="278488" y="58746"/>
                </a:lnTo>
                <a:lnTo>
                  <a:pt x="272415" y="58746"/>
                </a:lnTo>
                <a:lnTo>
                  <a:pt x="272415" y="52674"/>
                </a:lnTo>
                <a:close/>
                <a:moveTo>
                  <a:pt x="60758" y="52674"/>
                </a:moveTo>
                <a:lnTo>
                  <a:pt x="66842" y="52686"/>
                </a:lnTo>
                <a:lnTo>
                  <a:pt x="66842" y="58758"/>
                </a:lnTo>
                <a:lnTo>
                  <a:pt x="60758" y="58758"/>
                </a:lnTo>
                <a:lnTo>
                  <a:pt x="60758" y="52674"/>
                </a:lnTo>
                <a:close/>
                <a:moveTo>
                  <a:pt x="67818" y="52674"/>
                </a:moveTo>
                <a:lnTo>
                  <a:pt x="73902" y="52686"/>
                </a:lnTo>
                <a:lnTo>
                  <a:pt x="73902" y="58758"/>
                </a:lnTo>
                <a:lnTo>
                  <a:pt x="67818" y="58758"/>
                </a:lnTo>
                <a:lnTo>
                  <a:pt x="67818" y="52674"/>
                </a:lnTo>
                <a:close/>
                <a:moveTo>
                  <a:pt x="74879" y="52674"/>
                </a:moveTo>
                <a:lnTo>
                  <a:pt x="80951" y="52686"/>
                </a:lnTo>
                <a:lnTo>
                  <a:pt x="80951" y="58758"/>
                </a:lnTo>
                <a:lnTo>
                  <a:pt x="74879" y="58758"/>
                </a:lnTo>
                <a:lnTo>
                  <a:pt x="74879" y="52674"/>
                </a:lnTo>
                <a:close/>
                <a:moveTo>
                  <a:pt x="96036" y="52674"/>
                </a:moveTo>
                <a:lnTo>
                  <a:pt x="102120" y="52686"/>
                </a:lnTo>
                <a:lnTo>
                  <a:pt x="102120" y="58758"/>
                </a:lnTo>
                <a:lnTo>
                  <a:pt x="96036" y="58758"/>
                </a:lnTo>
                <a:lnTo>
                  <a:pt x="96036" y="52674"/>
                </a:lnTo>
                <a:close/>
                <a:moveTo>
                  <a:pt x="103097" y="52674"/>
                </a:moveTo>
                <a:lnTo>
                  <a:pt x="109169" y="52686"/>
                </a:lnTo>
                <a:lnTo>
                  <a:pt x="109169" y="58758"/>
                </a:lnTo>
                <a:lnTo>
                  <a:pt x="103097" y="58758"/>
                </a:lnTo>
                <a:lnTo>
                  <a:pt x="103097" y="52674"/>
                </a:lnTo>
                <a:close/>
                <a:moveTo>
                  <a:pt x="110157" y="52674"/>
                </a:moveTo>
                <a:lnTo>
                  <a:pt x="116229" y="52686"/>
                </a:lnTo>
                <a:lnTo>
                  <a:pt x="116229" y="58758"/>
                </a:lnTo>
                <a:lnTo>
                  <a:pt x="110157" y="58758"/>
                </a:lnTo>
                <a:lnTo>
                  <a:pt x="110157" y="52674"/>
                </a:lnTo>
                <a:close/>
                <a:moveTo>
                  <a:pt x="131314" y="52674"/>
                </a:moveTo>
                <a:lnTo>
                  <a:pt x="137387" y="52686"/>
                </a:lnTo>
                <a:lnTo>
                  <a:pt x="137387" y="58758"/>
                </a:lnTo>
                <a:lnTo>
                  <a:pt x="131314" y="58758"/>
                </a:lnTo>
                <a:lnTo>
                  <a:pt x="131314" y="52674"/>
                </a:lnTo>
                <a:close/>
                <a:moveTo>
                  <a:pt x="17443" y="59734"/>
                </a:moveTo>
                <a:lnTo>
                  <a:pt x="17443" y="65806"/>
                </a:lnTo>
                <a:lnTo>
                  <a:pt x="11371" y="65806"/>
                </a:lnTo>
                <a:lnTo>
                  <a:pt x="11371" y="59734"/>
                </a:lnTo>
                <a:close/>
                <a:moveTo>
                  <a:pt x="24503" y="59734"/>
                </a:moveTo>
                <a:lnTo>
                  <a:pt x="24503" y="65806"/>
                </a:lnTo>
                <a:lnTo>
                  <a:pt x="18431" y="65806"/>
                </a:lnTo>
                <a:lnTo>
                  <a:pt x="18431" y="59734"/>
                </a:lnTo>
                <a:close/>
                <a:moveTo>
                  <a:pt x="31564" y="59734"/>
                </a:moveTo>
                <a:lnTo>
                  <a:pt x="31564" y="65806"/>
                </a:lnTo>
                <a:lnTo>
                  <a:pt x="25492" y="65806"/>
                </a:lnTo>
                <a:lnTo>
                  <a:pt x="25492" y="59734"/>
                </a:lnTo>
                <a:close/>
                <a:moveTo>
                  <a:pt x="38612" y="59734"/>
                </a:moveTo>
                <a:lnTo>
                  <a:pt x="38612" y="65806"/>
                </a:lnTo>
                <a:lnTo>
                  <a:pt x="32540" y="65806"/>
                </a:lnTo>
                <a:lnTo>
                  <a:pt x="32540" y="59734"/>
                </a:lnTo>
                <a:close/>
                <a:moveTo>
                  <a:pt x="45673" y="59734"/>
                </a:moveTo>
                <a:lnTo>
                  <a:pt x="45673" y="65806"/>
                </a:lnTo>
                <a:lnTo>
                  <a:pt x="39601" y="65806"/>
                </a:lnTo>
                <a:lnTo>
                  <a:pt x="39601" y="59734"/>
                </a:lnTo>
                <a:close/>
                <a:moveTo>
                  <a:pt x="52721" y="59734"/>
                </a:moveTo>
                <a:lnTo>
                  <a:pt x="52721" y="65806"/>
                </a:lnTo>
                <a:lnTo>
                  <a:pt x="46649" y="65806"/>
                </a:lnTo>
                <a:lnTo>
                  <a:pt x="46649" y="59734"/>
                </a:lnTo>
                <a:close/>
                <a:moveTo>
                  <a:pt x="59782" y="59734"/>
                </a:moveTo>
                <a:lnTo>
                  <a:pt x="59782" y="65806"/>
                </a:lnTo>
                <a:lnTo>
                  <a:pt x="53709" y="65806"/>
                </a:lnTo>
                <a:lnTo>
                  <a:pt x="53709" y="59734"/>
                </a:lnTo>
                <a:close/>
                <a:moveTo>
                  <a:pt x="66842" y="59734"/>
                </a:moveTo>
                <a:lnTo>
                  <a:pt x="66842" y="65806"/>
                </a:lnTo>
                <a:lnTo>
                  <a:pt x="60758" y="65806"/>
                </a:lnTo>
                <a:lnTo>
                  <a:pt x="60758" y="59734"/>
                </a:lnTo>
                <a:close/>
                <a:moveTo>
                  <a:pt x="73902" y="59734"/>
                </a:moveTo>
                <a:lnTo>
                  <a:pt x="73902" y="65806"/>
                </a:lnTo>
                <a:lnTo>
                  <a:pt x="67818" y="65806"/>
                </a:lnTo>
                <a:lnTo>
                  <a:pt x="67818" y="59734"/>
                </a:lnTo>
                <a:close/>
                <a:moveTo>
                  <a:pt x="80951" y="59734"/>
                </a:moveTo>
                <a:lnTo>
                  <a:pt x="80951" y="65806"/>
                </a:lnTo>
                <a:lnTo>
                  <a:pt x="74879" y="65806"/>
                </a:lnTo>
                <a:lnTo>
                  <a:pt x="74879" y="59734"/>
                </a:lnTo>
                <a:close/>
                <a:moveTo>
                  <a:pt x="88011" y="59734"/>
                </a:moveTo>
                <a:lnTo>
                  <a:pt x="88011" y="65806"/>
                </a:lnTo>
                <a:lnTo>
                  <a:pt x="81927" y="65806"/>
                </a:lnTo>
                <a:lnTo>
                  <a:pt x="81927" y="59734"/>
                </a:lnTo>
                <a:close/>
                <a:moveTo>
                  <a:pt x="95060" y="59734"/>
                </a:moveTo>
                <a:lnTo>
                  <a:pt x="95060" y="65806"/>
                </a:lnTo>
                <a:lnTo>
                  <a:pt x="88988" y="65806"/>
                </a:lnTo>
                <a:lnTo>
                  <a:pt x="88988" y="59734"/>
                </a:lnTo>
                <a:close/>
                <a:moveTo>
                  <a:pt x="123278" y="59734"/>
                </a:moveTo>
                <a:lnTo>
                  <a:pt x="123278" y="65806"/>
                </a:lnTo>
                <a:lnTo>
                  <a:pt x="117205" y="65806"/>
                </a:lnTo>
                <a:lnTo>
                  <a:pt x="117205" y="59734"/>
                </a:lnTo>
                <a:close/>
                <a:moveTo>
                  <a:pt x="130338" y="59734"/>
                </a:moveTo>
                <a:lnTo>
                  <a:pt x="130338" y="65806"/>
                </a:lnTo>
                <a:lnTo>
                  <a:pt x="124254" y="65806"/>
                </a:lnTo>
                <a:lnTo>
                  <a:pt x="124254" y="59734"/>
                </a:lnTo>
                <a:close/>
                <a:moveTo>
                  <a:pt x="144447" y="59734"/>
                </a:moveTo>
                <a:lnTo>
                  <a:pt x="144447" y="65806"/>
                </a:lnTo>
                <a:lnTo>
                  <a:pt x="138375" y="65806"/>
                </a:lnTo>
                <a:lnTo>
                  <a:pt x="138375" y="59734"/>
                </a:lnTo>
                <a:close/>
                <a:moveTo>
                  <a:pt x="151495" y="59734"/>
                </a:moveTo>
                <a:lnTo>
                  <a:pt x="151495" y="65806"/>
                </a:lnTo>
                <a:lnTo>
                  <a:pt x="145423" y="65806"/>
                </a:lnTo>
                <a:lnTo>
                  <a:pt x="145423" y="59734"/>
                </a:lnTo>
                <a:close/>
                <a:moveTo>
                  <a:pt x="158556" y="59734"/>
                </a:moveTo>
                <a:lnTo>
                  <a:pt x="158556" y="65806"/>
                </a:lnTo>
                <a:lnTo>
                  <a:pt x="152484" y="65806"/>
                </a:lnTo>
                <a:lnTo>
                  <a:pt x="152484" y="59734"/>
                </a:lnTo>
                <a:close/>
                <a:moveTo>
                  <a:pt x="165604" y="59734"/>
                </a:moveTo>
                <a:lnTo>
                  <a:pt x="165604" y="65806"/>
                </a:lnTo>
                <a:lnTo>
                  <a:pt x="159532" y="65806"/>
                </a:lnTo>
                <a:lnTo>
                  <a:pt x="159532" y="59734"/>
                </a:lnTo>
                <a:close/>
                <a:moveTo>
                  <a:pt x="172665" y="59734"/>
                </a:moveTo>
                <a:lnTo>
                  <a:pt x="172665" y="65806"/>
                </a:lnTo>
                <a:lnTo>
                  <a:pt x="166581" y="65806"/>
                </a:lnTo>
                <a:lnTo>
                  <a:pt x="166581" y="59734"/>
                </a:lnTo>
                <a:close/>
                <a:moveTo>
                  <a:pt x="179713" y="59734"/>
                </a:moveTo>
                <a:lnTo>
                  <a:pt x="179713" y="65806"/>
                </a:lnTo>
                <a:lnTo>
                  <a:pt x="173641" y="65806"/>
                </a:lnTo>
                <a:lnTo>
                  <a:pt x="173641" y="59734"/>
                </a:lnTo>
                <a:close/>
                <a:moveTo>
                  <a:pt x="186774" y="59734"/>
                </a:moveTo>
                <a:lnTo>
                  <a:pt x="186774" y="65806"/>
                </a:lnTo>
                <a:lnTo>
                  <a:pt x="180702" y="65806"/>
                </a:lnTo>
                <a:lnTo>
                  <a:pt x="180702" y="59734"/>
                </a:lnTo>
                <a:close/>
                <a:moveTo>
                  <a:pt x="193822" y="59734"/>
                </a:moveTo>
                <a:lnTo>
                  <a:pt x="193822" y="65806"/>
                </a:lnTo>
                <a:lnTo>
                  <a:pt x="187750" y="65806"/>
                </a:lnTo>
                <a:lnTo>
                  <a:pt x="187750" y="59734"/>
                </a:lnTo>
                <a:close/>
                <a:moveTo>
                  <a:pt x="200883" y="59734"/>
                </a:moveTo>
                <a:lnTo>
                  <a:pt x="200883" y="65806"/>
                </a:lnTo>
                <a:lnTo>
                  <a:pt x="194810" y="65806"/>
                </a:lnTo>
                <a:lnTo>
                  <a:pt x="194810" y="59734"/>
                </a:lnTo>
                <a:close/>
                <a:moveTo>
                  <a:pt x="207931" y="59734"/>
                </a:moveTo>
                <a:lnTo>
                  <a:pt x="207931" y="65806"/>
                </a:lnTo>
                <a:lnTo>
                  <a:pt x="201859" y="65806"/>
                </a:lnTo>
                <a:lnTo>
                  <a:pt x="201859" y="59734"/>
                </a:lnTo>
                <a:close/>
                <a:moveTo>
                  <a:pt x="214992" y="59734"/>
                </a:moveTo>
                <a:lnTo>
                  <a:pt x="214992" y="65806"/>
                </a:lnTo>
                <a:lnTo>
                  <a:pt x="208919" y="65806"/>
                </a:lnTo>
                <a:lnTo>
                  <a:pt x="208919" y="59734"/>
                </a:lnTo>
                <a:close/>
                <a:moveTo>
                  <a:pt x="222052" y="59734"/>
                </a:moveTo>
                <a:lnTo>
                  <a:pt x="222052" y="65806"/>
                </a:lnTo>
                <a:lnTo>
                  <a:pt x="215968" y="65806"/>
                </a:lnTo>
                <a:lnTo>
                  <a:pt x="215968" y="59734"/>
                </a:lnTo>
                <a:close/>
                <a:moveTo>
                  <a:pt x="229100" y="59734"/>
                </a:moveTo>
                <a:lnTo>
                  <a:pt x="229100" y="65806"/>
                </a:lnTo>
                <a:lnTo>
                  <a:pt x="223028" y="65806"/>
                </a:lnTo>
                <a:lnTo>
                  <a:pt x="223028" y="59734"/>
                </a:lnTo>
                <a:close/>
                <a:moveTo>
                  <a:pt x="236161" y="59734"/>
                </a:moveTo>
                <a:lnTo>
                  <a:pt x="236161" y="65806"/>
                </a:lnTo>
                <a:lnTo>
                  <a:pt x="230077" y="65806"/>
                </a:lnTo>
                <a:lnTo>
                  <a:pt x="230077" y="59734"/>
                </a:lnTo>
                <a:close/>
                <a:moveTo>
                  <a:pt x="243209" y="59734"/>
                </a:moveTo>
                <a:lnTo>
                  <a:pt x="243209" y="65806"/>
                </a:lnTo>
                <a:lnTo>
                  <a:pt x="237137" y="65806"/>
                </a:lnTo>
                <a:lnTo>
                  <a:pt x="237137" y="59734"/>
                </a:lnTo>
                <a:close/>
                <a:moveTo>
                  <a:pt x="250270" y="59734"/>
                </a:moveTo>
                <a:lnTo>
                  <a:pt x="250270" y="65806"/>
                </a:lnTo>
                <a:lnTo>
                  <a:pt x="244198" y="65806"/>
                </a:lnTo>
                <a:lnTo>
                  <a:pt x="244198" y="59734"/>
                </a:lnTo>
                <a:close/>
                <a:moveTo>
                  <a:pt x="257318" y="59734"/>
                </a:moveTo>
                <a:lnTo>
                  <a:pt x="257318" y="65806"/>
                </a:lnTo>
                <a:lnTo>
                  <a:pt x="251246" y="65806"/>
                </a:lnTo>
                <a:lnTo>
                  <a:pt x="251246" y="59734"/>
                </a:lnTo>
                <a:close/>
                <a:moveTo>
                  <a:pt x="264379" y="59734"/>
                </a:moveTo>
                <a:lnTo>
                  <a:pt x="264379" y="65806"/>
                </a:lnTo>
                <a:lnTo>
                  <a:pt x="258306" y="65806"/>
                </a:lnTo>
                <a:lnTo>
                  <a:pt x="258306" y="59734"/>
                </a:lnTo>
                <a:close/>
                <a:moveTo>
                  <a:pt x="271427" y="59734"/>
                </a:moveTo>
                <a:lnTo>
                  <a:pt x="271427" y="65806"/>
                </a:lnTo>
                <a:lnTo>
                  <a:pt x="265355" y="65806"/>
                </a:lnTo>
                <a:lnTo>
                  <a:pt x="265355" y="59734"/>
                </a:lnTo>
                <a:close/>
                <a:moveTo>
                  <a:pt x="278488" y="59734"/>
                </a:moveTo>
                <a:lnTo>
                  <a:pt x="278488" y="65806"/>
                </a:lnTo>
                <a:lnTo>
                  <a:pt x="272415" y="65806"/>
                </a:lnTo>
                <a:lnTo>
                  <a:pt x="272415" y="59734"/>
                </a:lnTo>
                <a:close/>
                <a:moveTo>
                  <a:pt x="102120" y="59734"/>
                </a:moveTo>
                <a:lnTo>
                  <a:pt x="102120" y="65818"/>
                </a:lnTo>
                <a:lnTo>
                  <a:pt x="96036" y="65818"/>
                </a:lnTo>
                <a:lnTo>
                  <a:pt x="96036" y="59734"/>
                </a:lnTo>
                <a:close/>
                <a:moveTo>
                  <a:pt x="109169" y="59734"/>
                </a:moveTo>
                <a:lnTo>
                  <a:pt x="109169" y="65818"/>
                </a:lnTo>
                <a:lnTo>
                  <a:pt x="103097" y="65818"/>
                </a:lnTo>
                <a:lnTo>
                  <a:pt x="103097" y="59734"/>
                </a:lnTo>
                <a:close/>
                <a:moveTo>
                  <a:pt x="116229" y="59734"/>
                </a:moveTo>
                <a:lnTo>
                  <a:pt x="116229" y="65818"/>
                </a:lnTo>
                <a:lnTo>
                  <a:pt x="110157" y="65818"/>
                </a:lnTo>
                <a:lnTo>
                  <a:pt x="110157" y="59734"/>
                </a:lnTo>
                <a:close/>
                <a:moveTo>
                  <a:pt x="137387" y="59734"/>
                </a:moveTo>
                <a:lnTo>
                  <a:pt x="137387" y="65818"/>
                </a:lnTo>
                <a:lnTo>
                  <a:pt x="131314" y="65818"/>
                </a:lnTo>
                <a:lnTo>
                  <a:pt x="131314" y="59734"/>
                </a:lnTo>
                <a:close/>
                <a:moveTo>
                  <a:pt x="17443" y="66783"/>
                </a:moveTo>
                <a:lnTo>
                  <a:pt x="17443" y="72867"/>
                </a:lnTo>
                <a:lnTo>
                  <a:pt x="11371" y="72867"/>
                </a:lnTo>
                <a:lnTo>
                  <a:pt x="11371" y="66783"/>
                </a:lnTo>
                <a:close/>
                <a:moveTo>
                  <a:pt x="24503" y="66783"/>
                </a:moveTo>
                <a:lnTo>
                  <a:pt x="24503" y="72867"/>
                </a:lnTo>
                <a:lnTo>
                  <a:pt x="18431" y="72867"/>
                </a:lnTo>
                <a:lnTo>
                  <a:pt x="18431" y="66783"/>
                </a:lnTo>
                <a:close/>
                <a:moveTo>
                  <a:pt x="31564" y="66783"/>
                </a:moveTo>
                <a:lnTo>
                  <a:pt x="31564" y="72867"/>
                </a:lnTo>
                <a:lnTo>
                  <a:pt x="25492" y="72867"/>
                </a:lnTo>
                <a:lnTo>
                  <a:pt x="25492" y="66783"/>
                </a:lnTo>
                <a:close/>
                <a:moveTo>
                  <a:pt x="38612" y="66783"/>
                </a:moveTo>
                <a:lnTo>
                  <a:pt x="38612" y="72867"/>
                </a:lnTo>
                <a:lnTo>
                  <a:pt x="32540" y="72867"/>
                </a:lnTo>
                <a:lnTo>
                  <a:pt x="32540" y="66783"/>
                </a:lnTo>
                <a:close/>
                <a:moveTo>
                  <a:pt x="45673" y="66783"/>
                </a:moveTo>
                <a:lnTo>
                  <a:pt x="45673" y="72867"/>
                </a:lnTo>
                <a:lnTo>
                  <a:pt x="39601" y="72867"/>
                </a:lnTo>
                <a:lnTo>
                  <a:pt x="39601" y="66783"/>
                </a:lnTo>
                <a:close/>
                <a:moveTo>
                  <a:pt x="52721" y="66783"/>
                </a:moveTo>
                <a:lnTo>
                  <a:pt x="52721" y="72867"/>
                </a:lnTo>
                <a:lnTo>
                  <a:pt x="46649" y="72867"/>
                </a:lnTo>
                <a:lnTo>
                  <a:pt x="46649" y="66783"/>
                </a:lnTo>
                <a:close/>
                <a:moveTo>
                  <a:pt x="59782" y="66783"/>
                </a:moveTo>
                <a:lnTo>
                  <a:pt x="59782" y="72867"/>
                </a:lnTo>
                <a:lnTo>
                  <a:pt x="53709" y="72867"/>
                </a:lnTo>
                <a:lnTo>
                  <a:pt x="53709" y="66783"/>
                </a:lnTo>
                <a:close/>
                <a:moveTo>
                  <a:pt x="60758" y="66783"/>
                </a:moveTo>
                <a:lnTo>
                  <a:pt x="66842" y="66795"/>
                </a:lnTo>
                <a:lnTo>
                  <a:pt x="66842" y="72867"/>
                </a:lnTo>
                <a:lnTo>
                  <a:pt x="60758" y="72867"/>
                </a:lnTo>
                <a:lnTo>
                  <a:pt x="60758" y="66783"/>
                </a:lnTo>
                <a:close/>
                <a:moveTo>
                  <a:pt x="67818" y="66783"/>
                </a:moveTo>
                <a:lnTo>
                  <a:pt x="73902" y="66795"/>
                </a:lnTo>
                <a:lnTo>
                  <a:pt x="73902" y="72867"/>
                </a:lnTo>
                <a:lnTo>
                  <a:pt x="67818" y="72867"/>
                </a:lnTo>
                <a:lnTo>
                  <a:pt x="67818" y="66783"/>
                </a:lnTo>
                <a:close/>
                <a:moveTo>
                  <a:pt x="74879" y="66783"/>
                </a:moveTo>
                <a:lnTo>
                  <a:pt x="80951" y="66795"/>
                </a:lnTo>
                <a:lnTo>
                  <a:pt x="80951" y="72867"/>
                </a:lnTo>
                <a:lnTo>
                  <a:pt x="74879" y="72867"/>
                </a:lnTo>
                <a:lnTo>
                  <a:pt x="74879" y="66783"/>
                </a:lnTo>
                <a:close/>
                <a:moveTo>
                  <a:pt x="88011" y="66783"/>
                </a:moveTo>
                <a:lnTo>
                  <a:pt x="88011" y="72867"/>
                </a:lnTo>
                <a:lnTo>
                  <a:pt x="81927" y="72867"/>
                </a:lnTo>
                <a:lnTo>
                  <a:pt x="81927" y="66783"/>
                </a:lnTo>
                <a:close/>
                <a:moveTo>
                  <a:pt x="95060" y="66783"/>
                </a:moveTo>
                <a:lnTo>
                  <a:pt x="95060" y="72867"/>
                </a:lnTo>
                <a:lnTo>
                  <a:pt x="88988" y="72867"/>
                </a:lnTo>
                <a:lnTo>
                  <a:pt x="88988" y="66783"/>
                </a:lnTo>
                <a:close/>
                <a:moveTo>
                  <a:pt x="96036" y="66783"/>
                </a:moveTo>
                <a:lnTo>
                  <a:pt x="102120" y="66795"/>
                </a:lnTo>
                <a:lnTo>
                  <a:pt x="102120" y="72867"/>
                </a:lnTo>
                <a:lnTo>
                  <a:pt x="96036" y="72867"/>
                </a:lnTo>
                <a:lnTo>
                  <a:pt x="96036" y="66783"/>
                </a:lnTo>
                <a:close/>
                <a:moveTo>
                  <a:pt x="103097" y="66783"/>
                </a:moveTo>
                <a:lnTo>
                  <a:pt x="109169" y="66795"/>
                </a:lnTo>
                <a:lnTo>
                  <a:pt x="109169" y="72867"/>
                </a:lnTo>
                <a:lnTo>
                  <a:pt x="103097" y="72867"/>
                </a:lnTo>
                <a:lnTo>
                  <a:pt x="103097" y="66783"/>
                </a:lnTo>
                <a:close/>
                <a:moveTo>
                  <a:pt x="110157" y="66783"/>
                </a:moveTo>
                <a:lnTo>
                  <a:pt x="116229" y="66795"/>
                </a:lnTo>
                <a:lnTo>
                  <a:pt x="116229" y="72867"/>
                </a:lnTo>
                <a:lnTo>
                  <a:pt x="110157" y="72867"/>
                </a:lnTo>
                <a:lnTo>
                  <a:pt x="110157" y="66783"/>
                </a:lnTo>
                <a:close/>
                <a:moveTo>
                  <a:pt x="123278" y="66783"/>
                </a:moveTo>
                <a:lnTo>
                  <a:pt x="123278" y="72867"/>
                </a:lnTo>
                <a:lnTo>
                  <a:pt x="117205" y="72867"/>
                </a:lnTo>
                <a:lnTo>
                  <a:pt x="117205" y="66783"/>
                </a:lnTo>
                <a:close/>
                <a:moveTo>
                  <a:pt x="130338" y="66783"/>
                </a:moveTo>
                <a:lnTo>
                  <a:pt x="130338" y="72867"/>
                </a:lnTo>
                <a:lnTo>
                  <a:pt x="124254" y="72867"/>
                </a:lnTo>
                <a:lnTo>
                  <a:pt x="124254" y="66783"/>
                </a:lnTo>
                <a:close/>
                <a:moveTo>
                  <a:pt x="131314" y="66783"/>
                </a:moveTo>
                <a:lnTo>
                  <a:pt x="137387" y="66795"/>
                </a:lnTo>
                <a:lnTo>
                  <a:pt x="137387" y="72867"/>
                </a:lnTo>
                <a:lnTo>
                  <a:pt x="131314" y="72867"/>
                </a:lnTo>
                <a:lnTo>
                  <a:pt x="131314" y="66783"/>
                </a:lnTo>
                <a:close/>
                <a:moveTo>
                  <a:pt x="144447" y="66783"/>
                </a:moveTo>
                <a:lnTo>
                  <a:pt x="144447" y="72867"/>
                </a:lnTo>
                <a:lnTo>
                  <a:pt x="138375" y="72867"/>
                </a:lnTo>
                <a:lnTo>
                  <a:pt x="138375" y="66783"/>
                </a:lnTo>
                <a:close/>
                <a:moveTo>
                  <a:pt x="151495" y="66783"/>
                </a:moveTo>
                <a:lnTo>
                  <a:pt x="151495" y="72867"/>
                </a:lnTo>
                <a:lnTo>
                  <a:pt x="145423" y="72867"/>
                </a:lnTo>
                <a:lnTo>
                  <a:pt x="145423" y="66783"/>
                </a:lnTo>
                <a:close/>
                <a:moveTo>
                  <a:pt x="158556" y="66783"/>
                </a:moveTo>
                <a:lnTo>
                  <a:pt x="158556" y="72867"/>
                </a:lnTo>
                <a:lnTo>
                  <a:pt x="152484" y="72867"/>
                </a:lnTo>
                <a:lnTo>
                  <a:pt x="152484" y="66783"/>
                </a:lnTo>
                <a:close/>
                <a:moveTo>
                  <a:pt x="165604" y="66783"/>
                </a:moveTo>
                <a:lnTo>
                  <a:pt x="165604" y="72867"/>
                </a:lnTo>
                <a:lnTo>
                  <a:pt x="159532" y="72867"/>
                </a:lnTo>
                <a:lnTo>
                  <a:pt x="159532" y="66783"/>
                </a:lnTo>
                <a:close/>
                <a:moveTo>
                  <a:pt x="172665" y="66783"/>
                </a:moveTo>
                <a:lnTo>
                  <a:pt x="172665" y="72867"/>
                </a:lnTo>
                <a:lnTo>
                  <a:pt x="166581" y="72867"/>
                </a:lnTo>
                <a:lnTo>
                  <a:pt x="166581" y="66783"/>
                </a:lnTo>
                <a:close/>
                <a:moveTo>
                  <a:pt x="179713" y="66783"/>
                </a:moveTo>
                <a:lnTo>
                  <a:pt x="179713" y="72867"/>
                </a:lnTo>
                <a:lnTo>
                  <a:pt x="173641" y="72867"/>
                </a:lnTo>
                <a:lnTo>
                  <a:pt x="173641" y="66783"/>
                </a:lnTo>
                <a:close/>
                <a:moveTo>
                  <a:pt x="186774" y="66783"/>
                </a:moveTo>
                <a:lnTo>
                  <a:pt x="186774" y="72867"/>
                </a:lnTo>
                <a:lnTo>
                  <a:pt x="180702" y="72867"/>
                </a:lnTo>
                <a:lnTo>
                  <a:pt x="180702" y="66783"/>
                </a:lnTo>
                <a:close/>
                <a:moveTo>
                  <a:pt x="193822" y="66783"/>
                </a:moveTo>
                <a:lnTo>
                  <a:pt x="193822" y="72867"/>
                </a:lnTo>
                <a:lnTo>
                  <a:pt x="187750" y="72867"/>
                </a:lnTo>
                <a:lnTo>
                  <a:pt x="187750" y="66783"/>
                </a:lnTo>
                <a:close/>
                <a:moveTo>
                  <a:pt x="200883" y="66783"/>
                </a:moveTo>
                <a:lnTo>
                  <a:pt x="200883" y="72867"/>
                </a:lnTo>
                <a:lnTo>
                  <a:pt x="194810" y="72867"/>
                </a:lnTo>
                <a:lnTo>
                  <a:pt x="194810" y="66783"/>
                </a:lnTo>
                <a:close/>
                <a:moveTo>
                  <a:pt x="207931" y="66783"/>
                </a:moveTo>
                <a:lnTo>
                  <a:pt x="207931" y="72867"/>
                </a:lnTo>
                <a:lnTo>
                  <a:pt x="201859" y="72867"/>
                </a:lnTo>
                <a:lnTo>
                  <a:pt x="201859" y="66783"/>
                </a:lnTo>
                <a:close/>
                <a:moveTo>
                  <a:pt x="214992" y="66783"/>
                </a:moveTo>
                <a:lnTo>
                  <a:pt x="214992" y="72867"/>
                </a:lnTo>
                <a:lnTo>
                  <a:pt x="208919" y="72867"/>
                </a:lnTo>
                <a:lnTo>
                  <a:pt x="208919" y="66783"/>
                </a:lnTo>
                <a:close/>
                <a:moveTo>
                  <a:pt x="222052" y="66783"/>
                </a:moveTo>
                <a:lnTo>
                  <a:pt x="222052" y="72867"/>
                </a:lnTo>
                <a:lnTo>
                  <a:pt x="215968" y="72867"/>
                </a:lnTo>
                <a:lnTo>
                  <a:pt x="215968" y="66783"/>
                </a:lnTo>
                <a:close/>
                <a:moveTo>
                  <a:pt x="229100" y="66783"/>
                </a:moveTo>
                <a:lnTo>
                  <a:pt x="229100" y="72867"/>
                </a:lnTo>
                <a:lnTo>
                  <a:pt x="223028" y="72867"/>
                </a:lnTo>
                <a:lnTo>
                  <a:pt x="223028" y="66783"/>
                </a:lnTo>
                <a:close/>
                <a:moveTo>
                  <a:pt x="236161" y="66783"/>
                </a:moveTo>
                <a:lnTo>
                  <a:pt x="236161" y="72867"/>
                </a:lnTo>
                <a:lnTo>
                  <a:pt x="230077" y="72867"/>
                </a:lnTo>
                <a:lnTo>
                  <a:pt x="230077" y="66783"/>
                </a:lnTo>
                <a:close/>
                <a:moveTo>
                  <a:pt x="243209" y="66783"/>
                </a:moveTo>
                <a:lnTo>
                  <a:pt x="243209" y="72867"/>
                </a:lnTo>
                <a:lnTo>
                  <a:pt x="237137" y="72867"/>
                </a:lnTo>
                <a:lnTo>
                  <a:pt x="237137" y="66783"/>
                </a:lnTo>
                <a:close/>
                <a:moveTo>
                  <a:pt x="250270" y="66783"/>
                </a:moveTo>
                <a:lnTo>
                  <a:pt x="250270" y="72867"/>
                </a:lnTo>
                <a:lnTo>
                  <a:pt x="244198" y="72867"/>
                </a:lnTo>
                <a:lnTo>
                  <a:pt x="244198" y="66783"/>
                </a:lnTo>
                <a:close/>
                <a:moveTo>
                  <a:pt x="257318" y="66783"/>
                </a:moveTo>
                <a:lnTo>
                  <a:pt x="257318" y="72867"/>
                </a:lnTo>
                <a:lnTo>
                  <a:pt x="251246" y="72867"/>
                </a:lnTo>
                <a:lnTo>
                  <a:pt x="251246" y="66783"/>
                </a:lnTo>
                <a:close/>
                <a:moveTo>
                  <a:pt x="264379" y="66783"/>
                </a:moveTo>
                <a:lnTo>
                  <a:pt x="264379" y="72867"/>
                </a:lnTo>
                <a:lnTo>
                  <a:pt x="258306" y="72867"/>
                </a:lnTo>
                <a:lnTo>
                  <a:pt x="258306" y="66783"/>
                </a:lnTo>
                <a:close/>
                <a:moveTo>
                  <a:pt x="271427" y="66783"/>
                </a:moveTo>
                <a:lnTo>
                  <a:pt x="271427" y="72867"/>
                </a:lnTo>
                <a:lnTo>
                  <a:pt x="265355" y="72867"/>
                </a:lnTo>
                <a:lnTo>
                  <a:pt x="265355" y="66783"/>
                </a:lnTo>
                <a:close/>
                <a:moveTo>
                  <a:pt x="278488" y="66783"/>
                </a:moveTo>
                <a:lnTo>
                  <a:pt x="278488" y="72867"/>
                </a:lnTo>
                <a:lnTo>
                  <a:pt x="272415" y="72867"/>
                </a:lnTo>
                <a:lnTo>
                  <a:pt x="272415" y="66783"/>
                </a:lnTo>
                <a:close/>
                <a:moveTo>
                  <a:pt x="17443" y="73843"/>
                </a:moveTo>
                <a:lnTo>
                  <a:pt x="17443" y="79915"/>
                </a:lnTo>
                <a:lnTo>
                  <a:pt x="11371" y="79915"/>
                </a:lnTo>
                <a:lnTo>
                  <a:pt x="11371" y="73843"/>
                </a:lnTo>
                <a:close/>
                <a:moveTo>
                  <a:pt x="24503" y="73843"/>
                </a:moveTo>
                <a:lnTo>
                  <a:pt x="24503" y="79915"/>
                </a:lnTo>
                <a:lnTo>
                  <a:pt x="18431" y="79915"/>
                </a:lnTo>
                <a:lnTo>
                  <a:pt x="18431" y="73843"/>
                </a:lnTo>
                <a:close/>
                <a:moveTo>
                  <a:pt x="31564" y="73843"/>
                </a:moveTo>
                <a:lnTo>
                  <a:pt x="31564" y="79915"/>
                </a:lnTo>
                <a:lnTo>
                  <a:pt x="25492" y="79915"/>
                </a:lnTo>
                <a:lnTo>
                  <a:pt x="25492" y="73843"/>
                </a:lnTo>
                <a:close/>
                <a:moveTo>
                  <a:pt x="38612" y="73843"/>
                </a:moveTo>
                <a:lnTo>
                  <a:pt x="38612" y="79915"/>
                </a:lnTo>
                <a:lnTo>
                  <a:pt x="32540" y="79915"/>
                </a:lnTo>
                <a:lnTo>
                  <a:pt x="32540" y="73843"/>
                </a:lnTo>
                <a:close/>
                <a:moveTo>
                  <a:pt x="45673" y="73843"/>
                </a:moveTo>
                <a:lnTo>
                  <a:pt x="45673" y="79915"/>
                </a:lnTo>
                <a:lnTo>
                  <a:pt x="39601" y="79915"/>
                </a:lnTo>
                <a:lnTo>
                  <a:pt x="39601" y="73843"/>
                </a:lnTo>
                <a:close/>
                <a:moveTo>
                  <a:pt x="52721" y="73843"/>
                </a:moveTo>
                <a:lnTo>
                  <a:pt x="52721" y="79915"/>
                </a:lnTo>
                <a:lnTo>
                  <a:pt x="46649" y="79915"/>
                </a:lnTo>
                <a:lnTo>
                  <a:pt x="46649" y="73843"/>
                </a:lnTo>
                <a:close/>
                <a:moveTo>
                  <a:pt x="59782" y="73843"/>
                </a:moveTo>
                <a:lnTo>
                  <a:pt x="59782" y="79915"/>
                </a:lnTo>
                <a:lnTo>
                  <a:pt x="53709" y="79915"/>
                </a:lnTo>
                <a:lnTo>
                  <a:pt x="53709" y="73843"/>
                </a:lnTo>
                <a:close/>
                <a:moveTo>
                  <a:pt x="66842" y="73843"/>
                </a:moveTo>
                <a:lnTo>
                  <a:pt x="66842" y="79915"/>
                </a:lnTo>
                <a:lnTo>
                  <a:pt x="60758" y="79915"/>
                </a:lnTo>
                <a:lnTo>
                  <a:pt x="60758" y="73843"/>
                </a:lnTo>
                <a:close/>
                <a:moveTo>
                  <a:pt x="73902" y="73843"/>
                </a:moveTo>
                <a:lnTo>
                  <a:pt x="73902" y="79915"/>
                </a:lnTo>
                <a:lnTo>
                  <a:pt x="67818" y="79915"/>
                </a:lnTo>
                <a:lnTo>
                  <a:pt x="67818" y="73843"/>
                </a:lnTo>
                <a:close/>
                <a:moveTo>
                  <a:pt x="80951" y="73843"/>
                </a:moveTo>
                <a:lnTo>
                  <a:pt x="80951" y="79915"/>
                </a:lnTo>
                <a:lnTo>
                  <a:pt x="74879" y="79915"/>
                </a:lnTo>
                <a:lnTo>
                  <a:pt x="74879" y="73843"/>
                </a:lnTo>
                <a:close/>
                <a:moveTo>
                  <a:pt x="88011" y="73843"/>
                </a:moveTo>
                <a:lnTo>
                  <a:pt x="88011" y="79915"/>
                </a:lnTo>
                <a:lnTo>
                  <a:pt x="81927" y="79915"/>
                </a:lnTo>
                <a:lnTo>
                  <a:pt x="81927" y="73843"/>
                </a:lnTo>
                <a:close/>
                <a:moveTo>
                  <a:pt x="95060" y="73843"/>
                </a:moveTo>
                <a:lnTo>
                  <a:pt x="95060" y="79915"/>
                </a:lnTo>
                <a:lnTo>
                  <a:pt x="88988" y="79915"/>
                </a:lnTo>
                <a:lnTo>
                  <a:pt x="88988" y="73843"/>
                </a:lnTo>
                <a:close/>
                <a:moveTo>
                  <a:pt x="123278" y="73843"/>
                </a:moveTo>
                <a:lnTo>
                  <a:pt x="123278" y="79915"/>
                </a:lnTo>
                <a:lnTo>
                  <a:pt x="117205" y="79915"/>
                </a:lnTo>
                <a:lnTo>
                  <a:pt x="117205" y="73843"/>
                </a:lnTo>
                <a:close/>
                <a:moveTo>
                  <a:pt x="130338" y="73843"/>
                </a:moveTo>
                <a:lnTo>
                  <a:pt x="130338" y="79915"/>
                </a:lnTo>
                <a:lnTo>
                  <a:pt x="124254" y="79915"/>
                </a:lnTo>
                <a:lnTo>
                  <a:pt x="124254" y="73843"/>
                </a:lnTo>
                <a:close/>
                <a:moveTo>
                  <a:pt x="144447" y="73843"/>
                </a:moveTo>
                <a:lnTo>
                  <a:pt x="144447" y="79915"/>
                </a:lnTo>
                <a:lnTo>
                  <a:pt x="138375" y="79915"/>
                </a:lnTo>
                <a:lnTo>
                  <a:pt x="138375" y="73843"/>
                </a:lnTo>
                <a:close/>
                <a:moveTo>
                  <a:pt x="151495" y="73843"/>
                </a:moveTo>
                <a:lnTo>
                  <a:pt x="151495" y="79915"/>
                </a:lnTo>
                <a:lnTo>
                  <a:pt x="145423" y="79915"/>
                </a:lnTo>
                <a:lnTo>
                  <a:pt x="145423" y="73843"/>
                </a:lnTo>
                <a:close/>
                <a:moveTo>
                  <a:pt x="158556" y="73843"/>
                </a:moveTo>
                <a:lnTo>
                  <a:pt x="158556" y="79915"/>
                </a:lnTo>
                <a:lnTo>
                  <a:pt x="152484" y="79915"/>
                </a:lnTo>
                <a:lnTo>
                  <a:pt x="152484" y="73843"/>
                </a:lnTo>
                <a:close/>
                <a:moveTo>
                  <a:pt x="165604" y="73843"/>
                </a:moveTo>
                <a:lnTo>
                  <a:pt x="165604" y="79915"/>
                </a:lnTo>
                <a:lnTo>
                  <a:pt x="159532" y="79915"/>
                </a:lnTo>
                <a:lnTo>
                  <a:pt x="159532" y="73843"/>
                </a:lnTo>
                <a:close/>
                <a:moveTo>
                  <a:pt x="172665" y="73843"/>
                </a:moveTo>
                <a:lnTo>
                  <a:pt x="172665" y="79915"/>
                </a:lnTo>
                <a:lnTo>
                  <a:pt x="166581" y="79915"/>
                </a:lnTo>
                <a:lnTo>
                  <a:pt x="166581" y="73843"/>
                </a:lnTo>
                <a:close/>
                <a:moveTo>
                  <a:pt x="179713" y="73843"/>
                </a:moveTo>
                <a:lnTo>
                  <a:pt x="179713" y="79915"/>
                </a:lnTo>
                <a:lnTo>
                  <a:pt x="173641" y="79915"/>
                </a:lnTo>
                <a:lnTo>
                  <a:pt x="173641" y="73843"/>
                </a:lnTo>
                <a:close/>
                <a:moveTo>
                  <a:pt x="186774" y="73843"/>
                </a:moveTo>
                <a:lnTo>
                  <a:pt x="186774" y="79915"/>
                </a:lnTo>
                <a:lnTo>
                  <a:pt x="180702" y="79915"/>
                </a:lnTo>
                <a:lnTo>
                  <a:pt x="180702" y="73843"/>
                </a:lnTo>
                <a:close/>
                <a:moveTo>
                  <a:pt x="193822" y="73843"/>
                </a:moveTo>
                <a:lnTo>
                  <a:pt x="193822" y="79915"/>
                </a:lnTo>
                <a:lnTo>
                  <a:pt x="187750" y="79915"/>
                </a:lnTo>
                <a:lnTo>
                  <a:pt x="187750" y="73843"/>
                </a:lnTo>
                <a:close/>
                <a:moveTo>
                  <a:pt x="200883" y="73843"/>
                </a:moveTo>
                <a:lnTo>
                  <a:pt x="200883" y="79915"/>
                </a:lnTo>
                <a:lnTo>
                  <a:pt x="194810" y="79915"/>
                </a:lnTo>
                <a:lnTo>
                  <a:pt x="194810" y="73843"/>
                </a:lnTo>
                <a:close/>
                <a:moveTo>
                  <a:pt x="207931" y="73843"/>
                </a:moveTo>
                <a:lnTo>
                  <a:pt x="207931" y="79915"/>
                </a:lnTo>
                <a:lnTo>
                  <a:pt x="201859" y="79915"/>
                </a:lnTo>
                <a:lnTo>
                  <a:pt x="201859" y="73843"/>
                </a:lnTo>
                <a:close/>
                <a:moveTo>
                  <a:pt x="214992" y="73843"/>
                </a:moveTo>
                <a:lnTo>
                  <a:pt x="214992" y="79915"/>
                </a:lnTo>
                <a:lnTo>
                  <a:pt x="208919" y="79915"/>
                </a:lnTo>
                <a:lnTo>
                  <a:pt x="208919" y="73843"/>
                </a:lnTo>
                <a:close/>
                <a:moveTo>
                  <a:pt x="222052" y="73843"/>
                </a:moveTo>
                <a:lnTo>
                  <a:pt x="222052" y="79915"/>
                </a:lnTo>
                <a:lnTo>
                  <a:pt x="215968" y="79915"/>
                </a:lnTo>
                <a:lnTo>
                  <a:pt x="215968" y="73843"/>
                </a:lnTo>
                <a:close/>
                <a:moveTo>
                  <a:pt x="229100" y="73843"/>
                </a:moveTo>
                <a:lnTo>
                  <a:pt x="229100" y="79915"/>
                </a:lnTo>
                <a:lnTo>
                  <a:pt x="223028" y="79915"/>
                </a:lnTo>
                <a:lnTo>
                  <a:pt x="223028" y="73843"/>
                </a:lnTo>
                <a:close/>
                <a:moveTo>
                  <a:pt x="236161" y="73843"/>
                </a:moveTo>
                <a:lnTo>
                  <a:pt x="236161" y="79915"/>
                </a:lnTo>
                <a:lnTo>
                  <a:pt x="230077" y="79915"/>
                </a:lnTo>
                <a:lnTo>
                  <a:pt x="230077" y="73843"/>
                </a:lnTo>
                <a:close/>
                <a:moveTo>
                  <a:pt x="243209" y="73843"/>
                </a:moveTo>
                <a:lnTo>
                  <a:pt x="243209" y="79915"/>
                </a:lnTo>
                <a:lnTo>
                  <a:pt x="237137" y="79915"/>
                </a:lnTo>
                <a:lnTo>
                  <a:pt x="237137" y="73843"/>
                </a:lnTo>
                <a:close/>
                <a:moveTo>
                  <a:pt x="250270" y="73843"/>
                </a:moveTo>
                <a:lnTo>
                  <a:pt x="250270" y="79915"/>
                </a:lnTo>
                <a:lnTo>
                  <a:pt x="244198" y="79915"/>
                </a:lnTo>
                <a:lnTo>
                  <a:pt x="244198" y="73843"/>
                </a:lnTo>
                <a:close/>
                <a:moveTo>
                  <a:pt x="257318" y="73843"/>
                </a:moveTo>
                <a:lnTo>
                  <a:pt x="257318" y="79915"/>
                </a:lnTo>
                <a:lnTo>
                  <a:pt x="251246" y="79915"/>
                </a:lnTo>
                <a:lnTo>
                  <a:pt x="251246" y="73843"/>
                </a:lnTo>
                <a:close/>
                <a:moveTo>
                  <a:pt x="264379" y="73843"/>
                </a:moveTo>
                <a:lnTo>
                  <a:pt x="264379" y="79915"/>
                </a:lnTo>
                <a:lnTo>
                  <a:pt x="258306" y="79915"/>
                </a:lnTo>
                <a:lnTo>
                  <a:pt x="258306" y="73843"/>
                </a:lnTo>
                <a:close/>
                <a:moveTo>
                  <a:pt x="271427" y="73843"/>
                </a:moveTo>
                <a:lnTo>
                  <a:pt x="271427" y="79915"/>
                </a:lnTo>
                <a:lnTo>
                  <a:pt x="265355" y="79915"/>
                </a:lnTo>
                <a:lnTo>
                  <a:pt x="265355" y="73843"/>
                </a:lnTo>
                <a:close/>
                <a:moveTo>
                  <a:pt x="278488" y="73843"/>
                </a:moveTo>
                <a:lnTo>
                  <a:pt x="278488" y="79915"/>
                </a:lnTo>
                <a:lnTo>
                  <a:pt x="272415" y="79915"/>
                </a:lnTo>
                <a:lnTo>
                  <a:pt x="272415" y="73843"/>
                </a:lnTo>
                <a:close/>
                <a:moveTo>
                  <a:pt x="96036" y="73843"/>
                </a:moveTo>
                <a:lnTo>
                  <a:pt x="102120" y="73855"/>
                </a:lnTo>
                <a:lnTo>
                  <a:pt x="102120" y="79927"/>
                </a:lnTo>
                <a:lnTo>
                  <a:pt x="96036" y="79927"/>
                </a:lnTo>
                <a:lnTo>
                  <a:pt x="96036" y="73843"/>
                </a:lnTo>
                <a:close/>
                <a:moveTo>
                  <a:pt x="103097" y="73843"/>
                </a:moveTo>
                <a:lnTo>
                  <a:pt x="109169" y="73855"/>
                </a:lnTo>
                <a:lnTo>
                  <a:pt x="109169" y="79927"/>
                </a:lnTo>
                <a:lnTo>
                  <a:pt x="103097" y="79927"/>
                </a:lnTo>
                <a:lnTo>
                  <a:pt x="103097" y="73843"/>
                </a:lnTo>
                <a:close/>
                <a:moveTo>
                  <a:pt x="110157" y="73843"/>
                </a:moveTo>
                <a:lnTo>
                  <a:pt x="116229" y="73855"/>
                </a:lnTo>
                <a:lnTo>
                  <a:pt x="116229" y="79927"/>
                </a:lnTo>
                <a:lnTo>
                  <a:pt x="110157" y="79927"/>
                </a:lnTo>
                <a:lnTo>
                  <a:pt x="110157" y="73843"/>
                </a:lnTo>
                <a:close/>
                <a:moveTo>
                  <a:pt x="131314" y="73843"/>
                </a:moveTo>
                <a:lnTo>
                  <a:pt x="137387" y="73855"/>
                </a:lnTo>
                <a:lnTo>
                  <a:pt x="137387" y="79927"/>
                </a:lnTo>
                <a:lnTo>
                  <a:pt x="131314" y="79927"/>
                </a:lnTo>
                <a:lnTo>
                  <a:pt x="131314" y="73843"/>
                </a:lnTo>
                <a:close/>
                <a:moveTo>
                  <a:pt x="17443" y="80903"/>
                </a:moveTo>
                <a:lnTo>
                  <a:pt x="17443" y="86976"/>
                </a:lnTo>
                <a:lnTo>
                  <a:pt x="11371" y="86976"/>
                </a:lnTo>
                <a:lnTo>
                  <a:pt x="11371" y="80903"/>
                </a:lnTo>
                <a:close/>
                <a:moveTo>
                  <a:pt x="24503" y="80903"/>
                </a:moveTo>
                <a:lnTo>
                  <a:pt x="24503" y="86976"/>
                </a:lnTo>
                <a:lnTo>
                  <a:pt x="18431" y="86976"/>
                </a:lnTo>
                <a:lnTo>
                  <a:pt x="18431" y="80903"/>
                </a:lnTo>
                <a:close/>
                <a:moveTo>
                  <a:pt x="31564" y="80903"/>
                </a:moveTo>
                <a:lnTo>
                  <a:pt x="31564" y="86976"/>
                </a:lnTo>
                <a:lnTo>
                  <a:pt x="25492" y="86976"/>
                </a:lnTo>
                <a:lnTo>
                  <a:pt x="25492" y="80903"/>
                </a:lnTo>
                <a:close/>
                <a:moveTo>
                  <a:pt x="38612" y="80903"/>
                </a:moveTo>
                <a:lnTo>
                  <a:pt x="38612" y="86976"/>
                </a:lnTo>
                <a:lnTo>
                  <a:pt x="32540" y="86976"/>
                </a:lnTo>
                <a:lnTo>
                  <a:pt x="32540" y="80903"/>
                </a:lnTo>
                <a:close/>
                <a:moveTo>
                  <a:pt x="45673" y="80903"/>
                </a:moveTo>
                <a:lnTo>
                  <a:pt x="45673" y="86976"/>
                </a:lnTo>
                <a:lnTo>
                  <a:pt x="39601" y="86976"/>
                </a:lnTo>
                <a:lnTo>
                  <a:pt x="39601" y="80903"/>
                </a:lnTo>
                <a:close/>
                <a:moveTo>
                  <a:pt x="52721" y="80903"/>
                </a:moveTo>
                <a:lnTo>
                  <a:pt x="52721" y="86976"/>
                </a:lnTo>
                <a:lnTo>
                  <a:pt x="46649" y="86976"/>
                </a:lnTo>
                <a:lnTo>
                  <a:pt x="46649" y="80903"/>
                </a:lnTo>
                <a:close/>
                <a:moveTo>
                  <a:pt x="59782" y="80903"/>
                </a:moveTo>
                <a:lnTo>
                  <a:pt x="59782" y="86976"/>
                </a:lnTo>
                <a:lnTo>
                  <a:pt x="53709" y="86976"/>
                </a:lnTo>
                <a:lnTo>
                  <a:pt x="53709" y="80903"/>
                </a:lnTo>
                <a:close/>
                <a:moveTo>
                  <a:pt x="66842" y="80903"/>
                </a:moveTo>
                <a:lnTo>
                  <a:pt x="66842" y="86976"/>
                </a:lnTo>
                <a:lnTo>
                  <a:pt x="60758" y="86976"/>
                </a:lnTo>
                <a:lnTo>
                  <a:pt x="60758" y="80903"/>
                </a:lnTo>
                <a:close/>
                <a:moveTo>
                  <a:pt x="73902" y="80903"/>
                </a:moveTo>
                <a:lnTo>
                  <a:pt x="73902" y="86976"/>
                </a:lnTo>
                <a:lnTo>
                  <a:pt x="67818" y="86976"/>
                </a:lnTo>
                <a:lnTo>
                  <a:pt x="67818" y="80903"/>
                </a:lnTo>
                <a:close/>
                <a:moveTo>
                  <a:pt x="80951" y="80903"/>
                </a:moveTo>
                <a:lnTo>
                  <a:pt x="80951" y="86976"/>
                </a:lnTo>
                <a:lnTo>
                  <a:pt x="74879" y="86976"/>
                </a:lnTo>
                <a:lnTo>
                  <a:pt x="74879" y="80903"/>
                </a:lnTo>
                <a:close/>
                <a:moveTo>
                  <a:pt x="88011" y="80903"/>
                </a:moveTo>
                <a:lnTo>
                  <a:pt x="88011" y="86976"/>
                </a:lnTo>
                <a:lnTo>
                  <a:pt x="81927" y="86976"/>
                </a:lnTo>
                <a:lnTo>
                  <a:pt x="81927" y="80903"/>
                </a:lnTo>
                <a:close/>
                <a:moveTo>
                  <a:pt x="95060" y="80903"/>
                </a:moveTo>
                <a:lnTo>
                  <a:pt x="95060" y="86976"/>
                </a:lnTo>
                <a:lnTo>
                  <a:pt x="88988" y="86976"/>
                </a:lnTo>
                <a:lnTo>
                  <a:pt x="88988" y="80903"/>
                </a:lnTo>
                <a:close/>
                <a:moveTo>
                  <a:pt x="102120" y="80903"/>
                </a:moveTo>
                <a:lnTo>
                  <a:pt x="102120" y="86976"/>
                </a:lnTo>
                <a:lnTo>
                  <a:pt x="96036" y="86976"/>
                </a:lnTo>
                <a:lnTo>
                  <a:pt x="96036" y="80903"/>
                </a:lnTo>
                <a:close/>
                <a:moveTo>
                  <a:pt x="109169" y="80903"/>
                </a:moveTo>
                <a:lnTo>
                  <a:pt x="109169" y="86976"/>
                </a:lnTo>
                <a:lnTo>
                  <a:pt x="103097" y="86976"/>
                </a:lnTo>
                <a:lnTo>
                  <a:pt x="103097" y="80903"/>
                </a:lnTo>
                <a:close/>
                <a:moveTo>
                  <a:pt x="116229" y="80903"/>
                </a:moveTo>
                <a:lnTo>
                  <a:pt x="116229" y="86976"/>
                </a:lnTo>
                <a:lnTo>
                  <a:pt x="110157" y="86976"/>
                </a:lnTo>
                <a:lnTo>
                  <a:pt x="110157" y="80903"/>
                </a:lnTo>
                <a:close/>
                <a:moveTo>
                  <a:pt x="123278" y="80903"/>
                </a:moveTo>
                <a:lnTo>
                  <a:pt x="123278" y="86976"/>
                </a:lnTo>
                <a:lnTo>
                  <a:pt x="117205" y="86976"/>
                </a:lnTo>
                <a:lnTo>
                  <a:pt x="117205" y="80903"/>
                </a:lnTo>
                <a:close/>
                <a:moveTo>
                  <a:pt x="130338" y="80903"/>
                </a:moveTo>
                <a:lnTo>
                  <a:pt x="130338" y="86976"/>
                </a:lnTo>
                <a:lnTo>
                  <a:pt x="124254" y="86976"/>
                </a:lnTo>
                <a:lnTo>
                  <a:pt x="124254" y="80903"/>
                </a:lnTo>
                <a:close/>
                <a:moveTo>
                  <a:pt x="137387" y="80903"/>
                </a:moveTo>
                <a:lnTo>
                  <a:pt x="137387" y="86976"/>
                </a:lnTo>
                <a:lnTo>
                  <a:pt x="131314" y="86976"/>
                </a:lnTo>
                <a:lnTo>
                  <a:pt x="131314" y="80903"/>
                </a:lnTo>
                <a:close/>
                <a:moveTo>
                  <a:pt x="144447" y="80903"/>
                </a:moveTo>
                <a:lnTo>
                  <a:pt x="144447" y="86976"/>
                </a:lnTo>
                <a:lnTo>
                  <a:pt x="138375" y="86976"/>
                </a:lnTo>
                <a:lnTo>
                  <a:pt x="138375" y="80903"/>
                </a:lnTo>
                <a:close/>
                <a:moveTo>
                  <a:pt x="151495" y="80903"/>
                </a:moveTo>
                <a:lnTo>
                  <a:pt x="151495" y="86976"/>
                </a:lnTo>
                <a:lnTo>
                  <a:pt x="145423" y="86976"/>
                </a:lnTo>
                <a:lnTo>
                  <a:pt x="145423" y="80903"/>
                </a:lnTo>
                <a:close/>
                <a:moveTo>
                  <a:pt x="158556" y="80903"/>
                </a:moveTo>
                <a:lnTo>
                  <a:pt x="158556" y="86976"/>
                </a:lnTo>
                <a:lnTo>
                  <a:pt x="152484" y="86976"/>
                </a:lnTo>
                <a:lnTo>
                  <a:pt x="152484" y="80903"/>
                </a:lnTo>
                <a:close/>
                <a:moveTo>
                  <a:pt x="165604" y="80903"/>
                </a:moveTo>
                <a:lnTo>
                  <a:pt x="165604" y="86976"/>
                </a:lnTo>
                <a:lnTo>
                  <a:pt x="159532" y="86976"/>
                </a:lnTo>
                <a:lnTo>
                  <a:pt x="159532" y="80903"/>
                </a:lnTo>
                <a:close/>
                <a:moveTo>
                  <a:pt x="172665" y="80903"/>
                </a:moveTo>
                <a:lnTo>
                  <a:pt x="172665" y="86976"/>
                </a:lnTo>
                <a:lnTo>
                  <a:pt x="166581" y="86976"/>
                </a:lnTo>
                <a:lnTo>
                  <a:pt x="166581" y="80903"/>
                </a:lnTo>
                <a:close/>
                <a:moveTo>
                  <a:pt x="179713" y="80903"/>
                </a:moveTo>
                <a:lnTo>
                  <a:pt x="179713" y="86976"/>
                </a:lnTo>
                <a:lnTo>
                  <a:pt x="173641" y="86976"/>
                </a:lnTo>
                <a:lnTo>
                  <a:pt x="173641" y="80903"/>
                </a:lnTo>
                <a:close/>
                <a:moveTo>
                  <a:pt x="186774" y="80903"/>
                </a:moveTo>
                <a:lnTo>
                  <a:pt x="186774" y="86976"/>
                </a:lnTo>
                <a:lnTo>
                  <a:pt x="180702" y="86976"/>
                </a:lnTo>
                <a:lnTo>
                  <a:pt x="180702" y="80903"/>
                </a:lnTo>
                <a:close/>
                <a:moveTo>
                  <a:pt x="193822" y="80903"/>
                </a:moveTo>
                <a:lnTo>
                  <a:pt x="193822" y="86976"/>
                </a:lnTo>
                <a:lnTo>
                  <a:pt x="187750" y="86976"/>
                </a:lnTo>
                <a:lnTo>
                  <a:pt x="187750" y="80903"/>
                </a:lnTo>
                <a:close/>
                <a:moveTo>
                  <a:pt x="200883" y="80903"/>
                </a:moveTo>
                <a:lnTo>
                  <a:pt x="200883" y="86976"/>
                </a:lnTo>
                <a:lnTo>
                  <a:pt x="194810" y="86976"/>
                </a:lnTo>
                <a:lnTo>
                  <a:pt x="194810" y="80903"/>
                </a:lnTo>
                <a:close/>
                <a:moveTo>
                  <a:pt x="207931" y="80903"/>
                </a:moveTo>
                <a:lnTo>
                  <a:pt x="207931" y="86976"/>
                </a:lnTo>
                <a:lnTo>
                  <a:pt x="201859" y="86976"/>
                </a:lnTo>
                <a:lnTo>
                  <a:pt x="201859" y="80903"/>
                </a:lnTo>
                <a:close/>
                <a:moveTo>
                  <a:pt x="214992" y="80903"/>
                </a:moveTo>
                <a:lnTo>
                  <a:pt x="214992" y="86976"/>
                </a:lnTo>
                <a:lnTo>
                  <a:pt x="208919" y="86976"/>
                </a:lnTo>
                <a:lnTo>
                  <a:pt x="208919" y="80903"/>
                </a:lnTo>
                <a:close/>
                <a:moveTo>
                  <a:pt x="222052" y="80903"/>
                </a:moveTo>
                <a:lnTo>
                  <a:pt x="222052" y="86976"/>
                </a:lnTo>
                <a:lnTo>
                  <a:pt x="215968" y="86976"/>
                </a:lnTo>
                <a:lnTo>
                  <a:pt x="215968" y="80903"/>
                </a:lnTo>
                <a:close/>
                <a:moveTo>
                  <a:pt x="229100" y="80903"/>
                </a:moveTo>
                <a:lnTo>
                  <a:pt x="229100" y="86976"/>
                </a:lnTo>
                <a:lnTo>
                  <a:pt x="223028" y="86976"/>
                </a:lnTo>
                <a:lnTo>
                  <a:pt x="223028" y="80903"/>
                </a:lnTo>
                <a:close/>
                <a:moveTo>
                  <a:pt x="236161" y="80903"/>
                </a:moveTo>
                <a:lnTo>
                  <a:pt x="236161" y="86976"/>
                </a:lnTo>
                <a:lnTo>
                  <a:pt x="230077" y="86976"/>
                </a:lnTo>
                <a:lnTo>
                  <a:pt x="230077" y="80903"/>
                </a:lnTo>
                <a:close/>
                <a:moveTo>
                  <a:pt x="243209" y="80903"/>
                </a:moveTo>
                <a:lnTo>
                  <a:pt x="243209" y="86976"/>
                </a:lnTo>
                <a:lnTo>
                  <a:pt x="237137" y="86976"/>
                </a:lnTo>
                <a:lnTo>
                  <a:pt x="237137" y="80903"/>
                </a:lnTo>
                <a:close/>
                <a:moveTo>
                  <a:pt x="250270" y="80903"/>
                </a:moveTo>
                <a:lnTo>
                  <a:pt x="250270" y="86976"/>
                </a:lnTo>
                <a:lnTo>
                  <a:pt x="244198" y="86976"/>
                </a:lnTo>
                <a:lnTo>
                  <a:pt x="244198" y="80903"/>
                </a:lnTo>
                <a:close/>
                <a:moveTo>
                  <a:pt x="257318" y="80903"/>
                </a:moveTo>
                <a:lnTo>
                  <a:pt x="257318" y="86976"/>
                </a:lnTo>
                <a:lnTo>
                  <a:pt x="251246" y="86976"/>
                </a:lnTo>
                <a:lnTo>
                  <a:pt x="251246" y="80903"/>
                </a:lnTo>
                <a:close/>
                <a:moveTo>
                  <a:pt x="264379" y="80903"/>
                </a:moveTo>
                <a:lnTo>
                  <a:pt x="264379" y="86976"/>
                </a:lnTo>
                <a:lnTo>
                  <a:pt x="258306" y="86976"/>
                </a:lnTo>
                <a:lnTo>
                  <a:pt x="258306" y="80903"/>
                </a:lnTo>
                <a:close/>
                <a:moveTo>
                  <a:pt x="271427" y="80903"/>
                </a:moveTo>
                <a:lnTo>
                  <a:pt x="271427" y="86976"/>
                </a:lnTo>
                <a:lnTo>
                  <a:pt x="265355" y="86976"/>
                </a:lnTo>
                <a:lnTo>
                  <a:pt x="265355" y="80903"/>
                </a:lnTo>
                <a:close/>
                <a:moveTo>
                  <a:pt x="278488" y="80903"/>
                </a:moveTo>
                <a:lnTo>
                  <a:pt x="278488" y="86976"/>
                </a:lnTo>
                <a:lnTo>
                  <a:pt x="272415" y="86976"/>
                </a:lnTo>
                <a:lnTo>
                  <a:pt x="272415" y="80903"/>
                </a:lnTo>
                <a:close/>
                <a:moveTo>
                  <a:pt x="17443" y="87952"/>
                </a:moveTo>
                <a:lnTo>
                  <a:pt x="17443" y="94024"/>
                </a:lnTo>
                <a:lnTo>
                  <a:pt x="11371" y="94024"/>
                </a:lnTo>
                <a:lnTo>
                  <a:pt x="11371" y="87952"/>
                </a:lnTo>
                <a:close/>
                <a:moveTo>
                  <a:pt x="24503" y="87952"/>
                </a:moveTo>
                <a:lnTo>
                  <a:pt x="24503" y="94024"/>
                </a:lnTo>
                <a:lnTo>
                  <a:pt x="18431" y="94024"/>
                </a:lnTo>
                <a:lnTo>
                  <a:pt x="18431" y="87952"/>
                </a:lnTo>
                <a:close/>
                <a:moveTo>
                  <a:pt x="31564" y="87952"/>
                </a:moveTo>
                <a:lnTo>
                  <a:pt x="31564" y="94024"/>
                </a:lnTo>
                <a:lnTo>
                  <a:pt x="25492" y="94024"/>
                </a:lnTo>
                <a:lnTo>
                  <a:pt x="25492" y="87952"/>
                </a:lnTo>
                <a:close/>
                <a:moveTo>
                  <a:pt x="38612" y="87952"/>
                </a:moveTo>
                <a:lnTo>
                  <a:pt x="38612" y="94024"/>
                </a:lnTo>
                <a:lnTo>
                  <a:pt x="32540" y="94024"/>
                </a:lnTo>
                <a:lnTo>
                  <a:pt x="32540" y="87952"/>
                </a:lnTo>
                <a:close/>
                <a:moveTo>
                  <a:pt x="45673" y="87952"/>
                </a:moveTo>
                <a:lnTo>
                  <a:pt x="45673" y="94024"/>
                </a:lnTo>
                <a:lnTo>
                  <a:pt x="39601" y="94024"/>
                </a:lnTo>
                <a:lnTo>
                  <a:pt x="39601" y="87952"/>
                </a:lnTo>
                <a:close/>
                <a:moveTo>
                  <a:pt x="52721" y="87952"/>
                </a:moveTo>
                <a:lnTo>
                  <a:pt x="52721" y="94024"/>
                </a:lnTo>
                <a:lnTo>
                  <a:pt x="46649" y="94024"/>
                </a:lnTo>
                <a:lnTo>
                  <a:pt x="46649" y="87952"/>
                </a:lnTo>
                <a:close/>
                <a:moveTo>
                  <a:pt x="59782" y="87952"/>
                </a:moveTo>
                <a:lnTo>
                  <a:pt x="59782" y="94024"/>
                </a:lnTo>
                <a:lnTo>
                  <a:pt x="53709" y="94024"/>
                </a:lnTo>
                <a:lnTo>
                  <a:pt x="53709" y="87952"/>
                </a:lnTo>
                <a:close/>
                <a:moveTo>
                  <a:pt x="88011" y="87952"/>
                </a:moveTo>
                <a:lnTo>
                  <a:pt x="88011" y="94024"/>
                </a:lnTo>
                <a:lnTo>
                  <a:pt x="81927" y="94024"/>
                </a:lnTo>
                <a:lnTo>
                  <a:pt x="81927" y="87952"/>
                </a:lnTo>
                <a:close/>
                <a:moveTo>
                  <a:pt x="95060" y="87952"/>
                </a:moveTo>
                <a:lnTo>
                  <a:pt x="95060" y="94024"/>
                </a:lnTo>
                <a:lnTo>
                  <a:pt x="88988" y="94024"/>
                </a:lnTo>
                <a:lnTo>
                  <a:pt x="88988" y="87952"/>
                </a:lnTo>
                <a:close/>
                <a:moveTo>
                  <a:pt x="123278" y="87952"/>
                </a:moveTo>
                <a:lnTo>
                  <a:pt x="123278" y="94024"/>
                </a:lnTo>
                <a:lnTo>
                  <a:pt x="117205" y="94024"/>
                </a:lnTo>
                <a:lnTo>
                  <a:pt x="117205" y="87952"/>
                </a:lnTo>
                <a:close/>
                <a:moveTo>
                  <a:pt x="130338" y="87952"/>
                </a:moveTo>
                <a:lnTo>
                  <a:pt x="130338" y="94024"/>
                </a:lnTo>
                <a:lnTo>
                  <a:pt x="124254" y="94024"/>
                </a:lnTo>
                <a:lnTo>
                  <a:pt x="124254" y="87952"/>
                </a:lnTo>
                <a:close/>
                <a:moveTo>
                  <a:pt x="144447" y="87952"/>
                </a:moveTo>
                <a:lnTo>
                  <a:pt x="144447" y="94024"/>
                </a:lnTo>
                <a:lnTo>
                  <a:pt x="138375" y="94024"/>
                </a:lnTo>
                <a:lnTo>
                  <a:pt x="138375" y="87952"/>
                </a:lnTo>
                <a:close/>
                <a:moveTo>
                  <a:pt x="151495" y="87952"/>
                </a:moveTo>
                <a:lnTo>
                  <a:pt x="151495" y="94024"/>
                </a:lnTo>
                <a:lnTo>
                  <a:pt x="145423" y="94024"/>
                </a:lnTo>
                <a:lnTo>
                  <a:pt x="145423" y="87952"/>
                </a:lnTo>
                <a:close/>
                <a:moveTo>
                  <a:pt x="158556" y="87952"/>
                </a:moveTo>
                <a:lnTo>
                  <a:pt x="158556" y="94024"/>
                </a:lnTo>
                <a:lnTo>
                  <a:pt x="152484" y="94024"/>
                </a:lnTo>
                <a:lnTo>
                  <a:pt x="152484" y="87952"/>
                </a:lnTo>
                <a:close/>
                <a:moveTo>
                  <a:pt x="165604" y="87952"/>
                </a:moveTo>
                <a:lnTo>
                  <a:pt x="165604" y="94024"/>
                </a:lnTo>
                <a:lnTo>
                  <a:pt x="159532" y="94024"/>
                </a:lnTo>
                <a:lnTo>
                  <a:pt x="159532" y="87952"/>
                </a:lnTo>
                <a:close/>
                <a:moveTo>
                  <a:pt x="172665" y="87952"/>
                </a:moveTo>
                <a:lnTo>
                  <a:pt x="172665" y="94024"/>
                </a:lnTo>
                <a:lnTo>
                  <a:pt x="166581" y="94024"/>
                </a:lnTo>
                <a:lnTo>
                  <a:pt x="166581" y="87952"/>
                </a:lnTo>
                <a:close/>
                <a:moveTo>
                  <a:pt x="179713" y="87952"/>
                </a:moveTo>
                <a:lnTo>
                  <a:pt x="179713" y="94024"/>
                </a:lnTo>
                <a:lnTo>
                  <a:pt x="173641" y="94024"/>
                </a:lnTo>
                <a:lnTo>
                  <a:pt x="173641" y="87952"/>
                </a:lnTo>
                <a:close/>
                <a:moveTo>
                  <a:pt x="186774" y="87952"/>
                </a:moveTo>
                <a:lnTo>
                  <a:pt x="186774" y="94024"/>
                </a:lnTo>
                <a:lnTo>
                  <a:pt x="180702" y="94024"/>
                </a:lnTo>
                <a:lnTo>
                  <a:pt x="180702" y="87952"/>
                </a:lnTo>
                <a:close/>
                <a:moveTo>
                  <a:pt x="193822" y="87952"/>
                </a:moveTo>
                <a:lnTo>
                  <a:pt x="193822" y="94024"/>
                </a:lnTo>
                <a:lnTo>
                  <a:pt x="187750" y="94024"/>
                </a:lnTo>
                <a:lnTo>
                  <a:pt x="187750" y="87952"/>
                </a:lnTo>
                <a:close/>
                <a:moveTo>
                  <a:pt x="200883" y="87952"/>
                </a:moveTo>
                <a:lnTo>
                  <a:pt x="200883" y="94024"/>
                </a:lnTo>
                <a:lnTo>
                  <a:pt x="194810" y="94024"/>
                </a:lnTo>
                <a:lnTo>
                  <a:pt x="194810" y="87952"/>
                </a:lnTo>
                <a:close/>
                <a:moveTo>
                  <a:pt x="207931" y="87952"/>
                </a:moveTo>
                <a:lnTo>
                  <a:pt x="207931" y="94024"/>
                </a:lnTo>
                <a:lnTo>
                  <a:pt x="201859" y="94024"/>
                </a:lnTo>
                <a:lnTo>
                  <a:pt x="201859" y="87952"/>
                </a:lnTo>
                <a:close/>
                <a:moveTo>
                  <a:pt x="214992" y="87952"/>
                </a:moveTo>
                <a:lnTo>
                  <a:pt x="214992" y="94024"/>
                </a:lnTo>
                <a:lnTo>
                  <a:pt x="208919" y="94024"/>
                </a:lnTo>
                <a:lnTo>
                  <a:pt x="208919" y="87952"/>
                </a:lnTo>
                <a:close/>
                <a:moveTo>
                  <a:pt x="222052" y="87952"/>
                </a:moveTo>
                <a:lnTo>
                  <a:pt x="222052" y="94024"/>
                </a:lnTo>
                <a:lnTo>
                  <a:pt x="215968" y="94024"/>
                </a:lnTo>
                <a:lnTo>
                  <a:pt x="215968" y="87952"/>
                </a:lnTo>
                <a:close/>
                <a:moveTo>
                  <a:pt x="229100" y="87952"/>
                </a:moveTo>
                <a:lnTo>
                  <a:pt x="229100" y="94024"/>
                </a:lnTo>
                <a:lnTo>
                  <a:pt x="223028" y="94024"/>
                </a:lnTo>
                <a:lnTo>
                  <a:pt x="223028" y="87952"/>
                </a:lnTo>
                <a:close/>
                <a:moveTo>
                  <a:pt x="236161" y="87952"/>
                </a:moveTo>
                <a:lnTo>
                  <a:pt x="236161" y="94024"/>
                </a:lnTo>
                <a:lnTo>
                  <a:pt x="230077" y="94024"/>
                </a:lnTo>
                <a:lnTo>
                  <a:pt x="230077" y="87952"/>
                </a:lnTo>
                <a:close/>
                <a:moveTo>
                  <a:pt x="243209" y="87952"/>
                </a:moveTo>
                <a:lnTo>
                  <a:pt x="243209" y="94024"/>
                </a:lnTo>
                <a:lnTo>
                  <a:pt x="237137" y="94024"/>
                </a:lnTo>
                <a:lnTo>
                  <a:pt x="237137" y="87952"/>
                </a:lnTo>
                <a:close/>
                <a:moveTo>
                  <a:pt x="250270" y="87952"/>
                </a:moveTo>
                <a:lnTo>
                  <a:pt x="250270" y="94024"/>
                </a:lnTo>
                <a:lnTo>
                  <a:pt x="244198" y="94024"/>
                </a:lnTo>
                <a:lnTo>
                  <a:pt x="244198" y="87952"/>
                </a:lnTo>
                <a:close/>
                <a:moveTo>
                  <a:pt x="257318" y="87952"/>
                </a:moveTo>
                <a:lnTo>
                  <a:pt x="257318" y="94024"/>
                </a:lnTo>
                <a:lnTo>
                  <a:pt x="251246" y="94024"/>
                </a:lnTo>
                <a:lnTo>
                  <a:pt x="251246" y="87952"/>
                </a:lnTo>
                <a:close/>
                <a:moveTo>
                  <a:pt x="264379" y="87952"/>
                </a:moveTo>
                <a:lnTo>
                  <a:pt x="264379" y="94024"/>
                </a:lnTo>
                <a:lnTo>
                  <a:pt x="258306" y="94024"/>
                </a:lnTo>
                <a:lnTo>
                  <a:pt x="258306" y="87952"/>
                </a:lnTo>
                <a:close/>
                <a:moveTo>
                  <a:pt x="271427" y="87952"/>
                </a:moveTo>
                <a:lnTo>
                  <a:pt x="271427" y="94024"/>
                </a:lnTo>
                <a:lnTo>
                  <a:pt x="265355" y="94024"/>
                </a:lnTo>
                <a:lnTo>
                  <a:pt x="265355" y="87952"/>
                </a:lnTo>
                <a:close/>
                <a:moveTo>
                  <a:pt x="278488" y="87952"/>
                </a:moveTo>
                <a:lnTo>
                  <a:pt x="278488" y="94024"/>
                </a:lnTo>
                <a:lnTo>
                  <a:pt x="272415" y="94024"/>
                </a:lnTo>
                <a:lnTo>
                  <a:pt x="272415" y="87952"/>
                </a:lnTo>
                <a:close/>
                <a:moveTo>
                  <a:pt x="66842" y="87952"/>
                </a:moveTo>
                <a:lnTo>
                  <a:pt x="66842" y="94036"/>
                </a:lnTo>
                <a:lnTo>
                  <a:pt x="60758" y="94036"/>
                </a:lnTo>
                <a:lnTo>
                  <a:pt x="60758" y="87952"/>
                </a:lnTo>
                <a:close/>
                <a:moveTo>
                  <a:pt x="73902" y="87952"/>
                </a:moveTo>
                <a:lnTo>
                  <a:pt x="73902" y="94036"/>
                </a:lnTo>
                <a:lnTo>
                  <a:pt x="67818" y="94036"/>
                </a:lnTo>
                <a:lnTo>
                  <a:pt x="67818" y="87952"/>
                </a:lnTo>
                <a:close/>
                <a:moveTo>
                  <a:pt x="80951" y="87952"/>
                </a:moveTo>
                <a:lnTo>
                  <a:pt x="80951" y="94036"/>
                </a:lnTo>
                <a:lnTo>
                  <a:pt x="74879" y="94036"/>
                </a:lnTo>
                <a:lnTo>
                  <a:pt x="74879" y="87952"/>
                </a:lnTo>
                <a:close/>
                <a:moveTo>
                  <a:pt x="102120" y="87952"/>
                </a:moveTo>
                <a:lnTo>
                  <a:pt x="102120" y="94036"/>
                </a:lnTo>
                <a:lnTo>
                  <a:pt x="96036" y="94036"/>
                </a:lnTo>
                <a:lnTo>
                  <a:pt x="96036" y="87952"/>
                </a:lnTo>
                <a:close/>
                <a:moveTo>
                  <a:pt x="103097" y="87952"/>
                </a:moveTo>
                <a:lnTo>
                  <a:pt x="109169" y="87964"/>
                </a:lnTo>
                <a:lnTo>
                  <a:pt x="109169" y="94036"/>
                </a:lnTo>
                <a:lnTo>
                  <a:pt x="103097" y="94036"/>
                </a:lnTo>
                <a:lnTo>
                  <a:pt x="103097" y="87952"/>
                </a:lnTo>
                <a:close/>
                <a:moveTo>
                  <a:pt x="110157" y="87952"/>
                </a:moveTo>
                <a:lnTo>
                  <a:pt x="116229" y="87964"/>
                </a:lnTo>
                <a:lnTo>
                  <a:pt x="116229" y="94036"/>
                </a:lnTo>
                <a:lnTo>
                  <a:pt x="110157" y="94036"/>
                </a:lnTo>
                <a:lnTo>
                  <a:pt x="110157" y="87952"/>
                </a:lnTo>
                <a:close/>
                <a:moveTo>
                  <a:pt x="137387" y="87952"/>
                </a:moveTo>
                <a:lnTo>
                  <a:pt x="137387" y="94036"/>
                </a:lnTo>
                <a:lnTo>
                  <a:pt x="131314" y="94036"/>
                </a:lnTo>
                <a:lnTo>
                  <a:pt x="131314" y="87952"/>
                </a:lnTo>
                <a:close/>
                <a:moveTo>
                  <a:pt x="17443" y="95012"/>
                </a:moveTo>
                <a:lnTo>
                  <a:pt x="17443" y="101085"/>
                </a:lnTo>
                <a:lnTo>
                  <a:pt x="11371" y="101085"/>
                </a:lnTo>
                <a:lnTo>
                  <a:pt x="11371" y="95012"/>
                </a:lnTo>
                <a:close/>
                <a:moveTo>
                  <a:pt x="24503" y="95012"/>
                </a:moveTo>
                <a:lnTo>
                  <a:pt x="24503" y="101085"/>
                </a:lnTo>
                <a:lnTo>
                  <a:pt x="18431" y="101085"/>
                </a:lnTo>
                <a:lnTo>
                  <a:pt x="18431" y="95012"/>
                </a:lnTo>
                <a:close/>
                <a:moveTo>
                  <a:pt x="31564" y="95012"/>
                </a:moveTo>
                <a:lnTo>
                  <a:pt x="31564" y="101085"/>
                </a:lnTo>
                <a:lnTo>
                  <a:pt x="25492" y="101085"/>
                </a:lnTo>
                <a:lnTo>
                  <a:pt x="25492" y="95012"/>
                </a:lnTo>
                <a:close/>
                <a:moveTo>
                  <a:pt x="38612" y="95012"/>
                </a:moveTo>
                <a:lnTo>
                  <a:pt x="38612" y="101085"/>
                </a:lnTo>
                <a:lnTo>
                  <a:pt x="32540" y="101085"/>
                </a:lnTo>
                <a:lnTo>
                  <a:pt x="32540" y="95012"/>
                </a:lnTo>
                <a:close/>
                <a:moveTo>
                  <a:pt x="45673" y="95012"/>
                </a:moveTo>
                <a:lnTo>
                  <a:pt x="45673" y="101085"/>
                </a:lnTo>
                <a:lnTo>
                  <a:pt x="39601" y="101085"/>
                </a:lnTo>
                <a:lnTo>
                  <a:pt x="39601" y="95012"/>
                </a:lnTo>
                <a:close/>
                <a:moveTo>
                  <a:pt x="52721" y="95012"/>
                </a:moveTo>
                <a:lnTo>
                  <a:pt x="52721" y="101085"/>
                </a:lnTo>
                <a:lnTo>
                  <a:pt x="46649" y="101085"/>
                </a:lnTo>
                <a:lnTo>
                  <a:pt x="46649" y="95012"/>
                </a:lnTo>
                <a:close/>
                <a:moveTo>
                  <a:pt x="59782" y="95012"/>
                </a:moveTo>
                <a:lnTo>
                  <a:pt x="59782" y="101085"/>
                </a:lnTo>
                <a:lnTo>
                  <a:pt x="53709" y="101085"/>
                </a:lnTo>
                <a:lnTo>
                  <a:pt x="53709" y="95012"/>
                </a:lnTo>
                <a:close/>
                <a:moveTo>
                  <a:pt x="66842" y="95012"/>
                </a:moveTo>
                <a:lnTo>
                  <a:pt x="66842" y="101085"/>
                </a:lnTo>
                <a:lnTo>
                  <a:pt x="60758" y="101085"/>
                </a:lnTo>
                <a:lnTo>
                  <a:pt x="60758" y="95012"/>
                </a:lnTo>
                <a:close/>
                <a:moveTo>
                  <a:pt x="73902" y="95012"/>
                </a:moveTo>
                <a:lnTo>
                  <a:pt x="73902" y="101085"/>
                </a:lnTo>
                <a:lnTo>
                  <a:pt x="67818" y="101085"/>
                </a:lnTo>
                <a:lnTo>
                  <a:pt x="67818" y="95012"/>
                </a:lnTo>
                <a:close/>
                <a:moveTo>
                  <a:pt x="80951" y="95012"/>
                </a:moveTo>
                <a:lnTo>
                  <a:pt x="80951" y="101085"/>
                </a:lnTo>
                <a:lnTo>
                  <a:pt x="74879" y="101085"/>
                </a:lnTo>
                <a:lnTo>
                  <a:pt x="74879" y="95012"/>
                </a:lnTo>
                <a:close/>
                <a:moveTo>
                  <a:pt x="88011" y="95012"/>
                </a:moveTo>
                <a:lnTo>
                  <a:pt x="88011" y="101085"/>
                </a:lnTo>
                <a:lnTo>
                  <a:pt x="81927" y="101085"/>
                </a:lnTo>
                <a:lnTo>
                  <a:pt x="81927" y="95012"/>
                </a:lnTo>
                <a:close/>
                <a:moveTo>
                  <a:pt x="95060" y="95012"/>
                </a:moveTo>
                <a:lnTo>
                  <a:pt x="95060" y="101085"/>
                </a:lnTo>
                <a:lnTo>
                  <a:pt x="88988" y="101085"/>
                </a:lnTo>
                <a:lnTo>
                  <a:pt x="88988" y="95012"/>
                </a:lnTo>
                <a:close/>
                <a:moveTo>
                  <a:pt x="102120" y="95012"/>
                </a:moveTo>
                <a:lnTo>
                  <a:pt x="102120" y="101085"/>
                </a:lnTo>
                <a:lnTo>
                  <a:pt x="96036" y="101085"/>
                </a:lnTo>
                <a:lnTo>
                  <a:pt x="96036" y="95012"/>
                </a:lnTo>
                <a:close/>
                <a:moveTo>
                  <a:pt x="109169" y="95012"/>
                </a:moveTo>
                <a:lnTo>
                  <a:pt x="109169" y="101085"/>
                </a:lnTo>
                <a:lnTo>
                  <a:pt x="103097" y="101085"/>
                </a:lnTo>
                <a:lnTo>
                  <a:pt x="103097" y="95012"/>
                </a:lnTo>
                <a:close/>
                <a:moveTo>
                  <a:pt x="116229" y="95012"/>
                </a:moveTo>
                <a:lnTo>
                  <a:pt x="116229" y="101085"/>
                </a:lnTo>
                <a:lnTo>
                  <a:pt x="110157" y="101085"/>
                </a:lnTo>
                <a:lnTo>
                  <a:pt x="110157" y="95012"/>
                </a:lnTo>
                <a:close/>
                <a:moveTo>
                  <a:pt x="123278" y="95012"/>
                </a:moveTo>
                <a:lnTo>
                  <a:pt x="123278" y="101085"/>
                </a:lnTo>
                <a:lnTo>
                  <a:pt x="117205" y="101085"/>
                </a:lnTo>
                <a:lnTo>
                  <a:pt x="117205" y="95012"/>
                </a:lnTo>
                <a:close/>
                <a:moveTo>
                  <a:pt x="130338" y="95012"/>
                </a:moveTo>
                <a:lnTo>
                  <a:pt x="130338" y="101085"/>
                </a:lnTo>
                <a:lnTo>
                  <a:pt x="124254" y="101085"/>
                </a:lnTo>
                <a:lnTo>
                  <a:pt x="124254" y="95012"/>
                </a:lnTo>
                <a:close/>
                <a:moveTo>
                  <a:pt x="137387" y="95012"/>
                </a:moveTo>
                <a:lnTo>
                  <a:pt x="137387" y="101085"/>
                </a:lnTo>
                <a:lnTo>
                  <a:pt x="131314" y="101085"/>
                </a:lnTo>
                <a:lnTo>
                  <a:pt x="131314" y="95012"/>
                </a:lnTo>
                <a:close/>
                <a:moveTo>
                  <a:pt x="144447" y="95012"/>
                </a:moveTo>
                <a:lnTo>
                  <a:pt x="144447" y="101085"/>
                </a:lnTo>
                <a:lnTo>
                  <a:pt x="138375" y="101085"/>
                </a:lnTo>
                <a:lnTo>
                  <a:pt x="138375" y="95012"/>
                </a:lnTo>
                <a:close/>
                <a:moveTo>
                  <a:pt x="151495" y="95012"/>
                </a:moveTo>
                <a:lnTo>
                  <a:pt x="151495" y="101085"/>
                </a:lnTo>
                <a:lnTo>
                  <a:pt x="145423" y="101085"/>
                </a:lnTo>
                <a:lnTo>
                  <a:pt x="145423" y="95012"/>
                </a:lnTo>
                <a:close/>
                <a:moveTo>
                  <a:pt x="158556" y="95012"/>
                </a:moveTo>
                <a:lnTo>
                  <a:pt x="158556" y="101085"/>
                </a:lnTo>
                <a:lnTo>
                  <a:pt x="152484" y="101085"/>
                </a:lnTo>
                <a:lnTo>
                  <a:pt x="152484" y="95012"/>
                </a:lnTo>
                <a:close/>
                <a:moveTo>
                  <a:pt x="165604" y="95012"/>
                </a:moveTo>
                <a:lnTo>
                  <a:pt x="165604" y="101085"/>
                </a:lnTo>
                <a:lnTo>
                  <a:pt x="159532" y="101085"/>
                </a:lnTo>
                <a:lnTo>
                  <a:pt x="159532" y="95012"/>
                </a:lnTo>
                <a:close/>
                <a:moveTo>
                  <a:pt x="172665" y="95012"/>
                </a:moveTo>
                <a:lnTo>
                  <a:pt x="172665" y="101085"/>
                </a:lnTo>
                <a:lnTo>
                  <a:pt x="166581" y="101085"/>
                </a:lnTo>
                <a:lnTo>
                  <a:pt x="166581" y="95012"/>
                </a:lnTo>
                <a:close/>
                <a:moveTo>
                  <a:pt x="179713" y="95012"/>
                </a:moveTo>
                <a:lnTo>
                  <a:pt x="179713" y="101085"/>
                </a:lnTo>
                <a:lnTo>
                  <a:pt x="173641" y="101085"/>
                </a:lnTo>
                <a:lnTo>
                  <a:pt x="173641" y="95012"/>
                </a:lnTo>
                <a:close/>
                <a:moveTo>
                  <a:pt x="186774" y="95012"/>
                </a:moveTo>
                <a:lnTo>
                  <a:pt x="186774" y="101085"/>
                </a:lnTo>
                <a:lnTo>
                  <a:pt x="180702" y="101085"/>
                </a:lnTo>
                <a:lnTo>
                  <a:pt x="180702" y="95012"/>
                </a:lnTo>
                <a:close/>
                <a:moveTo>
                  <a:pt x="193822" y="95012"/>
                </a:moveTo>
                <a:lnTo>
                  <a:pt x="193822" y="101085"/>
                </a:lnTo>
                <a:lnTo>
                  <a:pt x="187750" y="101085"/>
                </a:lnTo>
                <a:lnTo>
                  <a:pt x="187750" y="95012"/>
                </a:lnTo>
                <a:close/>
                <a:moveTo>
                  <a:pt x="200883" y="95012"/>
                </a:moveTo>
                <a:lnTo>
                  <a:pt x="200883" y="101085"/>
                </a:lnTo>
                <a:lnTo>
                  <a:pt x="194810" y="101085"/>
                </a:lnTo>
                <a:lnTo>
                  <a:pt x="194810" y="95012"/>
                </a:lnTo>
                <a:close/>
                <a:moveTo>
                  <a:pt x="207931" y="95012"/>
                </a:moveTo>
                <a:lnTo>
                  <a:pt x="207931" y="101085"/>
                </a:lnTo>
                <a:lnTo>
                  <a:pt x="201859" y="101085"/>
                </a:lnTo>
                <a:lnTo>
                  <a:pt x="201859" y="95012"/>
                </a:lnTo>
                <a:close/>
                <a:moveTo>
                  <a:pt x="214992" y="95012"/>
                </a:moveTo>
                <a:lnTo>
                  <a:pt x="214992" y="101085"/>
                </a:lnTo>
                <a:lnTo>
                  <a:pt x="208919" y="101085"/>
                </a:lnTo>
                <a:lnTo>
                  <a:pt x="208919" y="95012"/>
                </a:lnTo>
                <a:close/>
                <a:moveTo>
                  <a:pt x="222052" y="95012"/>
                </a:moveTo>
                <a:lnTo>
                  <a:pt x="222052" y="101085"/>
                </a:lnTo>
                <a:lnTo>
                  <a:pt x="215968" y="101085"/>
                </a:lnTo>
                <a:lnTo>
                  <a:pt x="215968" y="95012"/>
                </a:lnTo>
                <a:close/>
                <a:moveTo>
                  <a:pt x="229100" y="95012"/>
                </a:moveTo>
                <a:lnTo>
                  <a:pt x="229100" y="101085"/>
                </a:lnTo>
                <a:lnTo>
                  <a:pt x="223028" y="101085"/>
                </a:lnTo>
                <a:lnTo>
                  <a:pt x="223028" y="95012"/>
                </a:lnTo>
                <a:close/>
                <a:moveTo>
                  <a:pt x="236161" y="95012"/>
                </a:moveTo>
                <a:lnTo>
                  <a:pt x="236161" y="101085"/>
                </a:lnTo>
                <a:lnTo>
                  <a:pt x="230077" y="101085"/>
                </a:lnTo>
                <a:lnTo>
                  <a:pt x="230077" y="95012"/>
                </a:lnTo>
                <a:close/>
                <a:moveTo>
                  <a:pt x="243209" y="95012"/>
                </a:moveTo>
                <a:lnTo>
                  <a:pt x="243209" y="101085"/>
                </a:lnTo>
                <a:lnTo>
                  <a:pt x="237137" y="101085"/>
                </a:lnTo>
                <a:lnTo>
                  <a:pt x="237137" y="95012"/>
                </a:lnTo>
                <a:close/>
                <a:moveTo>
                  <a:pt x="250270" y="95012"/>
                </a:moveTo>
                <a:lnTo>
                  <a:pt x="250270" y="101085"/>
                </a:lnTo>
                <a:lnTo>
                  <a:pt x="244198" y="101085"/>
                </a:lnTo>
                <a:lnTo>
                  <a:pt x="244198" y="95012"/>
                </a:lnTo>
                <a:close/>
                <a:moveTo>
                  <a:pt x="257318" y="95012"/>
                </a:moveTo>
                <a:lnTo>
                  <a:pt x="257318" y="101085"/>
                </a:lnTo>
                <a:lnTo>
                  <a:pt x="251246" y="101085"/>
                </a:lnTo>
                <a:lnTo>
                  <a:pt x="251246" y="95012"/>
                </a:lnTo>
                <a:close/>
                <a:moveTo>
                  <a:pt x="264379" y="95012"/>
                </a:moveTo>
                <a:lnTo>
                  <a:pt x="264379" y="101085"/>
                </a:lnTo>
                <a:lnTo>
                  <a:pt x="258306" y="101085"/>
                </a:lnTo>
                <a:lnTo>
                  <a:pt x="258306" y="95012"/>
                </a:lnTo>
                <a:close/>
                <a:moveTo>
                  <a:pt x="271427" y="95012"/>
                </a:moveTo>
                <a:lnTo>
                  <a:pt x="271427" y="101085"/>
                </a:lnTo>
                <a:lnTo>
                  <a:pt x="265355" y="101085"/>
                </a:lnTo>
                <a:lnTo>
                  <a:pt x="265355" y="95012"/>
                </a:lnTo>
                <a:close/>
                <a:moveTo>
                  <a:pt x="278488" y="95012"/>
                </a:moveTo>
                <a:lnTo>
                  <a:pt x="278488" y="101085"/>
                </a:lnTo>
                <a:lnTo>
                  <a:pt x="272415" y="101085"/>
                </a:lnTo>
                <a:lnTo>
                  <a:pt x="272415" y="95012"/>
                </a:lnTo>
                <a:close/>
                <a:moveTo>
                  <a:pt x="17443" y="102061"/>
                </a:moveTo>
                <a:lnTo>
                  <a:pt x="17443" y="108145"/>
                </a:lnTo>
                <a:lnTo>
                  <a:pt x="11371" y="108145"/>
                </a:lnTo>
                <a:lnTo>
                  <a:pt x="11371" y="102061"/>
                </a:lnTo>
                <a:close/>
                <a:moveTo>
                  <a:pt x="24503" y="102061"/>
                </a:moveTo>
                <a:lnTo>
                  <a:pt x="24503" y="108145"/>
                </a:lnTo>
                <a:lnTo>
                  <a:pt x="18431" y="108145"/>
                </a:lnTo>
                <a:lnTo>
                  <a:pt x="18431" y="102061"/>
                </a:lnTo>
                <a:close/>
                <a:moveTo>
                  <a:pt x="31564" y="102061"/>
                </a:moveTo>
                <a:lnTo>
                  <a:pt x="31564" y="108145"/>
                </a:lnTo>
                <a:lnTo>
                  <a:pt x="25492" y="108145"/>
                </a:lnTo>
                <a:lnTo>
                  <a:pt x="25492" y="102061"/>
                </a:lnTo>
                <a:close/>
                <a:moveTo>
                  <a:pt x="38612" y="102061"/>
                </a:moveTo>
                <a:lnTo>
                  <a:pt x="38612" y="108145"/>
                </a:lnTo>
                <a:lnTo>
                  <a:pt x="32540" y="108145"/>
                </a:lnTo>
                <a:lnTo>
                  <a:pt x="32540" y="102061"/>
                </a:lnTo>
                <a:close/>
                <a:moveTo>
                  <a:pt x="45673" y="102061"/>
                </a:moveTo>
                <a:lnTo>
                  <a:pt x="45673" y="108145"/>
                </a:lnTo>
                <a:lnTo>
                  <a:pt x="39601" y="108145"/>
                </a:lnTo>
                <a:lnTo>
                  <a:pt x="39601" y="102061"/>
                </a:lnTo>
                <a:close/>
                <a:moveTo>
                  <a:pt x="52721" y="102061"/>
                </a:moveTo>
                <a:lnTo>
                  <a:pt x="52721" y="108145"/>
                </a:lnTo>
                <a:lnTo>
                  <a:pt x="46649" y="108145"/>
                </a:lnTo>
                <a:lnTo>
                  <a:pt x="46649" y="102061"/>
                </a:lnTo>
                <a:close/>
                <a:moveTo>
                  <a:pt x="59782" y="102061"/>
                </a:moveTo>
                <a:lnTo>
                  <a:pt x="59782" y="108145"/>
                </a:lnTo>
                <a:lnTo>
                  <a:pt x="53709" y="108145"/>
                </a:lnTo>
                <a:lnTo>
                  <a:pt x="53709" y="102061"/>
                </a:lnTo>
                <a:close/>
                <a:moveTo>
                  <a:pt x="66842" y="102061"/>
                </a:moveTo>
                <a:lnTo>
                  <a:pt x="66842" y="108145"/>
                </a:lnTo>
                <a:lnTo>
                  <a:pt x="60758" y="108145"/>
                </a:lnTo>
                <a:lnTo>
                  <a:pt x="60758" y="102061"/>
                </a:lnTo>
                <a:close/>
                <a:moveTo>
                  <a:pt x="73902" y="102061"/>
                </a:moveTo>
                <a:lnTo>
                  <a:pt x="73902" y="108145"/>
                </a:lnTo>
                <a:lnTo>
                  <a:pt x="67818" y="108145"/>
                </a:lnTo>
                <a:lnTo>
                  <a:pt x="67818" y="102061"/>
                </a:lnTo>
                <a:close/>
                <a:moveTo>
                  <a:pt x="80951" y="102061"/>
                </a:moveTo>
                <a:lnTo>
                  <a:pt x="80951" y="108145"/>
                </a:lnTo>
                <a:lnTo>
                  <a:pt x="74879" y="108145"/>
                </a:lnTo>
                <a:lnTo>
                  <a:pt x="74879" y="102061"/>
                </a:lnTo>
                <a:close/>
                <a:moveTo>
                  <a:pt x="88011" y="102061"/>
                </a:moveTo>
                <a:lnTo>
                  <a:pt x="88011" y="108145"/>
                </a:lnTo>
                <a:lnTo>
                  <a:pt x="81927" y="108145"/>
                </a:lnTo>
                <a:lnTo>
                  <a:pt x="81927" y="102061"/>
                </a:lnTo>
                <a:close/>
                <a:moveTo>
                  <a:pt x="95060" y="102061"/>
                </a:moveTo>
                <a:lnTo>
                  <a:pt x="95060" y="108145"/>
                </a:lnTo>
                <a:lnTo>
                  <a:pt x="88988" y="108145"/>
                </a:lnTo>
                <a:lnTo>
                  <a:pt x="88988" y="102061"/>
                </a:lnTo>
                <a:close/>
                <a:moveTo>
                  <a:pt x="102120" y="102061"/>
                </a:moveTo>
                <a:lnTo>
                  <a:pt x="102120" y="108145"/>
                </a:lnTo>
                <a:lnTo>
                  <a:pt x="96036" y="108145"/>
                </a:lnTo>
                <a:lnTo>
                  <a:pt x="96036" y="102061"/>
                </a:lnTo>
                <a:close/>
                <a:moveTo>
                  <a:pt x="103097" y="102061"/>
                </a:moveTo>
                <a:lnTo>
                  <a:pt x="109169" y="102073"/>
                </a:lnTo>
                <a:lnTo>
                  <a:pt x="109169" y="108145"/>
                </a:lnTo>
                <a:lnTo>
                  <a:pt x="103097" y="108145"/>
                </a:lnTo>
                <a:lnTo>
                  <a:pt x="103097" y="102061"/>
                </a:lnTo>
                <a:close/>
                <a:moveTo>
                  <a:pt x="110157" y="102061"/>
                </a:moveTo>
                <a:lnTo>
                  <a:pt x="116229" y="102073"/>
                </a:lnTo>
                <a:lnTo>
                  <a:pt x="116229" y="108145"/>
                </a:lnTo>
                <a:lnTo>
                  <a:pt x="110157" y="108145"/>
                </a:lnTo>
                <a:lnTo>
                  <a:pt x="110157" y="102061"/>
                </a:lnTo>
                <a:close/>
                <a:moveTo>
                  <a:pt x="123278" y="102061"/>
                </a:moveTo>
                <a:lnTo>
                  <a:pt x="123278" y="108145"/>
                </a:lnTo>
                <a:lnTo>
                  <a:pt x="117205" y="108145"/>
                </a:lnTo>
                <a:lnTo>
                  <a:pt x="117205" y="102061"/>
                </a:lnTo>
                <a:close/>
                <a:moveTo>
                  <a:pt x="130338" y="102061"/>
                </a:moveTo>
                <a:lnTo>
                  <a:pt x="130338" y="108145"/>
                </a:lnTo>
                <a:lnTo>
                  <a:pt x="124254" y="108145"/>
                </a:lnTo>
                <a:lnTo>
                  <a:pt x="124254" y="102061"/>
                </a:lnTo>
                <a:close/>
                <a:moveTo>
                  <a:pt x="137387" y="102061"/>
                </a:moveTo>
                <a:lnTo>
                  <a:pt x="137387" y="108145"/>
                </a:lnTo>
                <a:lnTo>
                  <a:pt x="131314" y="108145"/>
                </a:lnTo>
                <a:lnTo>
                  <a:pt x="131314" y="102061"/>
                </a:lnTo>
                <a:close/>
                <a:moveTo>
                  <a:pt x="144447" y="102061"/>
                </a:moveTo>
                <a:lnTo>
                  <a:pt x="144447" y="108145"/>
                </a:lnTo>
                <a:lnTo>
                  <a:pt x="138375" y="108145"/>
                </a:lnTo>
                <a:lnTo>
                  <a:pt x="138375" y="102061"/>
                </a:lnTo>
                <a:close/>
                <a:moveTo>
                  <a:pt x="151495" y="102061"/>
                </a:moveTo>
                <a:lnTo>
                  <a:pt x="151495" y="108145"/>
                </a:lnTo>
                <a:lnTo>
                  <a:pt x="145423" y="108145"/>
                </a:lnTo>
                <a:lnTo>
                  <a:pt x="145423" y="102061"/>
                </a:lnTo>
                <a:close/>
                <a:moveTo>
                  <a:pt x="158556" y="102061"/>
                </a:moveTo>
                <a:lnTo>
                  <a:pt x="158556" y="108145"/>
                </a:lnTo>
                <a:lnTo>
                  <a:pt x="152484" y="108145"/>
                </a:lnTo>
                <a:lnTo>
                  <a:pt x="152484" y="102061"/>
                </a:lnTo>
                <a:close/>
                <a:moveTo>
                  <a:pt x="165604" y="102061"/>
                </a:moveTo>
                <a:lnTo>
                  <a:pt x="165604" y="108145"/>
                </a:lnTo>
                <a:lnTo>
                  <a:pt x="159532" y="108145"/>
                </a:lnTo>
                <a:lnTo>
                  <a:pt x="159532" y="102061"/>
                </a:lnTo>
                <a:close/>
                <a:moveTo>
                  <a:pt x="172665" y="102061"/>
                </a:moveTo>
                <a:lnTo>
                  <a:pt x="172665" y="108145"/>
                </a:lnTo>
                <a:lnTo>
                  <a:pt x="166581" y="108145"/>
                </a:lnTo>
                <a:lnTo>
                  <a:pt x="166581" y="102061"/>
                </a:lnTo>
                <a:close/>
                <a:moveTo>
                  <a:pt x="179713" y="102061"/>
                </a:moveTo>
                <a:lnTo>
                  <a:pt x="179713" y="108145"/>
                </a:lnTo>
                <a:lnTo>
                  <a:pt x="173641" y="108145"/>
                </a:lnTo>
                <a:lnTo>
                  <a:pt x="173641" y="102061"/>
                </a:lnTo>
                <a:close/>
                <a:moveTo>
                  <a:pt x="186774" y="102061"/>
                </a:moveTo>
                <a:lnTo>
                  <a:pt x="186774" y="108145"/>
                </a:lnTo>
                <a:lnTo>
                  <a:pt x="180702" y="108145"/>
                </a:lnTo>
                <a:lnTo>
                  <a:pt x="180702" y="102061"/>
                </a:lnTo>
                <a:close/>
                <a:moveTo>
                  <a:pt x="193822" y="102061"/>
                </a:moveTo>
                <a:lnTo>
                  <a:pt x="193822" y="108145"/>
                </a:lnTo>
                <a:lnTo>
                  <a:pt x="187750" y="108145"/>
                </a:lnTo>
                <a:lnTo>
                  <a:pt x="187750" y="102061"/>
                </a:lnTo>
                <a:close/>
                <a:moveTo>
                  <a:pt x="200883" y="102061"/>
                </a:moveTo>
                <a:lnTo>
                  <a:pt x="200883" y="108145"/>
                </a:lnTo>
                <a:lnTo>
                  <a:pt x="194810" y="108145"/>
                </a:lnTo>
                <a:lnTo>
                  <a:pt x="194810" y="102061"/>
                </a:lnTo>
                <a:close/>
                <a:moveTo>
                  <a:pt x="207931" y="102061"/>
                </a:moveTo>
                <a:lnTo>
                  <a:pt x="207931" y="108145"/>
                </a:lnTo>
                <a:lnTo>
                  <a:pt x="201859" y="108145"/>
                </a:lnTo>
                <a:lnTo>
                  <a:pt x="201859" y="102061"/>
                </a:lnTo>
                <a:close/>
                <a:moveTo>
                  <a:pt x="214992" y="102061"/>
                </a:moveTo>
                <a:lnTo>
                  <a:pt x="214992" y="108145"/>
                </a:lnTo>
                <a:lnTo>
                  <a:pt x="208919" y="108145"/>
                </a:lnTo>
                <a:lnTo>
                  <a:pt x="208919" y="102061"/>
                </a:lnTo>
                <a:close/>
                <a:moveTo>
                  <a:pt x="222052" y="102061"/>
                </a:moveTo>
                <a:lnTo>
                  <a:pt x="222052" y="108145"/>
                </a:lnTo>
                <a:lnTo>
                  <a:pt x="215968" y="108145"/>
                </a:lnTo>
                <a:lnTo>
                  <a:pt x="215968" y="102061"/>
                </a:lnTo>
                <a:close/>
                <a:moveTo>
                  <a:pt x="229100" y="102061"/>
                </a:moveTo>
                <a:lnTo>
                  <a:pt x="229100" y="108145"/>
                </a:lnTo>
                <a:lnTo>
                  <a:pt x="223028" y="108145"/>
                </a:lnTo>
                <a:lnTo>
                  <a:pt x="223028" y="102061"/>
                </a:lnTo>
                <a:close/>
                <a:moveTo>
                  <a:pt x="236161" y="102061"/>
                </a:moveTo>
                <a:lnTo>
                  <a:pt x="236161" y="108145"/>
                </a:lnTo>
                <a:lnTo>
                  <a:pt x="230077" y="108145"/>
                </a:lnTo>
                <a:lnTo>
                  <a:pt x="230077" y="102061"/>
                </a:lnTo>
                <a:close/>
                <a:moveTo>
                  <a:pt x="243209" y="102061"/>
                </a:moveTo>
                <a:lnTo>
                  <a:pt x="243209" y="108145"/>
                </a:lnTo>
                <a:lnTo>
                  <a:pt x="237137" y="108145"/>
                </a:lnTo>
                <a:lnTo>
                  <a:pt x="237137" y="102061"/>
                </a:lnTo>
                <a:close/>
                <a:moveTo>
                  <a:pt x="250270" y="102061"/>
                </a:moveTo>
                <a:lnTo>
                  <a:pt x="250270" y="108145"/>
                </a:lnTo>
                <a:lnTo>
                  <a:pt x="244198" y="108145"/>
                </a:lnTo>
                <a:lnTo>
                  <a:pt x="244198" y="102061"/>
                </a:lnTo>
                <a:close/>
                <a:moveTo>
                  <a:pt x="257318" y="102061"/>
                </a:moveTo>
                <a:lnTo>
                  <a:pt x="257318" y="108145"/>
                </a:lnTo>
                <a:lnTo>
                  <a:pt x="251246" y="108145"/>
                </a:lnTo>
                <a:lnTo>
                  <a:pt x="251246" y="102061"/>
                </a:lnTo>
                <a:close/>
                <a:moveTo>
                  <a:pt x="264379" y="102061"/>
                </a:moveTo>
                <a:lnTo>
                  <a:pt x="264379" y="108145"/>
                </a:lnTo>
                <a:lnTo>
                  <a:pt x="258306" y="108145"/>
                </a:lnTo>
                <a:lnTo>
                  <a:pt x="258306" y="102061"/>
                </a:lnTo>
                <a:close/>
                <a:moveTo>
                  <a:pt x="271427" y="102061"/>
                </a:moveTo>
                <a:lnTo>
                  <a:pt x="271427" y="108145"/>
                </a:lnTo>
                <a:lnTo>
                  <a:pt x="265355" y="108145"/>
                </a:lnTo>
                <a:lnTo>
                  <a:pt x="265355" y="102061"/>
                </a:lnTo>
                <a:close/>
                <a:moveTo>
                  <a:pt x="278488" y="102061"/>
                </a:moveTo>
                <a:lnTo>
                  <a:pt x="278488" y="108145"/>
                </a:lnTo>
                <a:lnTo>
                  <a:pt x="272415" y="108145"/>
                </a:lnTo>
                <a:lnTo>
                  <a:pt x="272415" y="102061"/>
                </a:lnTo>
                <a:close/>
                <a:moveTo>
                  <a:pt x="17443" y="109121"/>
                </a:moveTo>
                <a:lnTo>
                  <a:pt x="17443" y="115193"/>
                </a:lnTo>
                <a:lnTo>
                  <a:pt x="11371" y="115193"/>
                </a:lnTo>
                <a:lnTo>
                  <a:pt x="11371" y="109121"/>
                </a:lnTo>
                <a:close/>
                <a:moveTo>
                  <a:pt x="24503" y="109121"/>
                </a:moveTo>
                <a:lnTo>
                  <a:pt x="24503" y="115193"/>
                </a:lnTo>
                <a:lnTo>
                  <a:pt x="18431" y="115193"/>
                </a:lnTo>
                <a:lnTo>
                  <a:pt x="18431" y="109121"/>
                </a:lnTo>
                <a:close/>
                <a:moveTo>
                  <a:pt x="31564" y="109121"/>
                </a:moveTo>
                <a:lnTo>
                  <a:pt x="31564" y="115193"/>
                </a:lnTo>
                <a:lnTo>
                  <a:pt x="25492" y="115193"/>
                </a:lnTo>
                <a:lnTo>
                  <a:pt x="25492" y="109121"/>
                </a:lnTo>
                <a:close/>
                <a:moveTo>
                  <a:pt x="38612" y="109121"/>
                </a:moveTo>
                <a:lnTo>
                  <a:pt x="38612" y="115193"/>
                </a:lnTo>
                <a:lnTo>
                  <a:pt x="32540" y="115193"/>
                </a:lnTo>
                <a:lnTo>
                  <a:pt x="32540" y="109121"/>
                </a:lnTo>
                <a:close/>
                <a:moveTo>
                  <a:pt x="45673" y="109121"/>
                </a:moveTo>
                <a:lnTo>
                  <a:pt x="45673" y="115193"/>
                </a:lnTo>
                <a:lnTo>
                  <a:pt x="39601" y="115193"/>
                </a:lnTo>
                <a:lnTo>
                  <a:pt x="39601" y="109121"/>
                </a:lnTo>
                <a:close/>
                <a:moveTo>
                  <a:pt x="52721" y="109121"/>
                </a:moveTo>
                <a:lnTo>
                  <a:pt x="52721" y="115193"/>
                </a:lnTo>
                <a:lnTo>
                  <a:pt x="46649" y="115193"/>
                </a:lnTo>
                <a:lnTo>
                  <a:pt x="46649" y="109121"/>
                </a:lnTo>
                <a:close/>
                <a:moveTo>
                  <a:pt x="59782" y="109121"/>
                </a:moveTo>
                <a:lnTo>
                  <a:pt x="59782" y="115193"/>
                </a:lnTo>
                <a:lnTo>
                  <a:pt x="53709" y="115193"/>
                </a:lnTo>
                <a:lnTo>
                  <a:pt x="53709" y="109121"/>
                </a:lnTo>
                <a:close/>
                <a:moveTo>
                  <a:pt x="66842" y="109121"/>
                </a:moveTo>
                <a:lnTo>
                  <a:pt x="66842" y="115193"/>
                </a:lnTo>
                <a:lnTo>
                  <a:pt x="60758" y="115193"/>
                </a:lnTo>
                <a:lnTo>
                  <a:pt x="60758" y="109121"/>
                </a:lnTo>
                <a:close/>
                <a:moveTo>
                  <a:pt x="73902" y="109121"/>
                </a:moveTo>
                <a:lnTo>
                  <a:pt x="73902" y="115193"/>
                </a:lnTo>
                <a:lnTo>
                  <a:pt x="67818" y="115193"/>
                </a:lnTo>
                <a:lnTo>
                  <a:pt x="67818" y="109121"/>
                </a:lnTo>
                <a:close/>
                <a:moveTo>
                  <a:pt x="80951" y="109121"/>
                </a:moveTo>
                <a:lnTo>
                  <a:pt x="80951" y="115193"/>
                </a:lnTo>
                <a:lnTo>
                  <a:pt x="74879" y="115193"/>
                </a:lnTo>
                <a:lnTo>
                  <a:pt x="74879" y="109121"/>
                </a:lnTo>
                <a:close/>
                <a:moveTo>
                  <a:pt x="88011" y="109121"/>
                </a:moveTo>
                <a:lnTo>
                  <a:pt x="88011" y="115193"/>
                </a:lnTo>
                <a:lnTo>
                  <a:pt x="81927" y="115193"/>
                </a:lnTo>
                <a:lnTo>
                  <a:pt x="81927" y="109121"/>
                </a:lnTo>
                <a:close/>
                <a:moveTo>
                  <a:pt x="95060" y="109121"/>
                </a:moveTo>
                <a:lnTo>
                  <a:pt x="95060" y="115193"/>
                </a:lnTo>
                <a:lnTo>
                  <a:pt x="88988" y="115193"/>
                </a:lnTo>
                <a:lnTo>
                  <a:pt x="88988" y="109121"/>
                </a:lnTo>
                <a:close/>
                <a:moveTo>
                  <a:pt x="102120" y="109121"/>
                </a:moveTo>
                <a:lnTo>
                  <a:pt x="102120" y="115193"/>
                </a:lnTo>
                <a:lnTo>
                  <a:pt x="96036" y="115193"/>
                </a:lnTo>
                <a:lnTo>
                  <a:pt x="96036" y="109121"/>
                </a:lnTo>
                <a:close/>
                <a:moveTo>
                  <a:pt x="109169" y="109121"/>
                </a:moveTo>
                <a:lnTo>
                  <a:pt x="109169" y="115193"/>
                </a:lnTo>
                <a:lnTo>
                  <a:pt x="103097" y="115193"/>
                </a:lnTo>
                <a:lnTo>
                  <a:pt x="103097" y="109121"/>
                </a:lnTo>
                <a:close/>
                <a:moveTo>
                  <a:pt x="116229" y="109121"/>
                </a:moveTo>
                <a:lnTo>
                  <a:pt x="116229" y="115193"/>
                </a:lnTo>
                <a:lnTo>
                  <a:pt x="110157" y="115193"/>
                </a:lnTo>
                <a:lnTo>
                  <a:pt x="110157" y="109121"/>
                </a:lnTo>
                <a:close/>
                <a:moveTo>
                  <a:pt x="123278" y="109121"/>
                </a:moveTo>
                <a:lnTo>
                  <a:pt x="123278" y="115193"/>
                </a:lnTo>
                <a:lnTo>
                  <a:pt x="117205" y="115193"/>
                </a:lnTo>
                <a:lnTo>
                  <a:pt x="117205" y="109121"/>
                </a:lnTo>
                <a:close/>
                <a:moveTo>
                  <a:pt x="130338" y="109121"/>
                </a:moveTo>
                <a:lnTo>
                  <a:pt x="130338" y="115193"/>
                </a:lnTo>
                <a:lnTo>
                  <a:pt x="124254" y="115193"/>
                </a:lnTo>
                <a:lnTo>
                  <a:pt x="124254" y="109121"/>
                </a:lnTo>
                <a:close/>
                <a:moveTo>
                  <a:pt x="137387" y="109121"/>
                </a:moveTo>
                <a:lnTo>
                  <a:pt x="137387" y="115193"/>
                </a:lnTo>
                <a:lnTo>
                  <a:pt x="131314" y="115193"/>
                </a:lnTo>
                <a:lnTo>
                  <a:pt x="131314" y="109121"/>
                </a:lnTo>
                <a:close/>
                <a:moveTo>
                  <a:pt x="144447" y="109121"/>
                </a:moveTo>
                <a:lnTo>
                  <a:pt x="144447" y="115193"/>
                </a:lnTo>
                <a:lnTo>
                  <a:pt x="138375" y="115193"/>
                </a:lnTo>
                <a:lnTo>
                  <a:pt x="138375" y="109121"/>
                </a:lnTo>
                <a:close/>
                <a:moveTo>
                  <a:pt x="151495" y="109121"/>
                </a:moveTo>
                <a:lnTo>
                  <a:pt x="151495" y="115193"/>
                </a:lnTo>
                <a:lnTo>
                  <a:pt x="145423" y="115193"/>
                </a:lnTo>
                <a:lnTo>
                  <a:pt x="145423" y="109121"/>
                </a:lnTo>
                <a:close/>
                <a:moveTo>
                  <a:pt x="158556" y="109121"/>
                </a:moveTo>
                <a:lnTo>
                  <a:pt x="158556" y="115193"/>
                </a:lnTo>
                <a:lnTo>
                  <a:pt x="152484" y="115193"/>
                </a:lnTo>
                <a:lnTo>
                  <a:pt x="152484" y="109121"/>
                </a:lnTo>
                <a:close/>
                <a:moveTo>
                  <a:pt x="165604" y="109121"/>
                </a:moveTo>
                <a:lnTo>
                  <a:pt x="165604" y="115193"/>
                </a:lnTo>
                <a:lnTo>
                  <a:pt x="159532" y="115193"/>
                </a:lnTo>
                <a:lnTo>
                  <a:pt x="159532" y="109121"/>
                </a:lnTo>
                <a:close/>
                <a:moveTo>
                  <a:pt x="172665" y="109121"/>
                </a:moveTo>
                <a:lnTo>
                  <a:pt x="172665" y="115193"/>
                </a:lnTo>
                <a:lnTo>
                  <a:pt x="166581" y="115193"/>
                </a:lnTo>
                <a:lnTo>
                  <a:pt x="166581" y="109121"/>
                </a:lnTo>
                <a:close/>
                <a:moveTo>
                  <a:pt x="179713" y="109121"/>
                </a:moveTo>
                <a:lnTo>
                  <a:pt x="179713" y="115193"/>
                </a:lnTo>
                <a:lnTo>
                  <a:pt x="173641" y="115193"/>
                </a:lnTo>
                <a:lnTo>
                  <a:pt x="173641" y="109121"/>
                </a:lnTo>
                <a:close/>
                <a:moveTo>
                  <a:pt x="186774" y="109121"/>
                </a:moveTo>
                <a:lnTo>
                  <a:pt x="186774" y="115193"/>
                </a:lnTo>
                <a:lnTo>
                  <a:pt x="180702" y="115193"/>
                </a:lnTo>
                <a:lnTo>
                  <a:pt x="180702" y="109121"/>
                </a:lnTo>
                <a:close/>
                <a:moveTo>
                  <a:pt x="193822" y="109121"/>
                </a:moveTo>
                <a:lnTo>
                  <a:pt x="193822" y="115193"/>
                </a:lnTo>
                <a:lnTo>
                  <a:pt x="187750" y="115193"/>
                </a:lnTo>
                <a:lnTo>
                  <a:pt x="187750" y="109121"/>
                </a:lnTo>
                <a:close/>
                <a:moveTo>
                  <a:pt x="200883" y="109121"/>
                </a:moveTo>
                <a:lnTo>
                  <a:pt x="200883" y="115193"/>
                </a:lnTo>
                <a:lnTo>
                  <a:pt x="194810" y="115193"/>
                </a:lnTo>
                <a:lnTo>
                  <a:pt x="194810" y="109121"/>
                </a:lnTo>
                <a:close/>
                <a:moveTo>
                  <a:pt x="207931" y="109121"/>
                </a:moveTo>
                <a:lnTo>
                  <a:pt x="207931" y="115193"/>
                </a:lnTo>
                <a:lnTo>
                  <a:pt x="201859" y="115193"/>
                </a:lnTo>
                <a:lnTo>
                  <a:pt x="201859" y="109121"/>
                </a:lnTo>
                <a:close/>
                <a:moveTo>
                  <a:pt x="214992" y="109121"/>
                </a:moveTo>
                <a:lnTo>
                  <a:pt x="214992" y="115193"/>
                </a:lnTo>
                <a:lnTo>
                  <a:pt x="208919" y="115193"/>
                </a:lnTo>
                <a:lnTo>
                  <a:pt x="208919" y="109121"/>
                </a:lnTo>
                <a:close/>
                <a:moveTo>
                  <a:pt x="222052" y="109121"/>
                </a:moveTo>
                <a:lnTo>
                  <a:pt x="222052" y="115193"/>
                </a:lnTo>
                <a:lnTo>
                  <a:pt x="215968" y="115193"/>
                </a:lnTo>
                <a:lnTo>
                  <a:pt x="215968" y="109121"/>
                </a:lnTo>
                <a:close/>
                <a:moveTo>
                  <a:pt x="229100" y="109121"/>
                </a:moveTo>
                <a:lnTo>
                  <a:pt x="229100" y="115193"/>
                </a:lnTo>
                <a:lnTo>
                  <a:pt x="223028" y="115193"/>
                </a:lnTo>
                <a:lnTo>
                  <a:pt x="223028" y="109121"/>
                </a:lnTo>
                <a:close/>
                <a:moveTo>
                  <a:pt x="236161" y="109121"/>
                </a:moveTo>
                <a:lnTo>
                  <a:pt x="236161" y="115193"/>
                </a:lnTo>
                <a:lnTo>
                  <a:pt x="230077" y="115193"/>
                </a:lnTo>
                <a:lnTo>
                  <a:pt x="230077" y="109121"/>
                </a:lnTo>
                <a:close/>
                <a:moveTo>
                  <a:pt x="243209" y="109121"/>
                </a:moveTo>
                <a:lnTo>
                  <a:pt x="243209" y="115193"/>
                </a:lnTo>
                <a:lnTo>
                  <a:pt x="237137" y="115193"/>
                </a:lnTo>
                <a:lnTo>
                  <a:pt x="237137" y="109121"/>
                </a:lnTo>
                <a:close/>
                <a:moveTo>
                  <a:pt x="250270" y="109121"/>
                </a:moveTo>
                <a:lnTo>
                  <a:pt x="250270" y="115193"/>
                </a:lnTo>
                <a:lnTo>
                  <a:pt x="244198" y="115193"/>
                </a:lnTo>
                <a:lnTo>
                  <a:pt x="244198" y="109121"/>
                </a:lnTo>
                <a:close/>
                <a:moveTo>
                  <a:pt x="257318" y="109121"/>
                </a:moveTo>
                <a:lnTo>
                  <a:pt x="257318" y="115193"/>
                </a:lnTo>
                <a:lnTo>
                  <a:pt x="251246" y="115193"/>
                </a:lnTo>
                <a:lnTo>
                  <a:pt x="251246" y="109121"/>
                </a:lnTo>
                <a:close/>
                <a:moveTo>
                  <a:pt x="264379" y="109121"/>
                </a:moveTo>
                <a:lnTo>
                  <a:pt x="264379" y="115193"/>
                </a:lnTo>
                <a:lnTo>
                  <a:pt x="258306" y="115193"/>
                </a:lnTo>
                <a:lnTo>
                  <a:pt x="258306" y="109121"/>
                </a:lnTo>
                <a:close/>
                <a:moveTo>
                  <a:pt x="271427" y="109121"/>
                </a:moveTo>
                <a:lnTo>
                  <a:pt x="271427" y="115193"/>
                </a:lnTo>
                <a:lnTo>
                  <a:pt x="265355" y="115193"/>
                </a:lnTo>
                <a:lnTo>
                  <a:pt x="265355" y="109121"/>
                </a:lnTo>
                <a:close/>
                <a:moveTo>
                  <a:pt x="278488" y="109121"/>
                </a:moveTo>
                <a:lnTo>
                  <a:pt x="278488" y="115193"/>
                </a:lnTo>
                <a:lnTo>
                  <a:pt x="272415" y="115193"/>
                </a:lnTo>
                <a:lnTo>
                  <a:pt x="272415" y="109121"/>
                </a:lnTo>
                <a:close/>
                <a:moveTo>
                  <a:pt x="17443" y="116170"/>
                </a:moveTo>
                <a:lnTo>
                  <a:pt x="17443" y="122254"/>
                </a:lnTo>
                <a:lnTo>
                  <a:pt x="11371" y="122254"/>
                </a:lnTo>
                <a:lnTo>
                  <a:pt x="11371" y="116182"/>
                </a:lnTo>
                <a:lnTo>
                  <a:pt x="17443" y="116170"/>
                </a:lnTo>
                <a:close/>
                <a:moveTo>
                  <a:pt x="24503" y="116170"/>
                </a:moveTo>
                <a:lnTo>
                  <a:pt x="24503" y="122254"/>
                </a:lnTo>
                <a:lnTo>
                  <a:pt x="18431" y="122254"/>
                </a:lnTo>
                <a:lnTo>
                  <a:pt x="18431" y="116182"/>
                </a:lnTo>
                <a:lnTo>
                  <a:pt x="24503" y="116170"/>
                </a:lnTo>
                <a:close/>
                <a:moveTo>
                  <a:pt x="31564" y="116170"/>
                </a:moveTo>
                <a:lnTo>
                  <a:pt x="31564" y="122254"/>
                </a:lnTo>
                <a:lnTo>
                  <a:pt x="25492" y="122254"/>
                </a:lnTo>
                <a:lnTo>
                  <a:pt x="25492" y="116182"/>
                </a:lnTo>
                <a:lnTo>
                  <a:pt x="31564" y="116170"/>
                </a:lnTo>
                <a:close/>
                <a:moveTo>
                  <a:pt x="38612" y="116170"/>
                </a:moveTo>
                <a:lnTo>
                  <a:pt x="38612" y="122254"/>
                </a:lnTo>
                <a:lnTo>
                  <a:pt x="32540" y="122254"/>
                </a:lnTo>
                <a:lnTo>
                  <a:pt x="32540" y="116182"/>
                </a:lnTo>
                <a:lnTo>
                  <a:pt x="38612" y="116170"/>
                </a:lnTo>
                <a:close/>
                <a:moveTo>
                  <a:pt x="45673" y="116170"/>
                </a:moveTo>
                <a:lnTo>
                  <a:pt x="45673" y="122254"/>
                </a:lnTo>
                <a:lnTo>
                  <a:pt x="39601" y="122254"/>
                </a:lnTo>
                <a:lnTo>
                  <a:pt x="39601" y="116182"/>
                </a:lnTo>
                <a:lnTo>
                  <a:pt x="45673" y="116170"/>
                </a:lnTo>
                <a:close/>
                <a:moveTo>
                  <a:pt x="52721" y="116170"/>
                </a:moveTo>
                <a:lnTo>
                  <a:pt x="52721" y="122254"/>
                </a:lnTo>
                <a:lnTo>
                  <a:pt x="46649" y="122254"/>
                </a:lnTo>
                <a:lnTo>
                  <a:pt x="46649" y="116182"/>
                </a:lnTo>
                <a:lnTo>
                  <a:pt x="52721" y="116170"/>
                </a:lnTo>
                <a:close/>
                <a:moveTo>
                  <a:pt x="59782" y="116170"/>
                </a:moveTo>
                <a:lnTo>
                  <a:pt x="59782" y="122254"/>
                </a:lnTo>
                <a:lnTo>
                  <a:pt x="53709" y="122254"/>
                </a:lnTo>
                <a:lnTo>
                  <a:pt x="53709" y="116182"/>
                </a:lnTo>
                <a:lnTo>
                  <a:pt x="59782" y="116170"/>
                </a:lnTo>
                <a:close/>
                <a:moveTo>
                  <a:pt x="66842" y="116182"/>
                </a:moveTo>
                <a:lnTo>
                  <a:pt x="66842" y="122254"/>
                </a:lnTo>
                <a:lnTo>
                  <a:pt x="60758" y="122254"/>
                </a:lnTo>
                <a:lnTo>
                  <a:pt x="60758" y="116182"/>
                </a:lnTo>
                <a:close/>
                <a:moveTo>
                  <a:pt x="73902" y="116182"/>
                </a:moveTo>
                <a:lnTo>
                  <a:pt x="73902" y="122254"/>
                </a:lnTo>
                <a:lnTo>
                  <a:pt x="67818" y="122254"/>
                </a:lnTo>
                <a:lnTo>
                  <a:pt x="67818" y="116182"/>
                </a:lnTo>
                <a:close/>
                <a:moveTo>
                  <a:pt x="80951" y="116182"/>
                </a:moveTo>
                <a:lnTo>
                  <a:pt x="80951" y="122254"/>
                </a:lnTo>
                <a:lnTo>
                  <a:pt x="74879" y="122254"/>
                </a:lnTo>
                <a:lnTo>
                  <a:pt x="74879" y="116182"/>
                </a:lnTo>
                <a:close/>
                <a:moveTo>
                  <a:pt x="88011" y="116170"/>
                </a:moveTo>
                <a:lnTo>
                  <a:pt x="88011" y="122254"/>
                </a:lnTo>
                <a:lnTo>
                  <a:pt x="81927" y="122254"/>
                </a:lnTo>
                <a:lnTo>
                  <a:pt x="81927" y="116182"/>
                </a:lnTo>
                <a:lnTo>
                  <a:pt x="88011" y="116170"/>
                </a:lnTo>
                <a:close/>
                <a:moveTo>
                  <a:pt x="95060" y="116170"/>
                </a:moveTo>
                <a:lnTo>
                  <a:pt x="95060" y="122254"/>
                </a:lnTo>
                <a:lnTo>
                  <a:pt x="88988" y="122254"/>
                </a:lnTo>
                <a:lnTo>
                  <a:pt x="88988" y="116182"/>
                </a:lnTo>
                <a:lnTo>
                  <a:pt x="95060" y="116170"/>
                </a:lnTo>
                <a:close/>
                <a:moveTo>
                  <a:pt x="102120" y="116182"/>
                </a:moveTo>
                <a:lnTo>
                  <a:pt x="102120" y="122254"/>
                </a:lnTo>
                <a:lnTo>
                  <a:pt x="96036" y="122254"/>
                </a:lnTo>
                <a:lnTo>
                  <a:pt x="96036" y="116182"/>
                </a:lnTo>
                <a:close/>
                <a:moveTo>
                  <a:pt x="109169" y="116182"/>
                </a:moveTo>
                <a:lnTo>
                  <a:pt x="109169" y="122254"/>
                </a:lnTo>
                <a:lnTo>
                  <a:pt x="103097" y="122254"/>
                </a:lnTo>
                <a:lnTo>
                  <a:pt x="103097" y="116182"/>
                </a:lnTo>
                <a:close/>
                <a:moveTo>
                  <a:pt x="116229" y="116182"/>
                </a:moveTo>
                <a:lnTo>
                  <a:pt x="116229" y="122254"/>
                </a:lnTo>
                <a:lnTo>
                  <a:pt x="110157" y="122254"/>
                </a:lnTo>
                <a:lnTo>
                  <a:pt x="110157" y="116182"/>
                </a:lnTo>
                <a:close/>
                <a:moveTo>
                  <a:pt x="123278" y="116170"/>
                </a:moveTo>
                <a:lnTo>
                  <a:pt x="123278" y="122254"/>
                </a:lnTo>
                <a:lnTo>
                  <a:pt x="117205" y="122254"/>
                </a:lnTo>
                <a:lnTo>
                  <a:pt x="117205" y="116182"/>
                </a:lnTo>
                <a:lnTo>
                  <a:pt x="123278" y="116170"/>
                </a:lnTo>
                <a:close/>
                <a:moveTo>
                  <a:pt x="130338" y="116170"/>
                </a:moveTo>
                <a:lnTo>
                  <a:pt x="130338" y="122254"/>
                </a:lnTo>
                <a:lnTo>
                  <a:pt x="124254" y="122254"/>
                </a:lnTo>
                <a:lnTo>
                  <a:pt x="124254" y="116182"/>
                </a:lnTo>
                <a:lnTo>
                  <a:pt x="130338" y="116170"/>
                </a:lnTo>
                <a:close/>
                <a:moveTo>
                  <a:pt x="137387" y="116182"/>
                </a:moveTo>
                <a:lnTo>
                  <a:pt x="137387" y="122254"/>
                </a:lnTo>
                <a:lnTo>
                  <a:pt x="131314" y="122254"/>
                </a:lnTo>
                <a:lnTo>
                  <a:pt x="131314" y="116182"/>
                </a:lnTo>
                <a:close/>
                <a:moveTo>
                  <a:pt x="144447" y="116170"/>
                </a:moveTo>
                <a:lnTo>
                  <a:pt x="144447" y="122254"/>
                </a:lnTo>
                <a:lnTo>
                  <a:pt x="138375" y="122254"/>
                </a:lnTo>
                <a:lnTo>
                  <a:pt x="138375" y="116182"/>
                </a:lnTo>
                <a:lnTo>
                  <a:pt x="144447" y="116170"/>
                </a:lnTo>
                <a:close/>
                <a:moveTo>
                  <a:pt x="151495" y="116170"/>
                </a:moveTo>
                <a:lnTo>
                  <a:pt x="151495" y="122254"/>
                </a:lnTo>
                <a:lnTo>
                  <a:pt x="145423" y="122254"/>
                </a:lnTo>
                <a:lnTo>
                  <a:pt x="145423" y="116182"/>
                </a:lnTo>
                <a:lnTo>
                  <a:pt x="151495" y="116170"/>
                </a:lnTo>
                <a:close/>
                <a:moveTo>
                  <a:pt x="158556" y="116170"/>
                </a:moveTo>
                <a:lnTo>
                  <a:pt x="158556" y="122254"/>
                </a:lnTo>
                <a:lnTo>
                  <a:pt x="152484" y="122254"/>
                </a:lnTo>
                <a:lnTo>
                  <a:pt x="152484" y="116182"/>
                </a:lnTo>
                <a:lnTo>
                  <a:pt x="158556" y="116170"/>
                </a:lnTo>
                <a:close/>
                <a:moveTo>
                  <a:pt x="165604" y="116170"/>
                </a:moveTo>
                <a:lnTo>
                  <a:pt x="165604" y="122254"/>
                </a:lnTo>
                <a:lnTo>
                  <a:pt x="159532" y="122254"/>
                </a:lnTo>
                <a:lnTo>
                  <a:pt x="159532" y="116182"/>
                </a:lnTo>
                <a:lnTo>
                  <a:pt x="165604" y="116170"/>
                </a:lnTo>
                <a:close/>
                <a:moveTo>
                  <a:pt x="172665" y="116170"/>
                </a:moveTo>
                <a:lnTo>
                  <a:pt x="172665" y="122254"/>
                </a:lnTo>
                <a:lnTo>
                  <a:pt x="166581" y="122254"/>
                </a:lnTo>
                <a:lnTo>
                  <a:pt x="166581" y="116182"/>
                </a:lnTo>
                <a:lnTo>
                  <a:pt x="172665" y="116170"/>
                </a:lnTo>
                <a:close/>
                <a:moveTo>
                  <a:pt x="179713" y="116170"/>
                </a:moveTo>
                <a:lnTo>
                  <a:pt x="179713" y="122254"/>
                </a:lnTo>
                <a:lnTo>
                  <a:pt x="173641" y="122254"/>
                </a:lnTo>
                <a:lnTo>
                  <a:pt x="173641" y="116182"/>
                </a:lnTo>
                <a:lnTo>
                  <a:pt x="179713" y="116170"/>
                </a:lnTo>
                <a:close/>
                <a:moveTo>
                  <a:pt x="186774" y="116170"/>
                </a:moveTo>
                <a:lnTo>
                  <a:pt x="186774" y="122254"/>
                </a:lnTo>
                <a:lnTo>
                  <a:pt x="180702" y="122254"/>
                </a:lnTo>
                <a:lnTo>
                  <a:pt x="180702" y="116182"/>
                </a:lnTo>
                <a:lnTo>
                  <a:pt x="186774" y="116170"/>
                </a:lnTo>
                <a:close/>
                <a:moveTo>
                  <a:pt x="193822" y="116170"/>
                </a:moveTo>
                <a:lnTo>
                  <a:pt x="193822" y="122254"/>
                </a:lnTo>
                <a:lnTo>
                  <a:pt x="187750" y="122254"/>
                </a:lnTo>
                <a:lnTo>
                  <a:pt x="187750" y="116182"/>
                </a:lnTo>
                <a:lnTo>
                  <a:pt x="193822" y="116170"/>
                </a:lnTo>
                <a:close/>
                <a:moveTo>
                  <a:pt x="200883" y="116170"/>
                </a:moveTo>
                <a:lnTo>
                  <a:pt x="200883" y="122254"/>
                </a:lnTo>
                <a:lnTo>
                  <a:pt x="194810" y="122254"/>
                </a:lnTo>
                <a:lnTo>
                  <a:pt x="194810" y="116182"/>
                </a:lnTo>
                <a:lnTo>
                  <a:pt x="200883" y="116170"/>
                </a:lnTo>
                <a:close/>
                <a:moveTo>
                  <a:pt x="207931" y="116170"/>
                </a:moveTo>
                <a:lnTo>
                  <a:pt x="207931" y="122254"/>
                </a:lnTo>
                <a:lnTo>
                  <a:pt x="201859" y="122254"/>
                </a:lnTo>
                <a:lnTo>
                  <a:pt x="201859" y="116182"/>
                </a:lnTo>
                <a:lnTo>
                  <a:pt x="207931" y="116170"/>
                </a:lnTo>
                <a:close/>
                <a:moveTo>
                  <a:pt x="214992" y="116170"/>
                </a:moveTo>
                <a:lnTo>
                  <a:pt x="214992" y="122254"/>
                </a:lnTo>
                <a:lnTo>
                  <a:pt x="208919" y="122254"/>
                </a:lnTo>
                <a:lnTo>
                  <a:pt x="208919" y="116182"/>
                </a:lnTo>
                <a:lnTo>
                  <a:pt x="214992" y="116170"/>
                </a:lnTo>
                <a:close/>
                <a:moveTo>
                  <a:pt x="222052" y="116170"/>
                </a:moveTo>
                <a:lnTo>
                  <a:pt x="222052" y="122254"/>
                </a:lnTo>
                <a:lnTo>
                  <a:pt x="215968" y="122254"/>
                </a:lnTo>
                <a:lnTo>
                  <a:pt x="215968" y="116182"/>
                </a:lnTo>
                <a:lnTo>
                  <a:pt x="222052" y="116170"/>
                </a:lnTo>
                <a:close/>
                <a:moveTo>
                  <a:pt x="229100" y="116170"/>
                </a:moveTo>
                <a:lnTo>
                  <a:pt x="229100" y="122254"/>
                </a:lnTo>
                <a:lnTo>
                  <a:pt x="223028" y="122254"/>
                </a:lnTo>
                <a:lnTo>
                  <a:pt x="223028" y="116182"/>
                </a:lnTo>
                <a:lnTo>
                  <a:pt x="229100" y="116170"/>
                </a:lnTo>
                <a:close/>
                <a:moveTo>
                  <a:pt x="236161" y="116170"/>
                </a:moveTo>
                <a:lnTo>
                  <a:pt x="236161" y="122254"/>
                </a:lnTo>
                <a:lnTo>
                  <a:pt x="230077" y="122254"/>
                </a:lnTo>
                <a:lnTo>
                  <a:pt x="230077" y="116182"/>
                </a:lnTo>
                <a:lnTo>
                  <a:pt x="236161" y="116170"/>
                </a:lnTo>
                <a:close/>
                <a:moveTo>
                  <a:pt x="243209" y="116170"/>
                </a:moveTo>
                <a:lnTo>
                  <a:pt x="243209" y="122254"/>
                </a:lnTo>
                <a:lnTo>
                  <a:pt x="237137" y="122254"/>
                </a:lnTo>
                <a:lnTo>
                  <a:pt x="237137" y="116182"/>
                </a:lnTo>
                <a:lnTo>
                  <a:pt x="243209" y="116170"/>
                </a:lnTo>
                <a:close/>
                <a:moveTo>
                  <a:pt x="250270" y="116170"/>
                </a:moveTo>
                <a:lnTo>
                  <a:pt x="250270" y="122254"/>
                </a:lnTo>
                <a:lnTo>
                  <a:pt x="244198" y="122254"/>
                </a:lnTo>
                <a:lnTo>
                  <a:pt x="244198" y="116182"/>
                </a:lnTo>
                <a:lnTo>
                  <a:pt x="250270" y="116170"/>
                </a:lnTo>
                <a:close/>
                <a:moveTo>
                  <a:pt x="257318" y="116170"/>
                </a:moveTo>
                <a:lnTo>
                  <a:pt x="257318" y="122254"/>
                </a:lnTo>
                <a:lnTo>
                  <a:pt x="251246" y="122254"/>
                </a:lnTo>
                <a:lnTo>
                  <a:pt x="251246" y="116182"/>
                </a:lnTo>
                <a:lnTo>
                  <a:pt x="257318" y="116170"/>
                </a:lnTo>
                <a:close/>
                <a:moveTo>
                  <a:pt x="264379" y="116170"/>
                </a:moveTo>
                <a:lnTo>
                  <a:pt x="264379" y="122254"/>
                </a:lnTo>
                <a:lnTo>
                  <a:pt x="258306" y="122254"/>
                </a:lnTo>
                <a:lnTo>
                  <a:pt x="258306" y="116182"/>
                </a:lnTo>
                <a:lnTo>
                  <a:pt x="264379" y="116170"/>
                </a:lnTo>
                <a:close/>
                <a:moveTo>
                  <a:pt x="271427" y="116170"/>
                </a:moveTo>
                <a:lnTo>
                  <a:pt x="271427" y="122254"/>
                </a:lnTo>
                <a:lnTo>
                  <a:pt x="265355" y="122254"/>
                </a:lnTo>
                <a:lnTo>
                  <a:pt x="265355" y="116182"/>
                </a:lnTo>
                <a:lnTo>
                  <a:pt x="271427" y="116170"/>
                </a:lnTo>
                <a:close/>
                <a:moveTo>
                  <a:pt x="278488" y="116170"/>
                </a:moveTo>
                <a:lnTo>
                  <a:pt x="278488" y="122254"/>
                </a:lnTo>
                <a:lnTo>
                  <a:pt x="272415" y="122254"/>
                </a:lnTo>
                <a:lnTo>
                  <a:pt x="272415" y="116182"/>
                </a:lnTo>
                <a:lnTo>
                  <a:pt x="278488" y="116170"/>
                </a:lnTo>
                <a:close/>
                <a:moveTo>
                  <a:pt x="17443" y="123230"/>
                </a:moveTo>
                <a:lnTo>
                  <a:pt x="17443" y="129302"/>
                </a:lnTo>
                <a:lnTo>
                  <a:pt x="11371" y="129302"/>
                </a:lnTo>
                <a:lnTo>
                  <a:pt x="11371" y="123230"/>
                </a:lnTo>
                <a:close/>
                <a:moveTo>
                  <a:pt x="24503" y="123230"/>
                </a:moveTo>
                <a:lnTo>
                  <a:pt x="24503" y="129302"/>
                </a:lnTo>
                <a:lnTo>
                  <a:pt x="18431" y="129302"/>
                </a:lnTo>
                <a:lnTo>
                  <a:pt x="18431" y="123230"/>
                </a:lnTo>
                <a:close/>
                <a:moveTo>
                  <a:pt x="31564" y="123230"/>
                </a:moveTo>
                <a:lnTo>
                  <a:pt x="31564" y="129302"/>
                </a:lnTo>
                <a:lnTo>
                  <a:pt x="25492" y="129302"/>
                </a:lnTo>
                <a:lnTo>
                  <a:pt x="25492" y="123230"/>
                </a:lnTo>
                <a:close/>
                <a:moveTo>
                  <a:pt x="38612" y="123230"/>
                </a:moveTo>
                <a:lnTo>
                  <a:pt x="38612" y="129302"/>
                </a:lnTo>
                <a:lnTo>
                  <a:pt x="32540" y="129302"/>
                </a:lnTo>
                <a:lnTo>
                  <a:pt x="32540" y="123230"/>
                </a:lnTo>
                <a:close/>
                <a:moveTo>
                  <a:pt x="45673" y="123230"/>
                </a:moveTo>
                <a:lnTo>
                  <a:pt x="45673" y="129302"/>
                </a:lnTo>
                <a:lnTo>
                  <a:pt x="39601" y="129302"/>
                </a:lnTo>
                <a:lnTo>
                  <a:pt x="39601" y="123230"/>
                </a:lnTo>
                <a:close/>
                <a:moveTo>
                  <a:pt x="52721" y="123230"/>
                </a:moveTo>
                <a:lnTo>
                  <a:pt x="52721" y="129302"/>
                </a:lnTo>
                <a:lnTo>
                  <a:pt x="46649" y="129302"/>
                </a:lnTo>
                <a:lnTo>
                  <a:pt x="46649" y="123230"/>
                </a:lnTo>
                <a:close/>
                <a:moveTo>
                  <a:pt x="59782" y="123230"/>
                </a:moveTo>
                <a:lnTo>
                  <a:pt x="59782" y="129302"/>
                </a:lnTo>
                <a:lnTo>
                  <a:pt x="53709" y="129302"/>
                </a:lnTo>
                <a:lnTo>
                  <a:pt x="53709" y="123230"/>
                </a:lnTo>
                <a:close/>
                <a:moveTo>
                  <a:pt x="66842" y="123230"/>
                </a:moveTo>
                <a:lnTo>
                  <a:pt x="66842" y="129302"/>
                </a:lnTo>
                <a:lnTo>
                  <a:pt x="60758" y="129302"/>
                </a:lnTo>
                <a:lnTo>
                  <a:pt x="60758" y="123230"/>
                </a:lnTo>
                <a:close/>
                <a:moveTo>
                  <a:pt x="73902" y="123230"/>
                </a:moveTo>
                <a:lnTo>
                  <a:pt x="73902" y="129302"/>
                </a:lnTo>
                <a:lnTo>
                  <a:pt x="67818" y="129302"/>
                </a:lnTo>
                <a:lnTo>
                  <a:pt x="67818" y="123230"/>
                </a:lnTo>
                <a:close/>
                <a:moveTo>
                  <a:pt x="80951" y="123230"/>
                </a:moveTo>
                <a:lnTo>
                  <a:pt x="80951" y="129302"/>
                </a:lnTo>
                <a:lnTo>
                  <a:pt x="74879" y="129302"/>
                </a:lnTo>
                <a:lnTo>
                  <a:pt x="74879" y="123230"/>
                </a:lnTo>
                <a:close/>
                <a:moveTo>
                  <a:pt x="88011" y="123230"/>
                </a:moveTo>
                <a:lnTo>
                  <a:pt x="88011" y="129302"/>
                </a:lnTo>
                <a:lnTo>
                  <a:pt x="81927" y="129302"/>
                </a:lnTo>
                <a:lnTo>
                  <a:pt x="81927" y="123230"/>
                </a:lnTo>
                <a:close/>
                <a:moveTo>
                  <a:pt x="95060" y="123230"/>
                </a:moveTo>
                <a:lnTo>
                  <a:pt x="95060" y="129302"/>
                </a:lnTo>
                <a:lnTo>
                  <a:pt x="88988" y="129302"/>
                </a:lnTo>
                <a:lnTo>
                  <a:pt x="88988" y="123230"/>
                </a:lnTo>
                <a:close/>
                <a:moveTo>
                  <a:pt x="102120" y="123230"/>
                </a:moveTo>
                <a:lnTo>
                  <a:pt x="102120" y="129302"/>
                </a:lnTo>
                <a:lnTo>
                  <a:pt x="96036" y="129302"/>
                </a:lnTo>
                <a:lnTo>
                  <a:pt x="96036" y="123230"/>
                </a:lnTo>
                <a:close/>
                <a:moveTo>
                  <a:pt x="109169" y="123230"/>
                </a:moveTo>
                <a:lnTo>
                  <a:pt x="109169" y="129302"/>
                </a:lnTo>
                <a:lnTo>
                  <a:pt x="103097" y="129302"/>
                </a:lnTo>
                <a:lnTo>
                  <a:pt x="103097" y="123230"/>
                </a:lnTo>
                <a:close/>
                <a:moveTo>
                  <a:pt x="116229" y="123230"/>
                </a:moveTo>
                <a:lnTo>
                  <a:pt x="116229" y="129302"/>
                </a:lnTo>
                <a:lnTo>
                  <a:pt x="110157" y="129302"/>
                </a:lnTo>
                <a:lnTo>
                  <a:pt x="110157" y="123230"/>
                </a:lnTo>
                <a:close/>
                <a:moveTo>
                  <a:pt x="123278" y="123230"/>
                </a:moveTo>
                <a:lnTo>
                  <a:pt x="123278" y="129302"/>
                </a:lnTo>
                <a:lnTo>
                  <a:pt x="117205" y="129302"/>
                </a:lnTo>
                <a:lnTo>
                  <a:pt x="117205" y="123230"/>
                </a:lnTo>
                <a:close/>
                <a:moveTo>
                  <a:pt x="130338" y="123230"/>
                </a:moveTo>
                <a:lnTo>
                  <a:pt x="130338" y="129302"/>
                </a:lnTo>
                <a:lnTo>
                  <a:pt x="124254" y="129302"/>
                </a:lnTo>
                <a:lnTo>
                  <a:pt x="124254" y="123230"/>
                </a:lnTo>
                <a:close/>
                <a:moveTo>
                  <a:pt x="137387" y="123230"/>
                </a:moveTo>
                <a:lnTo>
                  <a:pt x="137387" y="129302"/>
                </a:lnTo>
                <a:lnTo>
                  <a:pt x="131314" y="129302"/>
                </a:lnTo>
                <a:lnTo>
                  <a:pt x="131314" y="123230"/>
                </a:lnTo>
                <a:close/>
                <a:moveTo>
                  <a:pt x="144447" y="123230"/>
                </a:moveTo>
                <a:lnTo>
                  <a:pt x="144447" y="129302"/>
                </a:lnTo>
                <a:lnTo>
                  <a:pt x="138375" y="129302"/>
                </a:lnTo>
                <a:lnTo>
                  <a:pt x="138375" y="123230"/>
                </a:lnTo>
                <a:close/>
                <a:moveTo>
                  <a:pt x="151495" y="123230"/>
                </a:moveTo>
                <a:lnTo>
                  <a:pt x="151495" y="129302"/>
                </a:lnTo>
                <a:lnTo>
                  <a:pt x="145423" y="129302"/>
                </a:lnTo>
                <a:lnTo>
                  <a:pt x="145423" y="123230"/>
                </a:lnTo>
                <a:close/>
                <a:moveTo>
                  <a:pt x="158556" y="123230"/>
                </a:moveTo>
                <a:lnTo>
                  <a:pt x="158556" y="129302"/>
                </a:lnTo>
                <a:lnTo>
                  <a:pt x="152484" y="129302"/>
                </a:lnTo>
                <a:lnTo>
                  <a:pt x="152484" y="123230"/>
                </a:lnTo>
                <a:close/>
                <a:moveTo>
                  <a:pt x="165604" y="123230"/>
                </a:moveTo>
                <a:lnTo>
                  <a:pt x="165604" y="129302"/>
                </a:lnTo>
                <a:lnTo>
                  <a:pt x="159532" y="129302"/>
                </a:lnTo>
                <a:lnTo>
                  <a:pt x="159532" y="123230"/>
                </a:lnTo>
                <a:close/>
                <a:moveTo>
                  <a:pt x="172665" y="123230"/>
                </a:moveTo>
                <a:lnTo>
                  <a:pt x="172665" y="129302"/>
                </a:lnTo>
                <a:lnTo>
                  <a:pt x="166581" y="129302"/>
                </a:lnTo>
                <a:lnTo>
                  <a:pt x="166581" y="123230"/>
                </a:lnTo>
                <a:close/>
                <a:moveTo>
                  <a:pt x="179713" y="123230"/>
                </a:moveTo>
                <a:lnTo>
                  <a:pt x="179713" y="129302"/>
                </a:lnTo>
                <a:lnTo>
                  <a:pt x="173641" y="129302"/>
                </a:lnTo>
                <a:lnTo>
                  <a:pt x="173641" y="123230"/>
                </a:lnTo>
                <a:close/>
                <a:moveTo>
                  <a:pt x="186774" y="123230"/>
                </a:moveTo>
                <a:lnTo>
                  <a:pt x="186774" y="129302"/>
                </a:lnTo>
                <a:lnTo>
                  <a:pt x="180702" y="129302"/>
                </a:lnTo>
                <a:lnTo>
                  <a:pt x="180702" y="123230"/>
                </a:lnTo>
                <a:close/>
                <a:moveTo>
                  <a:pt x="193822" y="123230"/>
                </a:moveTo>
                <a:lnTo>
                  <a:pt x="193822" y="129302"/>
                </a:lnTo>
                <a:lnTo>
                  <a:pt x="187750" y="129302"/>
                </a:lnTo>
                <a:lnTo>
                  <a:pt x="187750" y="123230"/>
                </a:lnTo>
                <a:close/>
                <a:moveTo>
                  <a:pt x="200883" y="123230"/>
                </a:moveTo>
                <a:lnTo>
                  <a:pt x="200883" y="129302"/>
                </a:lnTo>
                <a:lnTo>
                  <a:pt x="194810" y="129302"/>
                </a:lnTo>
                <a:lnTo>
                  <a:pt x="194810" y="123230"/>
                </a:lnTo>
                <a:close/>
                <a:moveTo>
                  <a:pt x="207931" y="123230"/>
                </a:moveTo>
                <a:lnTo>
                  <a:pt x="207931" y="129302"/>
                </a:lnTo>
                <a:lnTo>
                  <a:pt x="201859" y="129302"/>
                </a:lnTo>
                <a:lnTo>
                  <a:pt x="201859" y="123230"/>
                </a:lnTo>
                <a:close/>
                <a:moveTo>
                  <a:pt x="214992" y="123230"/>
                </a:moveTo>
                <a:lnTo>
                  <a:pt x="214992" y="129302"/>
                </a:lnTo>
                <a:lnTo>
                  <a:pt x="208919" y="129302"/>
                </a:lnTo>
                <a:lnTo>
                  <a:pt x="208919" y="123230"/>
                </a:lnTo>
                <a:close/>
                <a:moveTo>
                  <a:pt x="222052" y="123230"/>
                </a:moveTo>
                <a:lnTo>
                  <a:pt x="222052" y="129302"/>
                </a:lnTo>
                <a:lnTo>
                  <a:pt x="215968" y="129302"/>
                </a:lnTo>
                <a:lnTo>
                  <a:pt x="215968" y="123230"/>
                </a:lnTo>
                <a:close/>
                <a:moveTo>
                  <a:pt x="229100" y="123230"/>
                </a:moveTo>
                <a:lnTo>
                  <a:pt x="229100" y="129302"/>
                </a:lnTo>
                <a:lnTo>
                  <a:pt x="223028" y="129302"/>
                </a:lnTo>
                <a:lnTo>
                  <a:pt x="223028" y="123230"/>
                </a:lnTo>
                <a:close/>
                <a:moveTo>
                  <a:pt x="236161" y="123230"/>
                </a:moveTo>
                <a:lnTo>
                  <a:pt x="236161" y="129302"/>
                </a:lnTo>
                <a:lnTo>
                  <a:pt x="230077" y="129302"/>
                </a:lnTo>
                <a:lnTo>
                  <a:pt x="230077" y="123230"/>
                </a:lnTo>
                <a:close/>
                <a:moveTo>
                  <a:pt x="243209" y="123230"/>
                </a:moveTo>
                <a:lnTo>
                  <a:pt x="243209" y="129302"/>
                </a:lnTo>
                <a:lnTo>
                  <a:pt x="237137" y="129302"/>
                </a:lnTo>
                <a:lnTo>
                  <a:pt x="237137" y="123230"/>
                </a:lnTo>
                <a:close/>
                <a:moveTo>
                  <a:pt x="250270" y="123230"/>
                </a:moveTo>
                <a:lnTo>
                  <a:pt x="250270" y="129302"/>
                </a:lnTo>
                <a:lnTo>
                  <a:pt x="244198" y="129302"/>
                </a:lnTo>
                <a:lnTo>
                  <a:pt x="244198" y="123230"/>
                </a:lnTo>
                <a:close/>
                <a:moveTo>
                  <a:pt x="257318" y="123230"/>
                </a:moveTo>
                <a:lnTo>
                  <a:pt x="257318" y="129302"/>
                </a:lnTo>
                <a:lnTo>
                  <a:pt x="251246" y="129302"/>
                </a:lnTo>
                <a:lnTo>
                  <a:pt x="251246" y="123230"/>
                </a:lnTo>
                <a:close/>
                <a:moveTo>
                  <a:pt x="264379" y="123230"/>
                </a:moveTo>
                <a:lnTo>
                  <a:pt x="264379" y="129302"/>
                </a:lnTo>
                <a:lnTo>
                  <a:pt x="258306" y="129302"/>
                </a:lnTo>
                <a:lnTo>
                  <a:pt x="258306" y="123230"/>
                </a:lnTo>
                <a:close/>
                <a:moveTo>
                  <a:pt x="271427" y="123230"/>
                </a:moveTo>
                <a:lnTo>
                  <a:pt x="271427" y="129302"/>
                </a:lnTo>
                <a:lnTo>
                  <a:pt x="265355" y="129302"/>
                </a:lnTo>
                <a:lnTo>
                  <a:pt x="265355" y="123230"/>
                </a:lnTo>
                <a:close/>
                <a:moveTo>
                  <a:pt x="278488" y="123230"/>
                </a:moveTo>
                <a:lnTo>
                  <a:pt x="278488" y="129302"/>
                </a:lnTo>
                <a:lnTo>
                  <a:pt x="272415" y="129302"/>
                </a:lnTo>
                <a:lnTo>
                  <a:pt x="272415" y="123230"/>
                </a:lnTo>
                <a:close/>
                <a:moveTo>
                  <a:pt x="17443" y="130279"/>
                </a:moveTo>
                <a:lnTo>
                  <a:pt x="17443" y="136363"/>
                </a:lnTo>
                <a:lnTo>
                  <a:pt x="11371" y="136363"/>
                </a:lnTo>
                <a:lnTo>
                  <a:pt x="11371" y="130279"/>
                </a:lnTo>
                <a:close/>
                <a:moveTo>
                  <a:pt x="24503" y="130279"/>
                </a:moveTo>
                <a:lnTo>
                  <a:pt x="24503" y="136363"/>
                </a:lnTo>
                <a:lnTo>
                  <a:pt x="18431" y="136363"/>
                </a:lnTo>
                <a:lnTo>
                  <a:pt x="18431" y="130279"/>
                </a:lnTo>
                <a:close/>
                <a:moveTo>
                  <a:pt x="31564" y="130279"/>
                </a:moveTo>
                <a:lnTo>
                  <a:pt x="31564" y="136363"/>
                </a:lnTo>
                <a:lnTo>
                  <a:pt x="25492" y="136363"/>
                </a:lnTo>
                <a:lnTo>
                  <a:pt x="25492" y="130279"/>
                </a:lnTo>
                <a:close/>
                <a:moveTo>
                  <a:pt x="38612" y="130279"/>
                </a:moveTo>
                <a:lnTo>
                  <a:pt x="38612" y="136363"/>
                </a:lnTo>
                <a:lnTo>
                  <a:pt x="32540" y="136363"/>
                </a:lnTo>
                <a:lnTo>
                  <a:pt x="32540" y="130279"/>
                </a:lnTo>
                <a:close/>
                <a:moveTo>
                  <a:pt x="45673" y="130279"/>
                </a:moveTo>
                <a:lnTo>
                  <a:pt x="45673" y="136363"/>
                </a:lnTo>
                <a:lnTo>
                  <a:pt x="39601" y="136363"/>
                </a:lnTo>
                <a:lnTo>
                  <a:pt x="39601" y="130279"/>
                </a:lnTo>
                <a:close/>
                <a:moveTo>
                  <a:pt x="52721" y="130279"/>
                </a:moveTo>
                <a:lnTo>
                  <a:pt x="52721" y="136363"/>
                </a:lnTo>
                <a:lnTo>
                  <a:pt x="46649" y="136363"/>
                </a:lnTo>
                <a:lnTo>
                  <a:pt x="46649" y="130279"/>
                </a:lnTo>
                <a:close/>
                <a:moveTo>
                  <a:pt x="59782" y="130279"/>
                </a:moveTo>
                <a:lnTo>
                  <a:pt x="59782" y="136363"/>
                </a:lnTo>
                <a:lnTo>
                  <a:pt x="53709" y="136363"/>
                </a:lnTo>
                <a:lnTo>
                  <a:pt x="53709" y="130279"/>
                </a:lnTo>
                <a:close/>
                <a:moveTo>
                  <a:pt x="66842" y="130279"/>
                </a:moveTo>
                <a:lnTo>
                  <a:pt x="66842" y="136363"/>
                </a:lnTo>
                <a:lnTo>
                  <a:pt x="60758" y="136363"/>
                </a:lnTo>
                <a:lnTo>
                  <a:pt x="60758" y="130279"/>
                </a:lnTo>
                <a:close/>
                <a:moveTo>
                  <a:pt x="67818" y="130279"/>
                </a:moveTo>
                <a:lnTo>
                  <a:pt x="73902" y="130290"/>
                </a:lnTo>
                <a:lnTo>
                  <a:pt x="73902" y="136363"/>
                </a:lnTo>
                <a:lnTo>
                  <a:pt x="67818" y="136363"/>
                </a:lnTo>
                <a:lnTo>
                  <a:pt x="67818" y="130279"/>
                </a:lnTo>
                <a:close/>
                <a:moveTo>
                  <a:pt x="74879" y="130279"/>
                </a:moveTo>
                <a:lnTo>
                  <a:pt x="80951" y="130290"/>
                </a:lnTo>
                <a:lnTo>
                  <a:pt x="80951" y="136363"/>
                </a:lnTo>
                <a:lnTo>
                  <a:pt x="74879" y="136363"/>
                </a:lnTo>
                <a:lnTo>
                  <a:pt x="74879" y="130279"/>
                </a:lnTo>
                <a:close/>
                <a:moveTo>
                  <a:pt x="88011" y="130279"/>
                </a:moveTo>
                <a:lnTo>
                  <a:pt x="88011" y="136363"/>
                </a:lnTo>
                <a:lnTo>
                  <a:pt x="81927" y="136363"/>
                </a:lnTo>
                <a:lnTo>
                  <a:pt x="81927" y="130279"/>
                </a:lnTo>
                <a:close/>
                <a:moveTo>
                  <a:pt x="95060" y="130279"/>
                </a:moveTo>
                <a:lnTo>
                  <a:pt x="95060" y="136363"/>
                </a:lnTo>
                <a:lnTo>
                  <a:pt x="88988" y="136363"/>
                </a:lnTo>
                <a:lnTo>
                  <a:pt x="88988" y="130279"/>
                </a:lnTo>
                <a:close/>
                <a:moveTo>
                  <a:pt x="102120" y="130279"/>
                </a:moveTo>
                <a:lnTo>
                  <a:pt x="102120" y="136363"/>
                </a:lnTo>
                <a:lnTo>
                  <a:pt x="96036" y="136363"/>
                </a:lnTo>
                <a:lnTo>
                  <a:pt x="96036" y="130279"/>
                </a:lnTo>
                <a:close/>
                <a:moveTo>
                  <a:pt x="103097" y="130279"/>
                </a:moveTo>
                <a:lnTo>
                  <a:pt x="109169" y="130290"/>
                </a:lnTo>
                <a:lnTo>
                  <a:pt x="109169" y="136363"/>
                </a:lnTo>
                <a:lnTo>
                  <a:pt x="103097" y="136363"/>
                </a:lnTo>
                <a:lnTo>
                  <a:pt x="103097" y="130279"/>
                </a:lnTo>
                <a:close/>
                <a:moveTo>
                  <a:pt x="110157" y="130279"/>
                </a:moveTo>
                <a:lnTo>
                  <a:pt x="116229" y="130290"/>
                </a:lnTo>
                <a:lnTo>
                  <a:pt x="116229" y="136363"/>
                </a:lnTo>
                <a:lnTo>
                  <a:pt x="110157" y="136363"/>
                </a:lnTo>
                <a:lnTo>
                  <a:pt x="110157" y="130279"/>
                </a:lnTo>
                <a:close/>
                <a:moveTo>
                  <a:pt x="123278" y="130279"/>
                </a:moveTo>
                <a:lnTo>
                  <a:pt x="123278" y="136363"/>
                </a:lnTo>
                <a:lnTo>
                  <a:pt x="117205" y="136363"/>
                </a:lnTo>
                <a:lnTo>
                  <a:pt x="117205" y="130279"/>
                </a:lnTo>
                <a:close/>
                <a:moveTo>
                  <a:pt x="130338" y="130279"/>
                </a:moveTo>
                <a:lnTo>
                  <a:pt x="130338" y="136363"/>
                </a:lnTo>
                <a:lnTo>
                  <a:pt x="124254" y="136363"/>
                </a:lnTo>
                <a:lnTo>
                  <a:pt x="124254" y="130279"/>
                </a:lnTo>
                <a:close/>
                <a:moveTo>
                  <a:pt x="137387" y="130279"/>
                </a:moveTo>
                <a:lnTo>
                  <a:pt x="137387" y="136363"/>
                </a:lnTo>
                <a:lnTo>
                  <a:pt x="131314" y="136363"/>
                </a:lnTo>
                <a:lnTo>
                  <a:pt x="131314" y="130279"/>
                </a:lnTo>
                <a:close/>
                <a:moveTo>
                  <a:pt x="144447" y="130279"/>
                </a:moveTo>
                <a:lnTo>
                  <a:pt x="144447" y="136363"/>
                </a:lnTo>
                <a:lnTo>
                  <a:pt x="138375" y="136363"/>
                </a:lnTo>
                <a:lnTo>
                  <a:pt x="138375" y="130279"/>
                </a:lnTo>
                <a:close/>
                <a:moveTo>
                  <a:pt x="151495" y="130279"/>
                </a:moveTo>
                <a:lnTo>
                  <a:pt x="151495" y="136363"/>
                </a:lnTo>
                <a:lnTo>
                  <a:pt x="145423" y="136363"/>
                </a:lnTo>
                <a:lnTo>
                  <a:pt x="145423" y="130279"/>
                </a:lnTo>
                <a:close/>
                <a:moveTo>
                  <a:pt x="158556" y="130279"/>
                </a:moveTo>
                <a:lnTo>
                  <a:pt x="158556" y="136363"/>
                </a:lnTo>
                <a:lnTo>
                  <a:pt x="152484" y="136363"/>
                </a:lnTo>
                <a:lnTo>
                  <a:pt x="152484" y="130279"/>
                </a:lnTo>
                <a:close/>
                <a:moveTo>
                  <a:pt x="165604" y="130279"/>
                </a:moveTo>
                <a:lnTo>
                  <a:pt x="165604" y="136363"/>
                </a:lnTo>
                <a:lnTo>
                  <a:pt x="159532" y="136363"/>
                </a:lnTo>
                <a:lnTo>
                  <a:pt x="159532" y="130279"/>
                </a:lnTo>
                <a:close/>
                <a:moveTo>
                  <a:pt x="172665" y="130279"/>
                </a:moveTo>
                <a:lnTo>
                  <a:pt x="172665" y="136363"/>
                </a:lnTo>
                <a:lnTo>
                  <a:pt x="166581" y="136363"/>
                </a:lnTo>
                <a:lnTo>
                  <a:pt x="166581" y="130279"/>
                </a:lnTo>
                <a:close/>
                <a:moveTo>
                  <a:pt x="179713" y="130279"/>
                </a:moveTo>
                <a:lnTo>
                  <a:pt x="179713" y="136363"/>
                </a:lnTo>
                <a:lnTo>
                  <a:pt x="173641" y="136363"/>
                </a:lnTo>
                <a:lnTo>
                  <a:pt x="173641" y="130279"/>
                </a:lnTo>
                <a:close/>
                <a:moveTo>
                  <a:pt x="186774" y="130279"/>
                </a:moveTo>
                <a:lnTo>
                  <a:pt x="186774" y="136363"/>
                </a:lnTo>
                <a:lnTo>
                  <a:pt x="180702" y="136363"/>
                </a:lnTo>
                <a:lnTo>
                  <a:pt x="180702" y="130279"/>
                </a:lnTo>
                <a:close/>
                <a:moveTo>
                  <a:pt x="193822" y="130279"/>
                </a:moveTo>
                <a:lnTo>
                  <a:pt x="193822" y="136363"/>
                </a:lnTo>
                <a:lnTo>
                  <a:pt x="187750" y="136363"/>
                </a:lnTo>
                <a:lnTo>
                  <a:pt x="187750" y="130279"/>
                </a:lnTo>
                <a:close/>
                <a:moveTo>
                  <a:pt x="200883" y="130279"/>
                </a:moveTo>
                <a:lnTo>
                  <a:pt x="200883" y="136363"/>
                </a:lnTo>
                <a:lnTo>
                  <a:pt x="194810" y="136363"/>
                </a:lnTo>
                <a:lnTo>
                  <a:pt x="194810" y="130279"/>
                </a:lnTo>
                <a:close/>
                <a:moveTo>
                  <a:pt x="207931" y="130279"/>
                </a:moveTo>
                <a:lnTo>
                  <a:pt x="207931" y="136363"/>
                </a:lnTo>
                <a:lnTo>
                  <a:pt x="201859" y="136363"/>
                </a:lnTo>
                <a:lnTo>
                  <a:pt x="201859" y="130279"/>
                </a:lnTo>
                <a:close/>
                <a:moveTo>
                  <a:pt x="214992" y="130279"/>
                </a:moveTo>
                <a:lnTo>
                  <a:pt x="214992" y="136363"/>
                </a:lnTo>
                <a:lnTo>
                  <a:pt x="208919" y="136363"/>
                </a:lnTo>
                <a:lnTo>
                  <a:pt x="208919" y="130279"/>
                </a:lnTo>
                <a:close/>
                <a:moveTo>
                  <a:pt x="222052" y="130279"/>
                </a:moveTo>
                <a:lnTo>
                  <a:pt x="222052" y="136363"/>
                </a:lnTo>
                <a:lnTo>
                  <a:pt x="215968" y="136363"/>
                </a:lnTo>
                <a:lnTo>
                  <a:pt x="215968" y="130279"/>
                </a:lnTo>
                <a:close/>
                <a:moveTo>
                  <a:pt x="229100" y="130279"/>
                </a:moveTo>
                <a:lnTo>
                  <a:pt x="229100" y="136363"/>
                </a:lnTo>
                <a:lnTo>
                  <a:pt x="223028" y="136363"/>
                </a:lnTo>
                <a:lnTo>
                  <a:pt x="223028" y="130279"/>
                </a:lnTo>
                <a:close/>
                <a:moveTo>
                  <a:pt x="236161" y="130279"/>
                </a:moveTo>
                <a:lnTo>
                  <a:pt x="236161" y="136363"/>
                </a:lnTo>
                <a:lnTo>
                  <a:pt x="230077" y="136363"/>
                </a:lnTo>
                <a:lnTo>
                  <a:pt x="230077" y="130279"/>
                </a:lnTo>
                <a:close/>
                <a:moveTo>
                  <a:pt x="243209" y="130279"/>
                </a:moveTo>
                <a:lnTo>
                  <a:pt x="243209" y="136363"/>
                </a:lnTo>
                <a:lnTo>
                  <a:pt x="237137" y="136363"/>
                </a:lnTo>
                <a:lnTo>
                  <a:pt x="237137" y="130279"/>
                </a:lnTo>
                <a:close/>
                <a:moveTo>
                  <a:pt x="250270" y="130279"/>
                </a:moveTo>
                <a:lnTo>
                  <a:pt x="250270" y="136363"/>
                </a:lnTo>
                <a:lnTo>
                  <a:pt x="244198" y="136363"/>
                </a:lnTo>
                <a:lnTo>
                  <a:pt x="244198" y="130279"/>
                </a:lnTo>
                <a:close/>
                <a:moveTo>
                  <a:pt x="257318" y="130279"/>
                </a:moveTo>
                <a:lnTo>
                  <a:pt x="257318" y="136363"/>
                </a:lnTo>
                <a:lnTo>
                  <a:pt x="251246" y="136363"/>
                </a:lnTo>
                <a:lnTo>
                  <a:pt x="251246" y="130279"/>
                </a:lnTo>
                <a:close/>
                <a:moveTo>
                  <a:pt x="264379" y="130279"/>
                </a:moveTo>
                <a:lnTo>
                  <a:pt x="264379" y="136363"/>
                </a:lnTo>
                <a:lnTo>
                  <a:pt x="258306" y="136363"/>
                </a:lnTo>
                <a:lnTo>
                  <a:pt x="258306" y="130279"/>
                </a:lnTo>
                <a:close/>
                <a:moveTo>
                  <a:pt x="271427" y="130279"/>
                </a:moveTo>
                <a:lnTo>
                  <a:pt x="271427" y="136363"/>
                </a:lnTo>
                <a:lnTo>
                  <a:pt x="265355" y="136363"/>
                </a:lnTo>
                <a:lnTo>
                  <a:pt x="265355" y="130279"/>
                </a:lnTo>
                <a:close/>
                <a:moveTo>
                  <a:pt x="278488" y="130279"/>
                </a:moveTo>
                <a:lnTo>
                  <a:pt x="278488" y="136363"/>
                </a:lnTo>
                <a:lnTo>
                  <a:pt x="272415" y="136363"/>
                </a:lnTo>
                <a:lnTo>
                  <a:pt x="272415" y="130279"/>
                </a:lnTo>
                <a:close/>
                <a:moveTo>
                  <a:pt x="17443" y="137339"/>
                </a:moveTo>
                <a:lnTo>
                  <a:pt x="17443" y="143411"/>
                </a:lnTo>
                <a:lnTo>
                  <a:pt x="11371" y="143411"/>
                </a:lnTo>
                <a:lnTo>
                  <a:pt x="11371" y="137339"/>
                </a:lnTo>
                <a:close/>
                <a:moveTo>
                  <a:pt x="24503" y="137339"/>
                </a:moveTo>
                <a:lnTo>
                  <a:pt x="24503" y="143411"/>
                </a:lnTo>
                <a:lnTo>
                  <a:pt x="18431" y="143411"/>
                </a:lnTo>
                <a:lnTo>
                  <a:pt x="18431" y="137339"/>
                </a:lnTo>
                <a:close/>
                <a:moveTo>
                  <a:pt x="31564" y="137339"/>
                </a:moveTo>
                <a:lnTo>
                  <a:pt x="31564" y="143411"/>
                </a:lnTo>
                <a:lnTo>
                  <a:pt x="25492" y="143411"/>
                </a:lnTo>
                <a:lnTo>
                  <a:pt x="25492" y="137339"/>
                </a:lnTo>
                <a:close/>
                <a:moveTo>
                  <a:pt x="38612" y="137339"/>
                </a:moveTo>
                <a:lnTo>
                  <a:pt x="38612" y="143411"/>
                </a:lnTo>
                <a:lnTo>
                  <a:pt x="32540" y="143411"/>
                </a:lnTo>
                <a:lnTo>
                  <a:pt x="32540" y="137339"/>
                </a:lnTo>
                <a:close/>
                <a:moveTo>
                  <a:pt x="45673" y="137339"/>
                </a:moveTo>
                <a:lnTo>
                  <a:pt x="45673" y="143411"/>
                </a:lnTo>
                <a:lnTo>
                  <a:pt x="39601" y="143411"/>
                </a:lnTo>
                <a:lnTo>
                  <a:pt x="39601" y="137339"/>
                </a:lnTo>
                <a:close/>
                <a:moveTo>
                  <a:pt x="52721" y="137339"/>
                </a:moveTo>
                <a:lnTo>
                  <a:pt x="52721" y="143411"/>
                </a:lnTo>
                <a:lnTo>
                  <a:pt x="46649" y="143411"/>
                </a:lnTo>
                <a:lnTo>
                  <a:pt x="46649" y="137339"/>
                </a:lnTo>
                <a:close/>
                <a:moveTo>
                  <a:pt x="59782" y="137339"/>
                </a:moveTo>
                <a:lnTo>
                  <a:pt x="59782" y="143411"/>
                </a:lnTo>
                <a:lnTo>
                  <a:pt x="53709" y="143411"/>
                </a:lnTo>
                <a:lnTo>
                  <a:pt x="53709" y="137339"/>
                </a:lnTo>
                <a:close/>
                <a:moveTo>
                  <a:pt x="66842" y="137339"/>
                </a:moveTo>
                <a:lnTo>
                  <a:pt x="66842" y="143411"/>
                </a:lnTo>
                <a:lnTo>
                  <a:pt x="60758" y="143411"/>
                </a:lnTo>
                <a:lnTo>
                  <a:pt x="60758" y="137339"/>
                </a:lnTo>
                <a:close/>
                <a:moveTo>
                  <a:pt x="73902" y="137339"/>
                </a:moveTo>
                <a:lnTo>
                  <a:pt x="73902" y="143411"/>
                </a:lnTo>
                <a:lnTo>
                  <a:pt x="67818" y="143411"/>
                </a:lnTo>
                <a:lnTo>
                  <a:pt x="67818" y="137339"/>
                </a:lnTo>
                <a:close/>
                <a:moveTo>
                  <a:pt x="80951" y="137339"/>
                </a:moveTo>
                <a:lnTo>
                  <a:pt x="80951" y="143411"/>
                </a:lnTo>
                <a:lnTo>
                  <a:pt x="74879" y="143411"/>
                </a:lnTo>
                <a:lnTo>
                  <a:pt x="74879" y="137339"/>
                </a:lnTo>
                <a:close/>
                <a:moveTo>
                  <a:pt x="88011" y="137339"/>
                </a:moveTo>
                <a:lnTo>
                  <a:pt x="88011" y="143411"/>
                </a:lnTo>
                <a:lnTo>
                  <a:pt x="81927" y="143411"/>
                </a:lnTo>
                <a:lnTo>
                  <a:pt x="81927" y="137339"/>
                </a:lnTo>
                <a:close/>
                <a:moveTo>
                  <a:pt x="95060" y="137339"/>
                </a:moveTo>
                <a:lnTo>
                  <a:pt x="95060" y="143411"/>
                </a:lnTo>
                <a:lnTo>
                  <a:pt x="88988" y="143411"/>
                </a:lnTo>
                <a:lnTo>
                  <a:pt x="88988" y="137339"/>
                </a:lnTo>
                <a:close/>
                <a:moveTo>
                  <a:pt x="102120" y="137339"/>
                </a:moveTo>
                <a:lnTo>
                  <a:pt x="102120" y="143411"/>
                </a:lnTo>
                <a:lnTo>
                  <a:pt x="96036" y="143411"/>
                </a:lnTo>
                <a:lnTo>
                  <a:pt x="96036" y="137339"/>
                </a:lnTo>
                <a:close/>
                <a:moveTo>
                  <a:pt x="103097" y="137339"/>
                </a:moveTo>
                <a:lnTo>
                  <a:pt x="109169" y="137351"/>
                </a:lnTo>
                <a:lnTo>
                  <a:pt x="109169" y="143411"/>
                </a:lnTo>
                <a:lnTo>
                  <a:pt x="103097" y="143411"/>
                </a:lnTo>
                <a:lnTo>
                  <a:pt x="103097" y="137339"/>
                </a:lnTo>
                <a:close/>
                <a:moveTo>
                  <a:pt x="110157" y="137339"/>
                </a:moveTo>
                <a:lnTo>
                  <a:pt x="116229" y="137351"/>
                </a:lnTo>
                <a:lnTo>
                  <a:pt x="116229" y="143411"/>
                </a:lnTo>
                <a:lnTo>
                  <a:pt x="110157" y="143411"/>
                </a:lnTo>
                <a:lnTo>
                  <a:pt x="110157" y="137339"/>
                </a:lnTo>
                <a:close/>
                <a:moveTo>
                  <a:pt x="123278" y="137339"/>
                </a:moveTo>
                <a:lnTo>
                  <a:pt x="123278" y="143411"/>
                </a:lnTo>
                <a:lnTo>
                  <a:pt x="117205" y="143411"/>
                </a:lnTo>
                <a:lnTo>
                  <a:pt x="117205" y="137339"/>
                </a:lnTo>
                <a:close/>
                <a:moveTo>
                  <a:pt x="130338" y="137339"/>
                </a:moveTo>
                <a:lnTo>
                  <a:pt x="130338" y="143411"/>
                </a:lnTo>
                <a:lnTo>
                  <a:pt x="124254" y="143411"/>
                </a:lnTo>
                <a:lnTo>
                  <a:pt x="124254" y="137339"/>
                </a:lnTo>
                <a:close/>
                <a:moveTo>
                  <a:pt x="137387" y="137339"/>
                </a:moveTo>
                <a:lnTo>
                  <a:pt x="137387" y="143411"/>
                </a:lnTo>
                <a:lnTo>
                  <a:pt x="131314" y="143411"/>
                </a:lnTo>
                <a:lnTo>
                  <a:pt x="131314" y="137339"/>
                </a:lnTo>
                <a:close/>
                <a:moveTo>
                  <a:pt x="144447" y="137339"/>
                </a:moveTo>
                <a:lnTo>
                  <a:pt x="144447" y="143411"/>
                </a:lnTo>
                <a:lnTo>
                  <a:pt x="138375" y="143411"/>
                </a:lnTo>
                <a:lnTo>
                  <a:pt x="138375" y="137339"/>
                </a:lnTo>
                <a:close/>
                <a:moveTo>
                  <a:pt x="151495" y="137339"/>
                </a:moveTo>
                <a:lnTo>
                  <a:pt x="151495" y="143411"/>
                </a:lnTo>
                <a:lnTo>
                  <a:pt x="145423" y="143411"/>
                </a:lnTo>
                <a:lnTo>
                  <a:pt x="145423" y="137339"/>
                </a:lnTo>
                <a:close/>
                <a:moveTo>
                  <a:pt x="158556" y="137339"/>
                </a:moveTo>
                <a:lnTo>
                  <a:pt x="158556" y="143411"/>
                </a:lnTo>
                <a:lnTo>
                  <a:pt x="152484" y="143411"/>
                </a:lnTo>
                <a:lnTo>
                  <a:pt x="152484" y="137339"/>
                </a:lnTo>
                <a:close/>
                <a:moveTo>
                  <a:pt x="165604" y="137339"/>
                </a:moveTo>
                <a:lnTo>
                  <a:pt x="165604" y="143411"/>
                </a:lnTo>
                <a:lnTo>
                  <a:pt x="159532" y="143411"/>
                </a:lnTo>
                <a:lnTo>
                  <a:pt x="159532" y="137339"/>
                </a:lnTo>
                <a:close/>
                <a:moveTo>
                  <a:pt x="172665" y="137339"/>
                </a:moveTo>
                <a:lnTo>
                  <a:pt x="172665" y="143411"/>
                </a:lnTo>
                <a:lnTo>
                  <a:pt x="166581" y="143411"/>
                </a:lnTo>
                <a:lnTo>
                  <a:pt x="166581" y="137339"/>
                </a:lnTo>
                <a:close/>
                <a:moveTo>
                  <a:pt x="179713" y="137339"/>
                </a:moveTo>
                <a:lnTo>
                  <a:pt x="179713" y="143411"/>
                </a:lnTo>
                <a:lnTo>
                  <a:pt x="173641" y="143411"/>
                </a:lnTo>
                <a:lnTo>
                  <a:pt x="173641" y="137339"/>
                </a:lnTo>
                <a:close/>
                <a:moveTo>
                  <a:pt x="186774" y="137339"/>
                </a:moveTo>
                <a:lnTo>
                  <a:pt x="186774" y="143411"/>
                </a:lnTo>
                <a:lnTo>
                  <a:pt x="180702" y="143411"/>
                </a:lnTo>
                <a:lnTo>
                  <a:pt x="180702" y="137339"/>
                </a:lnTo>
                <a:close/>
                <a:moveTo>
                  <a:pt x="193822" y="137339"/>
                </a:moveTo>
                <a:lnTo>
                  <a:pt x="193822" y="143411"/>
                </a:lnTo>
                <a:lnTo>
                  <a:pt x="187750" y="143411"/>
                </a:lnTo>
                <a:lnTo>
                  <a:pt x="187750" y="137339"/>
                </a:lnTo>
                <a:close/>
                <a:moveTo>
                  <a:pt x="200883" y="137339"/>
                </a:moveTo>
                <a:lnTo>
                  <a:pt x="200883" y="143411"/>
                </a:lnTo>
                <a:lnTo>
                  <a:pt x="194810" y="143411"/>
                </a:lnTo>
                <a:lnTo>
                  <a:pt x="194810" y="137339"/>
                </a:lnTo>
                <a:close/>
                <a:moveTo>
                  <a:pt x="207931" y="137339"/>
                </a:moveTo>
                <a:lnTo>
                  <a:pt x="207931" y="143411"/>
                </a:lnTo>
                <a:lnTo>
                  <a:pt x="201859" y="143411"/>
                </a:lnTo>
                <a:lnTo>
                  <a:pt x="201859" y="137339"/>
                </a:lnTo>
                <a:close/>
                <a:moveTo>
                  <a:pt x="214992" y="137339"/>
                </a:moveTo>
                <a:lnTo>
                  <a:pt x="214992" y="143411"/>
                </a:lnTo>
                <a:lnTo>
                  <a:pt x="208919" y="143411"/>
                </a:lnTo>
                <a:lnTo>
                  <a:pt x="208919" y="137339"/>
                </a:lnTo>
                <a:close/>
                <a:moveTo>
                  <a:pt x="222052" y="137339"/>
                </a:moveTo>
                <a:lnTo>
                  <a:pt x="222052" y="143411"/>
                </a:lnTo>
                <a:lnTo>
                  <a:pt x="215968" y="143411"/>
                </a:lnTo>
                <a:lnTo>
                  <a:pt x="215968" y="137339"/>
                </a:lnTo>
                <a:close/>
                <a:moveTo>
                  <a:pt x="229100" y="137339"/>
                </a:moveTo>
                <a:lnTo>
                  <a:pt x="229100" y="143411"/>
                </a:lnTo>
                <a:lnTo>
                  <a:pt x="223028" y="143411"/>
                </a:lnTo>
                <a:lnTo>
                  <a:pt x="223028" y="137339"/>
                </a:lnTo>
                <a:close/>
                <a:moveTo>
                  <a:pt x="236161" y="137339"/>
                </a:moveTo>
                <a:lnTo>
                  <a:pt x="236161" y="143411"/>
                </a:lnTo>
                <a:lnTo>
                  <a:pt x="230077" y="143411"/>
                </a:lnTo>
                <a:lnTo>
                  <a:pt x="230077" y="137339"/>
                </a:lnTo>
                <a:close/>
                <a:moveTo>
                  <a:pt x="243209" y="137339"/>
                </a:moveTo>
                <a:lnTo>
                  <a:pt x="243209" y="143411"/>
                </a:lnTo>
                <a:lnTo>
                  <a:pt x="237137" y="143411"/>
                </a:lnTo>
                <a:lnTo>
                  <a:pt x="237137" y="137339"/>
                </a:lnTo>
                <a:close/>
                <a:moveTo>
                  <a:pt x="250270" y="137339"/>
                </a:moveTo>
                <a:lnTo>
                  <a:pt x="250270" y="143411"/>
                </a:lnTo>
                <a:lnTo>
                  <a:pt x="244198" y="143411"/>
                </a:lnTo>
                <a:lnTo>
                  <a:pt x="244198" y="137339"/>
                </a:lnTo>
                <a:close/>
                <a:moveTo>
                  <a:pt x="257318" y="137339"/>
                </a:moveTo>
                <a:lnTo>
                  <a:pt x="257318" y="143411"/>
                </a:lnTo>
                <a:lnTo>
                  <a:pt x="251246" y="143411"/>
                </a:lnTo>
                <a:lnTo>
                  <a:pt x="251246" y="137339"/>
                </a:lnTo>
                <a:close/>
                <a:moveTo>
                  <a:pt x="264379" y="137339"/>
                </a:moveTo>
                <a:lnTo>
                  <a:pt x="264379" y="143411"/>
                </a:lnTo>
                <a:lnTo>
                  <a:pt x="258306" y="143411"/>
                </a:lnTo>
                <a:lnTo>
                  <a:pt x="258306" y="137339"/>
                </a:lnTo>
                <a:close/>
                <a:moveTo>
                  <a:pt x="271427" y="137339"/>
                </a:moveTo>
                <a:lnTo>
                  <a:pt x="271427" y="143411"/>
                </a:lnTo>
                <a:lnTo>
                  <a:pt x="265355" y="143411"/>
                </a:lnTo>
                <a:lnTo>
                  <a:pt x="265355" y="137339"/>
                </a:lnTo>
                <a:close/>
                <a:moveTo>
                  <a:pt x="278488" y="137339"/>
                </a:moveTo>
                <a:lnTo>
                  <a:pt x="278488" y="143411"/>
                </a:lnTo>
                <a:lnTo>
                  <a:pt x="272415" y="143411"/>
                </a:lnTo>
                <a:lnTo>
                  <a:pt x="272415" y="137339"/>
                </a:lnTo>
                <a:close/>
                <a:moveTo>
                  <a:pt x="17443" y="144399"/>
                </a:moveTo>
                <a:lnTo>
                  <a:pt x="17443" y="150472"/>
                </a:lnTo>
                <a:lnTo>
                  <a:pt x="11371" y="150472"/>
                </a:lnTo>
                <a:lnTo>
                  <a:pt x="11371" y="144399"/>
                </a:lnTo>
                <a:close/>
                <a:moveTo>
                  <a:pt x="24503" y="144399"/>
                </a:moveTo>
                <a:lnTo>
                  <a:pt x="24503" y="150472"/>
                </a:lnTo>
                <a:lnTo>
                  <a:pt x="18431" y="150472"/>
                </a:lnTo>
                <a:lnTo>
                  <a:pt x="18431" y="144399"/>
                </a:lnTo>
                <a:close/>
                <a:moveTo>
                  <a:pt x="31564" y="144399"/>
                </a:moveTo>
                <a:lnTo>
                  <a:pt x="31564" y="150472"/>
                </a:lnTo>
                <a:lnTo>
                  <a:pt x="25492" y="150472"/>
                </a:lnTo>
                <a:lnTo>
                  <a:pt x="25492" y="144399"/>
                </a:lnTo>
                <a:close/>
                <a:moveTo>
                  <a:pt x="38612" y="144399"/>
                </a:moveTo>
                <a:lnTo>
                  <a:pt x="38612" y="150472"/>
                </a:lnTo>
                <a:lnTo>
                  <a:pt x="32540" y="150472"/>
                </a:lnTo>
                <a:lnTo>
                  <a:pt x="32540" y="144399"/>
                </a:lnTo>
                <a:close/>
                <a:moveTo>
                  <a:pt x="45673" y="144399"/>
                </a:moveTo>
                <a:lnTo>
                  <a:pt x="45673" y="150472"/>
                </a:lnTo>
                <a:lnTo>
                  <a:pt x="39601" y="150472"/>
                </a:lnTo>
                <a:lnTo>
                  <a:pt x="39601" y="144399"/>
                </a:lnTo>
                <a:close/>
                <a:moveTo>
                  <a:pt x="52721" y="144399"/>
                </a:moveTo>
                <a:lnTo>
                  <a:pt x="52721" y="150472"/>
                </a:lnTo>
                <a:lnTo>
                  <a:pt x="46649" y="150472"/>
                </a:lnTo>
                <a:lnTo>
                  <a:pt x="46649" y="144399"/>
                </a:lnTo>
                <a:close/>
                <a:moveTo>
                  <a:pt x="59782" y="144399"/>
                </a:moveTo>
                <a:lnTo>
                  <a:pt x="59782" y="150472"/>
                </a:lnTo>
                <a:lnTo>
                  <a:pt x="53709" y="150472"/>
                </a:lnTo>
                <a:lnTo>
                  <a:pt x="53709" y="144399"/>
                </a:lnTo>
                <a:close/>
                <a:moveTo>
                  <a:pt x="66842" y="144387"/>
                </a:moveTo>
                <a:lnTo>
                  <a:pt x="66842" y="150472"/>
                </a:lnTo>
                <a:lnTo>
                  <a:pt x="60758" y="150472"/>
                </a:lnTo>
                <a:lnTo>
                  <a:pt x="60758" y="144399"/>
                </a:lnTo>
                <a:lnTo>
                  <a:pt x="66842" y="144387"/>
                </a:lnTo>
                <a:close/>
                <a:moveTo>
                  <a:pt x="73902" y="144399"/>
                </a:moveTo>
                <a:lnTo>
                  <a:pt x="73902" y="150472"/>
                </a:lnTo>
                <a:lnTo>
                  <a:pt x="67818" y="150472"/>
                </a:lnTo>
                <a:lnTo>
                  <a:pt x="67818" y="144399"/>
                </a:lnTo>
                <a:close/>
                <a:moveTo>
                  <a:pt x="80951" y="144399"/>
                </a:moveTo>
                <a:lnTo>
                  <a:pt x="80951" y="150472"/>
                </a:lnTo>
                <a:lnTo>
                  <a:pt x="74879" y="150472"/>
                </a:lnTo>
                <a:lnTo>
                  <a:pt x="74879" y="144399"/>
                </a:lnTo>
                <a:close/>
                <a:moveTo>
                  <a:pt x="88011" y="144399"/>
                </a:moveTo>
                <a:lnTo>
                  <a:pt x="88011" y="150472"/>
                </a:lnTo>
                <a:lnTo>
                  <a:pt x="81927" y="150472"/>
                </a:lnTo>
                <a:lnTo>
                  <a:pt x="81927" y="144399"/>
                </a:lnTo>
                <a:close/>
                <a:moveTo>
                  <a:pt x="95060" y="144399"/>
                </a:moveTo>
                <a:lnTo>
                  <a:pt x="95060" y="150472"/>
                </a:lnTo>
                <a:lnTo>
                  <a:pt x="88988" y="150472"/>
                </a:lnTo>
                <a:lnTo>
                  <a:pt x="88988" y="144399"/>
                </a:lnTo>
                <a:close/>
                <a:moveTo>
                  <a:pt x="102120" y="144387"/>
                </a:moveTo>
                <a:lnTo>
                  <a:pt x="102120" y="150472"/>
                </a:lnTo>
                <a:lnTo>
                  <a:pt x="96036" y="150472"/>
                </a:lnTo>
                <a:lnTo>
                  <a:pt x="96036" y="144399"/>
                </a:lnTo>
                <a:lnTo>
                  <a:pt x="102120" y="144387"/>
                </a:lnTo>
                <a:close/>
                <a:moveTo>
                  <a:pt x="109169" y="144399"/>
                </a:moveTo>
                <a:lnTo>
                  <a:pt x="109169" y="150472"/>
                </a:lnTo>
                <a:lnTo>
                  <a:pt x="103097" y="150472"/>
                </a:lnTo>
                <a:lnTo>
                  <a:pt x="103097" y="144399"/>
                </a:lnTo>
                <a:close/>
                <a:moveTo>
                  <a:pt x="116229" y="144399"/>
                </a:moveTo>
                <a:lnTo>
                  <a:pt x="116229" y="150472"/>
                </a:lnTo>
                <a:lnTo>
                  <a:pt x="110157" y="150472"/>
                </a:lnTo>
                <a:lnTo>
                  <a:pt x="110157" y="144399"/>
                </a:lnTo>
                <a:close/>
                <a:moveTo>
                  <a:pt x="123278" y="144399"/>
                </a:moveTo>
                <a:lnTo>
                  <a:pt x="123278" y="150472"/>
                </a:lnTo>
                <a:lnTo>
                  <a:pt x="117205" y="150472"/>
                </a:lnTo>
                <a:lnTo>
                  <a:pt x="117205" y="144399"/>
                </a:lnTo>
                <a:close/>
                <a:moveTo>
                  <a:pt x="130338" y="144399"/>
                </a:moveTo>
                <a:lnTo>
                  <a:pt x="130338" y="150472"/>
                </a:lnTo>
                <a:lnTo>
                  <a:pt x="124254" y="150472"/>
                </a:lnTo>
                <a:lnTo>
                  <a:pt x="124254" y="144399"/>
                </a:lnTo>
                <a:close/>
                <a:moveTo>
                  <a:pt x="137387" y="144387"/>
                </a:moveTo>
                <a:lnTo>
                  <a:pt x="137387" y="150472"/>
                </a:lnTo>
                <a:lnTo>
                  <a:pt x="131314" y="150472"/>
                </a:lnTo>
                <a:lnTo>
                  <a:pt x="131314" y="144399"/>
                </a:lnTo>
                <a:lnTo>
                  <a:pt x="137387" y="144387"/>
                </a:lnTo>
                <a:close/>
                <a:moveTo>
                  <a:pt x="144447" y="144399"/>
                </a:moveTo>
                <a:lnTo>
                  <a:pt x="144447" y="150472"/>
                </a:lnTo>
                <a:lnTo>
                  <a:pt x="138375" y="150472"/>
                </a:lnTo>
                <a:lnTo>
                  <a:pt x="138375" y="144399"/>
                </a:lnTo>
                <a:close/>
                <a:moveTo>
                  <a:pt x="151495" y="144399"/>
                </a:moveTo>
                <a:lnTo>
                  <a:pt x="151495" y="150472"/>
                </a:lnTo>
                <a:lnTo>
                  <a:pt x="145423" y="150472"/>
                </a:lnTo>
                <a:lnTo>
                  <a:pt x="145423" y="144399"/>
                </a:lnTo>
                <a:close/>
                <a:moveTo>
                  <a:pt x="158556" y="144399"/>
                </a:moveTo>
                <a:lnTo>
                  <a:pt x="158556" y="150472"/>
                </a:lnTo>
                <a:lnTo>
                  <a:pt x="152484" y="150472"/>
                </a:lnTo>
                <a:lnTo>
                  <a:pt x="152484" y="144399"/>
                </a:lnTo>
                <a:close/>
                <a:moveTo>
                  <a:pt x="165604" y="144399"/>
                </a:moveTo>
                <a:lnTo>
                  <a:pt x="165604" y="150472"/>
                </a:lnTo>
                <a:lnTo>
                  <a:pt x="159532" y="150472"/>
                </a:lnTo>
                <a:lnTo>
                  <a:pt x="159532" y="144399"/>
                </a:lnTo>
                <a:close/>
                <a:moveTo>
                  <a:pt x="172665" y="144399"/>
                </a:moveTo>
                <a:lnTo>
                  <a:pt x="172665" y="150472"/>
                </a:lnTo>
                <a:lnTo>
                  <a:pt x="166581" y="150472"/>
                </a:lnTo>
                <a:lnTo>
                  <a:pt x="166581" y="144399"/>
                </a:lnTo>
                <a:close/>
                <a:moveTo>
                  <a:pt x="179713" y="144399"/>
                </a:moveTo>
                <a:lnTo>
                  <a:pt x="179713" y="150472"/>
                </a:lnTo>
                <a:lnTo>
                  <a:pt x="173641" y="150472"/>
                </a:lnTo>
                <a:lnTo>
                  <a:pt x="173641" y="144399"/>
                </a:lnTo>
                <a:close/>
                <a:moveTo>
                  <a:pt x="186774" y="144399"/>
                </a:moveTo>
                <a:lnTo>
                  <a:pt x="186774" y="150472"/>
                </a:lnTo>
                <a:lnTo>
                  <a:pt x="180702" y="150472"/>
                </a:lnTo>
                <a:lnTo>
                  <a:pt x="180702" y="144399"/>
                </a:lnTo>
                <a:close/>
                <a:moveTo>
                  <a:pt x="193822" y="144399"/>
                </a:moveTo>
                <a:lnTo>
                  <a:pt x="193822" y="150472"/>
                </a:lnTo>
                <a:lnTo>
                  <a:pt x="187750" y="150472"/>
                </a:lnTo>
                <a:lnTo>
                  <a:pt x="187750" y="144399"/>
                </a:lnTo>
                <a:close/>
                <a:moveTo>
                  <a:pt x="200883" y="144399"/>
                </a:moveTo>
                <a:lnTo>
                  <a:pt x="200883" y="150472"/>
                </a:lnTo>
                <a:lnTo>
                  <a:pt x="194810" y="150472"/>
                </a:lnTo>
                <a:lnTo>
                  <a:pt x="194810" y="144399"/>
                </a:lnTo>
                <a:close/>
                <a:moveTo>
                  <a:pt x="207931" y="144399"/>
                </a:moveTo>
                <a:lnTo>
                  <a:pt x="207931" y="150472"/>
                </a:lnTo>
                <a:lnTo>
                  <a:pt x="201859" y="150472"/>
                </a:lnTo>
                <a:lnTo>
                  <a:pt x="201859" y="144399"/>
                </a:lnTo>
                <a:close/>
                <a:moveTo>
                  <a:pt x="214992" y="144399"/>
                </a:moveTo>
                <a:lnTo>
                  <a:pt x="214992" y="150472"/>
                </a:lnTo>
                <a:lnTo>
                  <a:pt x="208919" y="150472"/>
                </a:lnTo>
                <a:lnTo>
                  <a:pt x="208919" y="144399"/>
                </a:lnTo>
                <a:close/>
                <a:moveTo>
                  <a:pt x="222052" y="144399"/>
                </a:moveTo>
                <a:lnTo>
                  <a:pt x="222052" y="150472"/>
                </a:lnTo>
                <a:lnTo>
                  <a:pt x="215968" y="150472"/>
                </a:lnTo>
                <a:lnTo>
                  <a:pt x="215968" y="144399"/>
                </a:lnTo>
                <a:close/>
                <a:moveTo>
                  <a:pt x="229100" y="144399"/>
                </a:moveTo>
                <a:lnTo>
                  <a:pt x="229100" y="150472"/>
                </a:lnTo>
                <a:lnTo>
                  <a:pt x="223028" y="150472"/>
                </a:lnTo>
                <a:lnTo>
                  <a:pt x="223028" y="144399"/>
                </a:lnTo>
                <a:close/>
                <a:moveTo>
                  <a:pt x="236161" y="144399"/>
                </a:moveTo>
                <a:lnTo>
                  <a:pt x="236161" y="150472"/>
                </a:lnTo>
                <a:lnTo>
                  <a:pt x="230077" y="150472"/>
                </a:lnTo>
                <a:lnTo>
                  <a:pt x="230077" y="144399"/>
                </a:lnTo>
                <a:close/>
                <a:moveTo>
                  <a:pt x="243209" y="144399"/>
                </a:moveTo>
                <a:lnTo>
                  <a:pt x="243209" y="150472"/>
                </a:lnTo>
                <a:lnTo>
                  <a:pt x="237137" y="150472"/>
                </a:lnTo>
                <a:lnTo>
                  <a:pt x="237137" y="144399"/>
                </a:lnTo>
                <a:close/>
                <a:moveTo>
                  <a:pt x="250270" y="144399"/>
                </a:moveTo>
                <a:lnTo>
                  <a:pt x="250270" y="150472"/>
                </a:lnTo>
                <a:lnTo>
                  <a:pt x="244198" y="150472"/>
                </a:lnTo>
                <a:lnTo>
                  <a:pt x="244198" y="144399"/>
                </a:lnTo>
                <a:close/>
                <a:moveTo>
                  <a:pt x="257318" y="144399"/>
                </a:moveTo>
                <a:lnTo>
                  <a:pt x="257318" y="150472"/>
                </a:lnTo>
                <a:lnTo>
                  <a:pt x="251246" y="150472"/>
                </a:lnTo>
                <a:lnTo>
                  <a:pt x="251246" y="144399"/>
                </a:lnTo>
                <a:close/>
                <a:moveTo>
                  <a:pt x="264379" y="144399"/>
                </a:moveTo>
                <a:lnTo>
                  <a:pt x="264379" y="150472"/>
                </a:lnTo>
                <a:lnTo>
                  <a:pt x="258306" y="150472"/>
                </a:lnTo>
                <a:lnTo>
                  <a:pt x="258306" y="144399"/>
                </a:lnTo>
                <a:close/>
                <a:moveTo>
                  <a:pt x="271427" y="144399"/>
                </a:moveTo>
                <a:lnTo>
                  <a:pt x="271427" y="150472"/>
                </a:lnTo>
                <a:lnTo>
                  <a:pt x="265355" y="150472"/>
                </a:lnTo>
                <a:lnTo>
                  <a:pt x="265355" y="144399"/>
                </a:lnTo>
                <a:close/>
                <a:moveTo>
                  <a:pt x="278488" y="144399"/>
                </a:moveTo>
                <a:lnTo>
                  <a:pt x="278488" y="150472"/>
                </a:lnTo>
                <a:lnTo>
                  <a:pt x="272415" y="150472"/>
                </a:lnTo>
                <a:lnTo>
                  <a:pt x="272415" y="144399"/>
                </a:lnTo>
                <a:close/>
                <a:moveTo>
                  <a:pt x="17443" y="151448"/>
                </a:moveTo>
                <a:lnTo>
                  <a:pt x="17443" y="157520"/>
                </a:lnTo>
                <a:lnTo>
                  <a:pt x="11371" y="157520"/>
                </a:lnTo>
                <a:lnTo>
                  <a:pt x="11371" y="151448"/>
                </a:lnTo>
                <a:close/>
                <a:moveTo>
                  <a:pt x="24503" y="151448"/>
                </a:moveTo>
                <a:lnTo>
                  <a:pt x="24503" y="157520"/>
                </a:lnTo>
                <a:lnTo>
                  <a:pt x="18431" y="157520"/>
                </a:lnTo>
                <a:lnTo>
                  <a:pt x="18431" y="151448"/>
                </a:lnTo>
                <a:close/>
                <a:moveTo>
                  <a:pt x="31564" y="151448"/>
                </a:moveTo>
                <a:lnTo>
                  <a:pt x="31564" y="157520"/>
                </a:lnTo>
                <a:lnTo>
                  <a:pt x="25492" y="157520"/>
                </a:lnTo>
                <a:lnTo>
                  <a:pt x="25492" y="151448"/>
                </a:lnTo>
                <a:close/>
                <a:moveTo>
                  <a:pt x="38612" y="151448"/>
                </a:moveTo>
                <a:lnTo>
                  <a:pt x="38612" y="157520"/>
                </a:lnTo>
                <a:lnTo>
                  <a:pt x="32540" y="157520"/>
                </a:lnTo>
                <a:lnTo>
                  <a:pt x="32540" y="151448"/>
                </a:lnTo>
                <a:close/>
                <a:moveTo>
                  <a:pt x="45673" y="151448"/>
                </a:moveTo>
                <a:lnTo>
                  <a:pt x="45673" y="157520"/>
                </a:lnTo>
                <a:lnTo>
                  <a:pt x="39601" y="157520"/>
                </a:lnTo>
                <a:lnTo>
                  <a:pt x="39601" y="151448"/>
                </a:lnTo>
                <a:close/>
                <a:moveTo>
                  <a:pt x="52721" y="151448"/>
                </a:moveTo>
                <a:lnTo>
                  <a:pt x="52721" y="157520"/>
                </a:lnTo>
                <a:lnTo>
                  <a:pt x="46649" y="157520"/>
                </a:lnTo>
                <a:lnTo>
                  <a:pt x="46649" y="151448"/>
                </a:lnTo>
                <a:close/>
                <a:moveTo>
                  <a:pt x="59782" y="151448"/>
                </a:moveTo>
                <a:lnTo>
                  <a:pt x="59782" y="157520"/>
                </a:lnTo>
                <a:lnTo>
                  <a:pt x="53709" y="157520"/>
                </a:lnTo>
                <a:lnTo>
                  <a:pt x="53709" y="151448"/>
                </a:lnTo>
                <a:close/>
                <a:moveTo>
                  <a:pt x="66842" y="151448"/>
                </a:moveTo>
                <a:lnTo>
                  <a:pt x="66842" y="157520"/>
                </a:lnTo>
                <a:lnTo>
                  <a:pt x="60758" y="157520"/>
                </a:lnTo>
                <a:lnTo>
                  <a:pt x="60758" y="151448"/>
                </a:lnTo>
                <a:close/>
                <a:moveTo>
                  <a:pt x="88011" y="151448"/>
                </a:moveTo>
                <a:lnTo>
                  <a:pt x="88011" y="157520"/>
                </a:lnTo>
                <a:lnTo>
                  <a:pt x="81927" y="157520"/>
                </a:lnTo>
                <a:lnTo>
                  <a:pt x="81927" y="151448"/>
                </a:lnTo>
                <a:close/>
                <a:moveTo>
                  <a:pt x="95060" y="151448"/>
                </a:moveTo>
                <a:lnTo>
                  <a:pt x="95060" y="157520"/>
                </a:lnTo>
                <a:lnTo>
                  <a:pt x="88988" y="157520"/>
                </a:lnTo>
                <a:lnTo>
                  <a:pt x="88988" y="151448"/>
                </a:lnTo>
                <a:close/>
                <a:moveTo>
                  <a:pt x="102120" y="151448"/>
                </a:moveTo>
                <a:lnTo>
                  <a:pt x="102120" y="157520"/>
                </a:lnTo>
                <a:lnTo>
                  <a:pt x="96036" y="157520"/>
                </a:lnTo>
                <a:lnTo>
                  <a:pt x="96036" y="151448"/>
                </a:lnTo>
                <a:close/>
                <a:moveTo>
                  <a:pt x="123278" y="151448"/>
                </a:moveTo>
                <a:lnTo>
                  <a:pt x="123278" y="157520"/>
                </a:lnTo>
                <a:lnTo>
                  <a:pt x="117205" y="157520"/>
                </a:lnTo>
                <a:lnTo>
                  <a:pt x="117205" y="151448"/>
                </a:lnTo>
                <a:close/>
                <a:moveTo>
                  <a:pt x="130338" y="151448"/>
                </a:moveTo>
                <a:lnTo>
                  <a:pt x="130338" y="157520"/>
                </a:lnTo>
                <a:lnTo>
                  <a:pt x="124254" y="157520"/>
                </a:lnTo>
                <a:lnTo>
                  <a:pt x="124254" y="151448"/>
                </a:lnTo>
                <a:close/>
                <a:moveTo>
                  <a:pt x="137387" y="151448"/>
                </a:moveTo>
                <a:lnTo>
                  <a:pt x="137387" y="157520"/>
                </a:lnTo>
                <a:lnTo>
                  <a:pt x="131314" y="157520"/>
                </a:lnTo>
                <a:lnTo>
                  <a:pt x="131314" y="151448"/>
                </a:lnTo>
                <a:close/>
                <a:moveTo>
                  <a:pt x="144447" y="151448"/>
                </a:moveTo>
                <a:lnTo>
                  <a:pt x="144447" y="157520"/>
                </a:lnTo>
                <a:lnTo>
                  <a:pt x="138375" y="157520"/>
                </a:lnTo>
                <a:lnTo>
                  <a:pt x="138375" y="151448"/>
                </a:lnTo>
                <a:close/>
                <a:moveTo>
                  <a:pt x="151495" y="151448"/>
                </a:moveTo>
                <a:lnTo>
                  <a:pt x="151495" y="157520"/>
                </a:lnTo>
                <a:lnTo>
                  <a:pt x="145423" y="157520"/>
                </a:lnTo>
                <a:lnTo>
                  <a:pt x="145423" y="151448"/>
                </a:lnTo>
                <a:close/>
                <a:moveTo>
                  <a:pt x="158556" y="151448"/>
                </a:moveTo>
                <a:lnTo>
                  <a:pt x="158556" y="157520"/>
                </a:lnTo>
                <a:lnTo>
                  <a:pt x="152484" y="157520"/>
                </a:lnTo>
                <a:lnTo>
                  <a:pt x="152484" y="151448"/>
                </a:lnTo>
                <a:close/>
                <a:moveTo>
                  <a:pt x="165604" y="151448"/>
                </a:moveTo>
                <a:lnTo>
                  <a:pt x="165604" y="157520"/>
                </a:lnTo>
                <a:lnTo>
                  <a:pt x="159532" y="157520"/>
                </a:lnTo>
                <a:lnTo>
                  <a:pt x="159532" y="151448"/>
                </a:lnTo>
                <a:close/>
                <a:moveTo>
                  <a:pt x="172665" y="151448"/>
                </a:moveTo>
                <a:lnTo>
                  <a:pt x="172665" y="157520"/>
                </a:lnTo>
                <a:lnTo>
                  <a:pt x="166581" y="157520"/>
                </a:lnTo>
                <a:lnTo>
                  <a:pt x="166581" y="151448"/>
                </a:lnTo>
                <a:close/>
                <a:moveTo>
                  <a:pt x="179713" y="151448"/>
                </a:moveTo>
                <a:lnTo>
                  <a:pt x="179713" y="157520"/>
                </a:lnTo>
                <a:lnTo>
                  <a:pt x="173641" y="157520"/>
                </a:lnTo>
                <a:lnTo>
                  <a:pt x="173641" y="151448"/>
                </a:lnTo>
                <a:close/>
                <a:moveTo>
                  <a:pt x="186774" y="151448"/>
                </a:moveTo>
                <a:lnTo>
                  <a:pt x="186774" y="157520"/>
                </a:lnTo>
                <a:lnTo>
                  <a:pt x="180702" y="157520"/>
                </a:lnTo>
                <a:lnTo>
                  <a:pt x="180702" y="151448"/>
                </a:lnTo>
                <a:close/>
                <a:moveTo>
                  <a:pt x="193822" y="151448"/>
                </a:moveTo>
                <a:lnTo>
                  <a:pt x="193822" y="157520"/>
                </a:lnTo>
                <a:lnTo>
                  <a:pt x="187750" y="157520"/>
                </a:lnTo>
                <a:lnTo>
                  <a:pt x="187750" y="151448"/>
                </a:lnTo>
                <a:close/>
                <a:moveTo>
                  <a:pt x="200883" y="151448"/>
                </a:moveTo>
                <a:lnTo>
                  <a:pt x="200883" y="157520"/>
                </a:lnTo>
                <a:lnTo>
                  <a:pt x="194810" y="157520"/>
                </a:lnTo>
                <a:lnTo>
                  <a:pt x="194810" y="151448"/>
                </a:lnTo>
                <a:close/>
                <a:moveTo>
                  <a:pt x="207931" y="151448"/>
                </a:moveTo>
                <a:lnTo>
                  <a:pt x="207931" y="157520"/>
                </a:lnTo>
                <a:lnTo>
                  <a:pt x="201859" y="157520"/>
                </a:lnTo>
                <a:lnTo>
                  <a:pt x="201859" y="151448"/>
                </a:lnTo>
                <a:close/>
                <a:moveTo>
                  <a:pt x="214992" y="151448"/>
                </a:moveTo>
                <a:lnTo>
                  <a:pt x="214992" y="157520"/>
                </a:lnTo>
                <a:lnTo>
                  <a:pt x="208919" y="157520"/>
                </a:lnTo>
                <a:lnTo>
                  <a:pt x="208919" y="151448"/>
                </a:lnTo>
                <a:close/>
                <a:moveTo>
                  <a:pt x="222052" y="151448"/>
                </a:moveTo>
                <a:lnTo>
                  <a:pt x="222052" y="157520"/>
                </a:lnTo>
                <a:lnTo>
                  <a:pt x="215968" y="157520"/>
                </a:lnTo>
                <a:lnTo>
                  <a:pt x="215968" y="151448"/>
                </a:lnTo>
                <a:close/>
                <a:moveTo>
                  <a:pt x="229100" y="151448"/>
                </a:moveTo>
                <a:lnTo>
                  <a:pt x="229100" y="157520"/>
                </a:lnTo>
                <a:lnTo>
                  <a:pt x="223028" y="157520"/>
                </a:lnTo>
                <a:lnTo>
                  <a:pt x="223028" y="151448"/>
                </a:lnTo>
                <a:close/>
                <a:moveTo>
                  <a:pt x="236161" y="151448"/>
                </a:moveTo>
                <a:lnTo>
                  <a:pt x="236161" y="157520"/>
                </a:lnTo>
                <a:lnTo>
                  <a:pt x="230077" y="157520"/>
                </a:lnTo>
                <a:lnTo>
                  <a:pt x="230077" y="151448"/>
                </a:lnTo>
                <a:close/>
                <a:moveTo>
                  <a:pt x="243209" y="151448"/>
                </a:moveTo>
                <a:lnTo>
                  <a:pt x="243209" y="157520"/>
                </a:lnTo>
                <a:lnTo>
                  <a:pt x="237137" y="157520"/>
                </a:lnTo>
                <a:lnTo>
                  <a:pt x="237137" y="151448"/>
                </a:lnTo>
                <a:close/>
                <a:moveTo>
                  <a:pt x="250270" y="151448"/>
                </a:moveTo>
                <a:lnTo>
                  <a:pt x="250270" y="157520"/>
                </a:lnTo>
                <a:lnTo>
                  <a:pt x="244198" y="157520"/>
                </a:lnTo>
                <a:lnTo>
                  <a:pt x="244198" y="151448"/>
                </a:lnTo>
                <a:close/>
                <a:moveTo>
                  <a:pt x="257318" y="151448"/>
                </a:moveTo>
                <a:lnTo>
                  <a:pt x="257318" y="157520"/>
                </a:lnTo>
                <a:lnTo>
                  <a:pt x="251246" y="157520"/>
                </a:lnTo>
                <a:lnTo>
                  <a:pt x="251246" y="151448"/>
                </a:lnTo>
                <a:close/>
                <a:moveTo>
                  <a:pt x="264379" y="151448"/>
                </a:moveTo>
                <a:lnTo>
                  <a:pt x="264379" y="157520"/>
                </a:lnTo>
                <a:lnTo>
                  <a:pt x="258306" y="157520"/>
                </a:lnTo>
                <a:lnTo>
                  <a:pt x="258306" y="151448"/>
                </a:lnTo>
                <a:close/>
                <a:moveTo>
                  <a:pt x="271427" y="151448"/>
                </a:moveTo>
                <a:lnTo>
                  <a:pt x="271427" y="157520"/>
                </a:lnTo>
                <a:lnTo>
                  <a:pt x="265355" y="157520"/>
                </a:lnTo>
                <a:lnTo>
                  <a:pt x="265355" y="151448"/>
                </a:lnTo>
                <a:close/>
                <a:moveTo>
                  <a:pt x="278488" y="151448"/>
                </a:moveTo>
                <a:lnTo>
                  <a:pt x="278488" y="157520"/>
                </a:lnTo>
                <a:lnTo>
                  <a:pt x="272415" y="157520"/>
                </a:lnTo>
                <a:lnTo>
                  <a:pt x="272415" y="151448"/>
                </a:lnTo>
                <a:close/>
                <a:moveTo>
                  <a:pt x="73902" y="151448"/>
                </a:moveTo>
                <a:lnTo>
                  <a:pt x="73902" y="157532"/>
                </a:lnTo>
                <a:lnTo>
                  <a:pt x="67818" y="157532"/>
                </a:lnTo>
                <a:lnTo>
                  <a:pt x="67818" y="151448"/>
                </a:lnTo>
                <a:close/>
                <a:moveTo>
                  <a:pt x="80951" y="151448"/>
                </a:moveTo>
                <a:lnTo>
                  <a:pt x="80951" y="157532"/>
                </a:lnTo>
                <a:lnTo>
                  <a:pt x="74879" y="157532"/>
                </a:lnTo>
                <a:lnTo>
                  <a:pt x="74879" y="151448"/>
                </a:lnTo>
                <a:close/>
                <a:moveTo>
                  <a:pt x="103097" y="151448"/>
                </a:moveTo>
                <a:lnTo>
                  <a:pt x="109169" y="151460"/>
                </a:lnTo>
                <a:lnTo>
                  <a:pt x="109169" y="157532"/>
                </a:lnTo>
                <a:lnTo>
                  <a:pt x="103097" y="157532"/>
                </a:lnTo>
                <a:lnTo>
                  <a:pt x="103097" y="151448"/>
                </a:lnTo>
                <a:close/>
                <a:moveTo>
                  <a:pt x="110157" y="151448"/>
                </a:moveTo>
                <a:lnTo>
                  <a:pt x="116229" y="151460"/>
                </a:lnTo>
                <a:lnTo>
                  <a:pt x="116229" y="157532"/>
                </a:lnTo>
                <a:lnTo>
                  <a:pt x="110157" y="157532"/>
                </a:lnTo>
                <a:lnTo>
                  <a:pt x="110157" y="151448"/>
                </a:lnTo>
                <a:close/>
                <a:moveTo>
                  <a:pt x="17443" y="158508"/>
                </a:moveTo>
                <a:lnTo>
                  <a:pt x="17443" y="164580"/>
                </a:lnTo>
                <a:lnTo>
                  <a:pt x="11371" y="164580"/>
                </a:lnTo>
                <a:lnTo>
                  <a:pt x="11371" y="158508"/>
                </a:lnTo>
                <a:close/>
                <a:moveTo>
                  <a:pt x="24503" y="158508"/>
                </a:moveTo>
                <a:lnTo>
                  <a:pt x="24503" y="164580"/>
                </a:lnTo>
                <a:lnTo>
                  <a:pt x="18431" y="164580"/>
                </a:lnTo>
                <a:lnTo>
                  <a:pt x="18431" y="158508"/>
                </a:lnTo>
                <a:close/>
                <a:moveTo>
                  <a:pt x="31564" y="158508"/>
                </a:moveTo>
                <a:lnTo>
                  <a:pt x="31564" y="164580"/>
                </a:lnTo>
                <a:lnTo>
                  <a:pt x="25492" y="164580"/>
                </a:lnTo>
                <a:lnTo>
                  <a:pt x="25492" y="158508"/>
                </a:lnTo>
                <a:close/>
                <a:moveTo>
                  <a:pt x="38612" y="158508"/>
                </a:moveTo>
                <a:lnTo>
                  <a:pt x="38612" y="164580"/>
                </a:lnTo>
                <a:lnTo>
                  <a:pt x="32540" y="164580"/>
                </a:lnTo>
                <a:lnTo>
                  <a:pt x="32540" y="158508"/>
                </a:lnTo>
                <a:close/>
                <a:moveTo>
                  <a:pt x="45673" y="158508"/>
                </a:moveTo>
                <a:lnTo>
                  <a:pt x="45673" y="164580"/>
                </a:lnTo>
                <a:lnTo>
                  <a:pt x="39601" y="164580"/>
                </a:lnTo>
                <a:lnTo>
                  <a:pt x="39601" y="158508"/>
                </a:lnTo>
                <a:close/>
                <a:moveTo>
                  <a:pt x="52721" y="158508"/>
                </a:moveTo>
                <a:lnTo>
                  <a:pt x="52721" y="164580"/>
                </a:lnTo>
                <a:lnTo>
                  <a:pt x="46649" y="164580"/>
                </a:lnTo>
                <a:lnTo>
                  <a:pt x="46649" y="158508"/>
                </a:lnTo>
                <a:close/>
                <a:moveTo>
                  <a:pt x="59782" y="158508"/>
                </a:moveTo>
                <a:lnTo>
                  <a:pt x="59782" y="164580"/>
                </a:lnTo>
                <a:lnTo>
                  <a:pt x="53709" y="164580"/>
                </a:lnTo>
                <a:lnTo>
                  <a:pt x="53709" y="158508"/>
                </a:lnTo>
                <a:close/>
                <a:moveTo>
                  <a:pt x="66842" y="158508"/>
                </a:moveTo>
                <a:lnTo>
                  <a:pt x="66842" y="164580"/>
                </a:lnTo>
                <a:lnTo>
                  <a:pt x="60758" y="164580"/>
                </a:lnTo>
                <a:lnTo>
                  <a:pt x="60758" y="158508"/>
                </a:lnTo>
                <a:close/>
                <a:moveTo>
                  <a:pt x="73902" y="158508"/>
                </a:moveTo>
                <a:lnTo>
                  <a:pt x="73902" y="164580"/>
                </a:lnTo>
                <a:lnTo>
                  <a:pt x="67818" y="164580"/>
                </a:lnTo>
                <a:lnTo>
                  <a:pt x="67818" y="158508"/>
                </a:lnTo>
                <a:close/>
                <a:moveTo>
                  <a:pt x="80951" y="158508"/>
                </a:moveTo>
                <a:lnTo>
                  <a:pt x="80951" y="164580"/>
                </a:lnTo>
                <a:lnTo>
                  <a:pt x="74879" y="164580"/>
                </a:lnTo>
                <a:lnTo>
                  <a:pt x="74879" y="158508"/>
                </a:lnTo>
                <a:close/>
                <a:moveTo>
                  <a:pt x="88011" y="158508"/>
                </a:moveTo>
                <a:lnTo>
                  <a:pt x="88011" y="164580"/>
                </a:lnTo>
                <a:lnTo>
                  <a:pt x="81927" y="164580"/>
                </a:lnTo>
                <a:lnTo>
                  <a:pt x="81927" y="158508"/>
                </a:lnTo>
                <a:close/>
                <a:moveTo>
                  <a:pt x="95060" y="158508"/>
                </a:moveTo>
                <a:lnTo>
                  <a:pt x="95060" y="164580"/>
                </a:lnTo>
                <a:lnTo>
                  <a:pt x="88988" y="164580"/>
                </a:lnTo>
                <a:lnTo>
                  <a:pt x="88988" y="158508"/>
                </a:lnTo>
                <a:close/>
                <a:moveTo>
                  <a:pt x="102120" y="158508"/>
                </a:moveTo>
                <a:lnTo>
                  <a:pt x="102120" y="164580"/>
                </a:lnTo>
                <a:lnTo>
                  <a:pt x="96036" y="164580"/>
                </a:lnTo>
                <a:lnTo>
                  <a:pt x="96036" y="158508"/>
                </a:lnTo>
                <a:close/>
                <a:moveTo>
                  <a:pt x="109169" y="158508"/>
                </a:moveTo>
                <a:lnTo>
                  <a:pt x="109169" y="164580"/>
                </a:lnTo>
                <a:lnTo>
                  <a:pt x="103097" y="164580"/>
                </a:lnTo>
                <a:lnTo>
                  <a:pt x="103097" y="158508"/>
                </a:lnTo>
                <a:close/>
                <a:moveTo>
                  <a:pt x="116229" y="158508"/>
                </a:moveTo>
                <a:lnTo>
                  <a:pt x="116229" y="164580"/>
                </a:lnTo>
                <a:lnTo>
                  <a:pt x="110157" y="164580"/>
                </a:lnTo>
                <a:lnTo>
                  <a:pt x="110157" y="158508"/>
                </a:lnTo>
                <a:close/>
                <a:moveTo>
                  <a:pt x="123278" y="158508"/>
                </a:moveTo>
                <a:lnTo>
                  <a:pt x="123278" y="164580"/>
                </a:lnTo>
                <a:lnTo>
                  <a:pt x="117205" y="164580"/>
                </a:lnTo>
                <a:lnTo>
                  <a:pt x="117205" y="158508"/>
                </a:lnTo>
                <a:close/>
                <a:moveTo>
                  <a:pt x="130338" y="158508"/>
                </a:moveTo>
                <a:lnTo>
                  <a:pt x="130338" y="164580"/>
                </a:lnTo>
                <a:lnTo>
                  <a:pt x="124254" y="164580"/>
                </a:lnTo>
                <a:lnTo>
                  <a:pt x="124254" y="158508"/>
                </a:lnTo>
                <a:close/>
                <a:moveTo>
                  <a:pt x="137387" y="158508"/>
                </a:moveTo>
                <a:lnTo>
                  <a:pt x="137387" y="164580"/>
                </a:lnTo>
                <a:lnTo>
                  <a:pt x="131314" y="164580"/>
                </a:lnTo>
                <a:lnTo>
                  <a:pt x="131314" y="158508"/>
                </a:lnTo>
                <a:close/>
                <a:moveTo>
                  <a:pt x="144447" y="158508"/>
                </a:moveTo>
                <a:lnTo>
                  <a:pt x="144447" y="164580"/>
                </a:lnTo>
                <a:lnTo>
                  <a:pt x="138375" y="164580"/>
                </a:lnTo>
                <a:lnTo>
                  <a:pt x="138375" y="158508"/>
                </a:lnTo>
                <a:close/>
                <a:moveTo>
                  <a:pt x="151495" y="158508"/>
                </a:moveTo>
                <a:lnTo>
                  <a:pt x="151495" y="164580"/>
                </a:lnTo>
                <a:lnTo>
                  <a:pt x="145423" y="164580"/>
                </a:lnTo>
                <a:lnTo>
                  <a:pt x="145423" y="158508"/>
                </a:lnTo>
                <a:close/>
                <a:moveTo>
                  <a:pt x="158556" y="158508"/>
                </a:moveTo>
                <a:lnTo>
                  <a:pt x="158556" y="164580"/>
                </a:lnTo>
                <a:lnTo>
                  <a:pt x="152484" y="164580"/>
                </a:lnTo>
                <a:lnTo>
                  <a:pt x="152484" y="158508"/>
                </a:lnTo>
                <a:close/>
                <a:moveTo>
                  <a:pt x="165604" y="158508"/>
                </a:moveTo>
                <a:lnTo>
                  <a:pt x="165604" y="164580"/>
                </a:lnTo>
                <a:lnTo>
                  <a:pt x="159532" y="164580"/>
                </a:lnTo>
                <a:lnTo>
                  <a:pt x="159532" y="158508"/>
                </a:lnTo>
                <a:close/>
                <a:moveTo>
                  <a:pt x="172665" y="158508"/>
                </a:moveTo>
                <a:lnTo>
                  <a:pt x="172665" y="164580"/>
                </a:lnTo>
                <a:lnTo>
                  <a:pt x="166581" y="164580"/>
                </a:lnTo>
                <a:lnTo>
                  <a:pt x="166581" y="158508"/>
                </a:lnTo>
                <a:close/>
                <a:moveTo>
                  <a:pt x="179713" y="158508"/>
                </a:moveTo>
                <a:lnTo>
                  <a:pt x="179713" y="164580"/>
                </a:lnTo>
                <a:lnTo>
                  <a:pt x="173641" y="164580"/>
                </a:lnTo>
                <a:lnTo>
                  <a:pt x="173641" y="158508"/>
                </a:lnTo>
                <a:close/>
                <a:moveTo>
                  <a:pt x="186774" y="158508"/>
                </a:moveTo>
                <a:lnTo>
                  <a:pt x="186774" y="164580"/>
                </a:lnTo>
                <a:lnTo>
                  <a:pt x="180702" y="164580"/>
                </a:lnTo>
                <a:lnTo>
                  <a:pt x="180702" y="158508"/>
                </a:lnTo>
                <a:close/>
                <a:moveTo>
                  <a:pt x="193822" y="158508"/>
                </a:moveTo>
                <a:lnTo>
                  <a:pt x="193822" y="164580"/>
                </a:lnTo>
                <a:lnTo>
                  <a:pt x="187750" y="164580"/>
                </a:lnTo>
                <a:lnTo>
                  <a:pt x="187750" y="158508"/>
                </a:lnTo>
                <a:close/>
                <a:moveTo>
                  <a:pt x="200883" y="158508"/>
                </a:moveTo>
                <a:lnTo>
                  <a:pt x="200883" y="164580"/>
                </a:lnTo>
                <a:lnTo>
                  <a:pt x="194810" y="164580"/>
                </a:lnTo>
                <a:lnTo>
                  <a:pt x="194810" y="158508"/>
                </a:lnTo>
                <a:close/>
                <a:moveTo>
                  <a:pt x="207931" y="158508"/>
                </a:moveTo>
                <a:lnTo>
                  <a:pt x="207931" y="164580"/>
                </a:lnTo>
                <a:lnTo>
                  <a:pt x="201859" y="164580"/>
                </a:lnTo>
                <a:lnTo>
                  <a:pt x="201859" y="158508"/>
                </a:lnTo>
                <a:close/>
                <a:moveTo>
                  <a:pt x="214992" y="158508"/>
                </a:moveTo>
                <a:lnTo>
                  <a:pt x="214992" y="164580"/>
                </a:lnTo>
                <a:lnTo>
                  <a:pt x="208919" y="164580"/>
                </a:lnTo>
                <a:lnTo>
                  <a:pt x="208919" y="158508"/>
                </a:lnTo>
                <a:close/>
                <a:moveTo>
                  <a:pt x="222052" y="158508"/>
                </a:moveTo>
                <a:lnTo>
                  <a:pt x="222052" y="164580"/>
                </a:lnTo>
                <a:lnTo>
                  <a:pt x="215968" y="164580"/>
                </a:lnTo>
                <a:lnTo>
                  <a:pt x="215968" y="158508"/>
                </a:lnTo>
                <a:close/>
                <a:moveTo>
                  <a:pt x="229100" y="158508"/>
                </a:moveTo>
                <a:lnTo>
                  <a:pt x="229100" y="164580"/>
                </a:lnTo>
                <a:lnTo>
                  <a:pt x="223028" y="164580"/>
                </a:lnTo>
                <a:lnTo>
                  <a:pt x="223028" y="158508"/>
                </a:lnTo>
                <a:close/>
                <a:moveTo>
                  <a:pt x="236161" y="158508"/>
                </a:moveTo>
                <a:lnTo>
                  <a:pt x="236161" y="164580"/>
                </a:lnTo>
                <a:lnTo>
                  <a:pt x="230077" y="164580"/>
                </a:lnTo>
                <a:lnTo>
                  <a:pt x="230077" y="158508"/>
                </a:lnTo>
                <a:close/>
                <a:moveTo>
                  <a:pt x="243209" y="158508"/>
                </a:moveTo>
                <a:lnTo>
                  <a:pt x="243209" y="164580"/>
                </a:lnTo>
                <a:lnTo>
                  <a:pt x="237137" y="164580"/>
                </a:lnTo>
                <a:lnTo>
                  <a:pt x="237137" y="158508"/>
                </a:lnTo>
                <a:close/>
                <a:moveTo>
                  <a:pt x="250270" y="158508"/>
                </a:moveTo>
                <a:lnTo>
                  <a:pt x="250270" y="164580"/>
                </a:lnTo>
                <a:lnTo>
                  <a:pt x="244198" y="164580"/>
                </a:lnTo>
                <a:lnTo>
                  <a:pt x="244198" y="158508"/>
                </a:lnTo>
                <a:close/>
                <a:moveTo>
                  <a:pt x="257318" y="158508"/>
                </a:moveTo>
                <a:lnTo>
                  <a:pt x="257318" y="164580"/>
                </a:lnTo>
                <a:lnTo>
                  <a:pt x="251246" y="164580"/>
                </a:lnTo>
                <a:lnTo>
                  <a:pt x="251246" y="158508"/>
                </a:lnTo>
                <a:close/>
                <a:moveTo>
                  <a:pt x="264379" y="158508"/>
                </a:moveTo>
                <a:lnTo>
                  <a:pt x="264379" y="164580"/>
                </a:lnTo>
                <a:lnTo>
                  <a:pt x="258306" y="164580"/>
                </a:lnTo>
                <a:lnTo>
                  <a:pt x="258306" y="158508"/>
                </a:lnTo>
                <a:close/>
                <a:moveTo>
                  <a:pt x="271427" y="158508"/>
                </a:moveTo>
                <a:lnTo>
                  <a:pt x="271427" y="164580"/>
                </a:lnTo>
                <a:lnTo>
                  <a:pt x="265355" y="164580"/>
                </a:lnTo>
                <a:lnTo>
                  <a:pt x="265355" y="158508"/>
                </a:lnTo>
                <a:close/>
                <a:moveTo>
                  <a:pt x="278488" y="158508"/>
                </a:moveTo>
                <a:lnTo>
                  <a:pt x="278488" y="164580"/>
                </a:lnTo>
                <a:lnTo>
                  <a:pt x="272415" y="164580"/>
                </a:lnTo>
                <a:lnTo>
                  <a:pt x="272415" y="158508"/>
                </a:lnTo>
                <a:close/>
                <a:moveTo>
                  <a:pt x="10395" y="1"/>
                </a:moveTo>
                <a:lnTo>
                  <a:pt x="10395" y="2310"/>
                </a:lnTo>
                <a:lnTo>
                  <a:pt x="0" y="2310"/>
                </a:lnTo>
                <a:lnTo>
                  <a:pt x="0" y="3287"/>
                </a:lnTo>
                <a:lnTo>
                  <a:pt x="10395" y="3287"/>
                </a:lnTo>
                <a:lnTo>
                  <a:pt x="10395" y="9371"/>
                </a:lnTo>
                <a:lnTo>
                  <a:pt x="0" y="9371"/>
                </a:lnTo>
                <a:lnTo>
                  <a:pt x="0" y="10347"/>
                </a:lnTo>
                <a:lnTo>
                  <a:pt x="10395" y="10347"/>
                </a:lnTo>
                <a:lnTo>
                  <a:pt x="10395" y="16419"/>
                </a:lnTo>
                <a:lnTo>
                  <a:pt x="0" y="16419"/>
                </a:lnTo>
                <a:lnTo>
                  <a:pt x="0" y="17408"/>
                </a:lnTo>
                <a:lnTo>
                  <a:pt x="10395" y="17408"/>
                </a:lnTo>
                <a:lnTo>
                  <a:pt x="10395" y="23480"/>
                </a:lnTo>
                <a:lnTo>
                  <a:pt x="0" y="23480"/>
                </a:lnTo>
                <a:lnTo>
                  <a:pt x="0" y="24456"/>
                </a:lnTo>
                <a:lnTo>
                  <a:pt x="10395" y="24456"/>
                </a:lnTo>
                <a:lnTo>
                  <a:pt x="10395" y="30528"/>
                </a:lnTo>
                <a:lnTo>
                  <a:pt x="0" y="30528"/>
                </a:lnTo>
                <a:lnTo>
                  <a:pt x="0" y="31516"/>
                </a:lnTo>
                <a:lnTo>
                  <a:pt x="10395" y="31516"/>
                </a:lnTo>
                <a:lnTo>
                  <a:pt x="10395" y="37589"/>
                </a:lnTo>
                <a:lnTo>
                  <a:pt x="0" y="37589"/>
                </a:lnTo>
                <a:lnTo>
                  <a:pt x="0" y="38565"/>
                </a:lnTo>
                <a:lnTo>
                  <a:pt x="10395" y="38565"/>
                </a:lnTo>
                <a:lnTo>
                  <a:pt x="10395" y="44637"/>
                </a:lnTo>
                <a:lnTo>
                  <a:pt x="0" y="44637"/>
                </a:lnTo>
                <a:lnTo>
                  <a:pt x="0" y="45625"/>
                </a:lnTo>
                <a:lnTo>
                  <a:pt x="10395" y="45625"/>
                </a:lnTo>
                <a:lnTo>
                  <a:pt x="10395" y="51697"/>
                </a:lnTo>
                <a:lnTo>
                  <a:pt x="0" y="51697"/>
                </a:lnTo>
                <a:lnTo>
                  <a:pt x="0" y="52674"/>
                </a:lnTo>
                <a:lnTo>
                  <a:pt x="10395" y="52674"/>
                </a:lnTo>
                <a:lnTo>
                  <a:pt x="10395" y="58746"/>
                </a:lnTo>
                <a:lnTo>
                  <a:pt x="0" y="58746"/>
                </a:lnTo>
                <a:lnTo>
                  <a:pt x="0" y="59734"/>
                </a:lnTo>
                <a:lnTo>
                  <a:pt x="10395" y="59734"/>
                </a:lnTo>
                <a:lnTo>
                  <a:pt x="10395" y="65806"/>
                </a:lnTo>
                <a:lnTo>
                  <a:pt x="0" y="65806"/>
                </a:lnTo>
                <a:lnTo>
                  <a:pt x="0" y="66783"/>
                </a:lnTo>
                <a:lnTo>
                  <a:pt x="10395" y="66783"/>
                </a:lnTo>
                <a:lnTo>
                  <a:pt x="10395" y="72867"/>
                </a:lnTo>
                <a:lnTo>
                  <a:pt x="0" y="72867"/>
                </a:lnTo>
                <a:lnTo>
                  <a:pt x="0" y="73843"/>
                </a:lnTo>
                <a:lnTo>
                  <a:pt x="10395" y="73843"/>
                </a:lnTo>
                <a:lnTo>
                  <a:pt x="10395" y="79927"/>
                </a:lnTo>
                <a:lnTo>
                  <a:pt x="0" y="79927"/>
                </a:lnTo>
                <a:lnTo>
                  <a:pt x="0" y="80903"/>
                </a:lnTo>
                <a:lnTo>
                  <a:pt x="10395" y="80903"/>
                </a:lnTo>
                <a:lnTo>
                  <a:pt x="10395" y="86976"/>
                </a:lnTo>
                <a:lnTo>
                  <a:pt x="0" y="86976"/>
                </a:lnTo>
                <a:lnTo>
                  <a:pt x="0" y="87964"/>
                </a:lnTo>
                <a:lnTo>
                  <a:pt x="10395" y="87964"/>
                </a:lnTo>
                <a:lnTo>
                  <a:pt x="10395" y="94036"/>
                </a:lnTo>
                <a:lnTo>
                  <a:pt x="0" y="94036"/>
                </a:lnTo>
                <a:lnTo>
                  <a:pt x="0" y="95012"/>
                </a:lnTo>
                <a:lnTo>
                  <a:pt x="10395" y="95012"/>
                </a:lnTo>
                <a:lnTo>
                  <a:pt x="10395" y="101085"/>
                </a:lnTo>
                <a:lnTo>
                  <a:pt x="0" y="101085"/>
                </a:lnTo>
                <a:lnTo>
                  <a:pt x="0" y="102073"/>
                </a:lnTo>
                <a:lnTo>
                  <a:pt x="10395" y="102073"/>
                </a:lnTo>
                <a:lnTo>
                  <a:pt x="10395" y="108145"/>
                </a:lnTo>
                <a:lnTo>
                  <a:pt x="0" y="108145"/>
                </a:lnTo>
                <a:lnTo>
                  <a:pt x="0" y="109121"/>
                </a:lnTo>
                <a:lnTo>
                  <a:pt x="10395" y="109121"/>
                </a:lnTo>
                <a:lnTo>
                  <a:pt x="10395" y="115193"/>
                </a:lnTo>
                <a:lnTo>
                  <a:pt x="0" y="115193"/>
                </a:lnTo>
                <a:lnTo>
                  <a:pt x="0" y="116182"/>
                </a:lnTo>
                <a:lnTo>
                  <a:pt x="10395" y="116182"/>
                </a:lnTo>
                <a:lnTo>
                  <a:pt x="10395" y="122254"/>
                </a:lnTo>
                <a:lnTo>
                  <a:pt x="0" y="122254"/>
                </a:lnTo>
                <a:lnTo>
                  <a:pt x="0" y="123230"/>
                </a:lnTo>
                <a:lnTo>
                  <a:pt x="10395" y="123230"/>
                </a:lnTo>
                <a:lnTo>
                  <a:pt x="10395" y="129302"/>
                </a:lnTo>
                <a:lnTo>
                  <a:pt x="0" y="129302"/>
                </a:lnTo>
                <a:lnTo>
                  <a:pt x="0" y="130279"/>
                </a:lnTo>
                <a:lnTo>
                  <a:pt x="10395" y="130279"/>
                </a:lnTo>
                <a:lnTo>
                  <a:pt x="10395" y="136363"/>
                </a:lnTo>
                <a:lnTo>
                  <a:pt x="0" y="136363"/>
                </a:lnTo>
                <a:lnTo>
                  <a:pt x="0" y="137339"/>
                </a:lnTo>
                <a:lnTo>
                  <a:pt x="10395" y="137339"/>
                </a:lnTo>
                <a:lnTo>
                  <a:pt x="10395" y="143411"/>
                </a:lnTo>
                <a:lnTo>
                  <a:pt x="0" y="143411"/>
                </a:lnTo>
                <a:lnTo>
                  <a:pt x="0" y="144387"/>
                </a:lnTo>
                <a:lnTo>
                  <a:pt x="10395" y="144387"/>
                </a:lnTo>
                <a:lnTo>
                  <a:pt x="10395" y="150472"/>
                </a:lnTo>
                <a:lnTo>
                  <a:pt x="0" y="150472"/>
                </a:lnTo>
                <a:lnTo>
                  <a:pt x="0" y="151448"/>
                </a:lnTo>
                <a:lnTo>
                  <a:pt x="10395" y="151448"/>
                </a:lnTo>
                <a:lnTo>
                  <a:pt x="10395" y="157520"/>
                </a:lnTo>
                <a:lnTo>
                  <a:pt x="0" y="157520"/>
                </a:lnTo>
                <a:lnTo>
                  <a:pt x="0" y="158508"/>
                </a:lnTo>
                <a:lnTo>
                  <a:pt x="10395" y="158508"/>
                </a:lnTo>
                <a:lnTo>
                  <a:pt x="10395" y="164580"/>
                </a:lnTo>
                <a:lnTo>
                  <a:pt x="0" y="164580"/>
                </a:lnTo>
                <a:lnTo>
                  <a:pt x="0" y="165557"/>
                </a:lnTo>
                <a:lnTo>
                  <a:pt x="10395" y="165557"/>
                </a:lnTo>
                <a:lnTo>
                  <a:pt x="10395" y="169248"/>
                </a:lnTo>
                <a:lnTo>
                  <a:pt x="11371" y="169248"/>
                </a:lnTo>
                <a:lnTo>
                  <a:pt x="11371" y="165557"/>
                </a:lnTo>
                <a:lnTo>
                  <a:pt x="17455" y="165557"/>
                </a:lnTo>
                <a:lnTo>
                  <a:pt x="17455" y="169248"/>
                </a:lnTo>
                <a:lnTo>
                  <a:pt x="18431" y="169248"/>
                </a:lnTo>
                <a:lnTo>
                  <a:pt x="18431" y="165557"/>
                </a:lnTo>
                <a:lnTo>
                  <a:pt x="24503" y="165557"/>
                </a:lnTo>
                <a:lnTo>
                  <a:pt x="24503" y="169248"/>
                </a:lnTo>
                <a:lnTo>
                  <a:pt x="25492" y="169248"/>
                </a:lnTo>
                <a:lnTo>
                  <a:pt x="25492" y="165557"/>
                </a:lnTo>
                <a:lnTo>
                  <a:pt x="31564" y="165557"/>
                </a:lnTo>
                <a:lnTo>
                  <a:pt x="31564" y="169248"/>
                </a:lnTo>
                <a:lnTo>
                  <a:pt x="32540" y="169248"/>
                </a:lnTo>
                <a:lnTo>
                  <a:pt x="32540" y="165557"/>
                </a:lnTo>
                <a:lnTo>
                  <a:pt x="38612" y="165557"/>
                </a:lnTo>
                <a:lnTo>
                  <a:pt x="38612" y="169248"/>
                </a:lnTo>
                <a:lnTo>
                  <a:pt x="39601" y="169248"/>
                </a:lnTo>
                <a:lnTo>
                  <a:pt x="39601" y="165557"/>
                </a:lnTo>
                <a:lnTo>
                  <a:pt x="45673" y="165557"/>
                </a:lnTo>
                <a:lnTo>
                  <a:pt x="45673" y="169248"/>
                </a:lnTo>
                <a:lnTo>
                  <a:pt x="46649" y="169248"/>
                </a:lnTo>
                <a:lnTo>
                  <a:pt x="46649" y="165557"/>
                </a:lnTo>
                <a:lnTo>
                  <a:pt x="52721" y="165557"/>
                </a:lnTo>
                <a:lnTo>
                  <a:pt x="52721" y="169248"/>
                </a:lnTo>
                <a:lnTo>
                  <a:pt x="53709" y="169248"/>
                </a:lnTo>
                <a:lnTo>
                  <a:pt x="53709" y="165557"/>
                </a:lnTo>
                <a:lnTo>
                  <a:pt x="59782" y="165557"/>
                </a:lnTo>
                <a:lnTo>
                  <a:pt x="59782" y="169248"/>
                </a:lnTo>
                <a:lnTo>
                  <a:pt x="60758" y="169248"/>
                </a:lnTo>
                <a:lnTo>
                  <a:pt x="60758" y="165557"/>
                </a:lnTo>
                <a:lnTo>
                  <a:pt x="66842" y="165557"/>
                </a:lnTo>
                <a:lnTo>
                  <a:pt x="66842" y="169248"/>
                </a:lnTo>
                <a:lnTo>
                  <a:pt x="67818" y="169248"/>
                </a:lnTo>
                <a:lnTo>
                  <a:pt x="67818" y="165557"/>
                </a:lnTo>
                <a:lnTo>
                  <a:pt x="73902" y="165557"/>
                </a:lnTo>
                <a:lnTo>
                  <a:pt x="73902" y="169248"/>
                </a:lnTo>
                <a:lnTo>
                  <a:pt x="74879" y="169248"/>
                </a:lnTo>
                <a:lnTo>
                  <a:pt x="74879" y="165557"/>
                </a:lnTo>
                <a:lnTo>
                  <a:pt x="80951" y="165557"/>
                </a:lnTo>
                <a:lnTo>
                  <a:pt x="80951" y="169248"/>
                </a:lnTo>
                <a:lnTo>
                  <a:pt x="81939" y="169248"/>
                </a:lnTo>
                <a:lnTo>
                  <a:pt x="81939" y="165557"/>
                </a:lnTo>
                <a:lnTo>
                  <a:pt x="88011" y="165557"/>
                </a:lnTo>
                <a:lnTo>
                  <a:pt x="88011" y="169248"/>
                </a:lnTo>
                <a:lnTo>
                  <a:pt x="88988" y="169248"/>
                </a:lnTo>
                <a:lnTo>
                  <a:pt x="88988" y="165557"/>
                </a:lnTo>
                <a:lnTo>
                  <a:pt x="95060" y="165557"/>
                </a:lnTo>
                <a:lnTo>
                  <a:pt x="95060" y="169248"/>
                </a:lnTo>
                <a:lnTo>
                  <a:pt x="96048" y="169248"/>
                </a:lnTo>
                <a:lnTo>
                  <a:pt x="96048" y="165557"/>
                </a:lnTo>
                <a:lnTo>
                  <a:pt x="102120" y="165557"/>
                </a:lnTo>
                <a:lnTo>
                  <a:pt x="102120" y="169248"/>
                </a:lnTo>
                <a:lnTo>
                  <a:pt x="103097" y="169248"/>
                </a:lnTo>
                <a:lnTo>
                  <a:pt x="103097" y="165557"/>
                </a:lnTo>
                <a:lnTo>
                  <a:pt x="109169" y="165557"/>
                </a:lnTo>
                <a:lnTo>
                  <a:pt x="109169" y="169248"/>
                </a:lnTo>
                <a:lnTo>
                  <a:pt x="110157" y="169248"/>
                </a:lnTo>
                <a:lnTo>
                  <a:pt x="110157" y="165557"/>
                </a:lnTo>
                <a:lnTo>
                  <a:pt x="116229" y="165557"/>
                </a:lnTo>
                <a:lnTo>
                  <a:pt x="116229" y="169248"/>
                </a:lnTo>
                <a:lnTo>
                  <a:pt x="117205" y="169248"/>
                </a:lnTo>
                <a:lnTo>
                  <a:pt x="117205" y="165557"/>
                </a:lnTo>
                <a:lnTo>
                  <a:pt x="123278" y="165557"/>
                </a:lnTo>
                <a:lnTo>
                  <a:pt x="123278" y="169248"/>
                </a:lnTo>
                <a:lnTo>
                  <a:pt x="124254" y="169248"/>
                </a:lnTo>
                <a:lnTo>
                  <a:pt x="124254" y="165557"/>
                </a:lnTo>
                <a:lnTo>
                  <a:pt x="130338" y="165557"/>
                </a:lnTo>
                <a:lnTo>
                  <a:pt x="130338" y="169248"/>
                </a:lnTo>
                <a:lnTo>
                  <a:pt x="131314" y="169248"/>
                </a:lnTo>
                <a:lnTo>
                  <a:pt x="131314" y="165557"/>
                </a:lnTo>
                <a:lnTo>
                  <a:pt x="137387" y="165557"/>
                </a:lnTo>
                <a:lnTo>
                  <a:pt x="137387" y="169248"/>
                </a:lnTo>
                <a:lnTo>
                  <a:pt x="138363" y="169248"/>
                </a:lnTo>
                <a:lnTo>
                  <a:pt x="138363" y="165557"/>
                </a:lnTo>
                <a:lnTo>
                  <a:pt x="144447" y="165557"/>
                </a:lnTo>
                <a:lnTo>
                  <a:pt x="144447" y="169248"/>
                </a:lnTo>
                <a:lnTo>
                  <a:pt x="145423" y="169248"/>
                </a:lnTo>
                <a:lnTo>
                  <a:pt x="145423" y="165557"/>
                </a:lnTo>
                <a:lnTo>
                  <a:pt x="151495" y="165557"/>
                </a:lnTo>
                <a:lnTo>
                  <a:pt x="151495" y="169248"/>
                </a:lnTo>
                <a:lnTo>
                  <a:pt x="152484" y="169248"/>
                </a:lnTo>
                <a:lnTo>
                  <a:pt x="152484" y="165557"/>
                </a:lnTo>
                <a:lnTo>
                  <a:pt x="158556" y="165557"/>
                </a:lnTo>
                <a:lnTo>
                  <a:pt x="158556" y="169248"/>
                </a:lnTo>
                <a:lnTo>
                  <a:pt x="159532" y="169248"/>
                </a:lnTo>
                <a:lnTo>
                  <a:pt x="159532" y="165557"/>
                </a:lnTo>
                <a:lnTo>
                  <a:pt x="165604" y="165557"/>
                </a:lnTo>
                <a:lnTo>
                  <a:pt x="165604" y="169248"/>
                </a:lnTo>
                <a:lnTo>
                  <a:pt x="166593" y="169248"/>
                </a:lnTo>
                <a:lnTo>
                  <a:pt x="166593" y="165557"/>
                </a:lnTo>
                <a:lnTo>
                  <a:pt x="172665" y="165557"/>
                </a:lnTo>
                <a:lnTo>
                  <a:pt x="172665" y="169248"/>
                </a:lnTo>
                <a:lnTo>
                  <a:pt x="173641" y="169248"/>
                </a:lnTo>
                <a:lnTo>
                  <a:pt x="173641" y="165557"/>
                </a:lnTo>
                <a:lnTo>
                  <a:pt x="179713" y="165557"/>
                </a:lnTo>
                <a:lnTo>
                  <a:pt x="179713" y="169248"/>
                </a:lnTo>
                <a:lnTo>
                  <a:pt x="180702" y="169248"/>
                </a:lnTo>
                <a:lnTo>
                  <a:pt x="180702" y="165557"/>
                </a:lnTo>
                <a:lnTo>
                  <a:pt x="186774" y="165557"/>
                </a:lnTo>
                <a:lnTo>
                  <a:pt x="186774" y="169248"/>
                </a:lnTo>
                <a:lnTo>
                  <a:pt x="187750" y="169248"/>
                </a:lnTo>
                <a:lnTo>
                  <a:pt x="187750" y="165557"/>
                </a:lnTo>
                <a:lnTo>
                  <a:pt x="193822" y="165557"/>
                </a:lnTo>
                <a:lnTo>
                  <a:pt x="193822" y="169248"/>
                </a:lnTo>
                <a:lnTo>
                  <a:pt x="194810" y="169248"/>
                </a:lnTo>
                <a:lnTo>
                  <a:pt x="194810" y="165557"/>
                </a:lnTo>
                <a:lnTo>
                  <a:pt x="200883" y="165557"/>
                </a:lnTo>
                <a:lnTo>
                  <a:pt x="200883" y="169248"/>
                </a:lnTo>
                <a:lnTo>
                  <a:pt x="201859" y="169248"/>
                </a:lnTo>
                <a:lnTo>
                  <a:pt x="201859" y="165557"/>
                </a:lnTo>
                <a:lnTo>
                  <a:pt x="207931" y="165557"/>
                </a:lnTo>
                <a:lnTo>
                  <a:pt x="207931" y="169248"/>
                </a:lnTo>
                <a:lnTo>
                  <a:pt x="208919" y="169248"/>
                </a:lnTo>
                <a:lnTo>
                  <a:pt x="208919" y="165557"/>
                </a:lnTo>
                <a:lnTo>
                  <a:pt x="214992" y="165557"/>
                </a:lnTo>
                <a:lnTo>
                  <a:pt x="214992" y="169248"/>
                </a:lnTo>
                <a:lnTo>
                  <a:pt x="215968" y="169248"/>
                </a:lnTo>
                <a:lnTo>
                  <a:pt x="215968" y="165557"/>
                </a:lnTo>
                <a:lnTo>
                  <a:pt x="222040" y="165557"/>
                </a:lnTo>
                <a:lnTo>
                  <a:pt x="222040" y="169248"/>
                </a:lnTo>
                <a:lnTo>
                  <a:pt x="223028" y="169248"/>
                </a:lnTo>
                <a:lnTo>
                  <a:pt x="223028" y="165557"/>
                </a:lnTo>
                <a:lnTo>
                  <a:pt x="229100" y="165557"/>
                </a:lnTo>
                <a:lnTo>
                  <a:pt x="229100" y="169248"/>
                </a:lnTo>
                <a:lnTo>
                  <a:pt x="230077" y="169248"/>
                </a:lnTo>
                <a:lnTo>
                  <a:pt x="230077" y="165557"/>
                </a:lnTo>
                <a:lnTo>
                  <a:pt x="236161" y="165557"/>
                </a:lnTo>
                <a:lnTo>
                  <a:pt x="236161" y="169248"/>
                </a:lnTo>
                <a:lnTo>
                  <a:pt x="237137" y="169248"/>
                </a:lnTo>
                <a:lnTo>
                  <a:pt x="237137" y="165557"/>
                </a:lnTo>
                <a:lnTo>
                  <a:pt x="243209" y="165557"/>
                </a:lnTo>
                <a:lnTo>
                  <a:pt x="243209" y="169248"/>
                </a:lnTo>
                <a:lnTo>
                  <a:pt x="244198" y="169248"/>
                </a:lnTo>
                <a:lnTo>
                  <a:pt x="244198" y="165557"/>
                </a:lnTo>
                <a:lnTo>
                  <a:pt x="250270" y="165557"/>
                </a:lnTo>
                <a:lnTo>
                  <a:pt x="250270" y="169248"/>
                </a:lnTo>
                <a:lnTo>
                  <a:pt x="251246" y="169248"/>
                </a:lnTo>
                <a:lnTo>
                  <a:pt x="251246" y="165557"/>
                </a:lnTo>
                <a:lnTo>
                  <a:pt x="257318" y="165557"/>
                </a:lnTo>
                <a:lnTo>
                  <a:pt x="257318" y="169248"/>
                </a:lnTo>
                <a:lnTo>
                  <a:pt x="258306" y="169248"/>
                </a:lnTo>
                <a:lnTo>
                  <a:pt x="258306" y="165557"/>
                </a:lnTo>
                <a:lnTo>
                  <a:pt x="264379" y="165557"/>
                </a:lnTo>
                <a:lnTo>
                  <a:pt x="264379" y="169248"/>
                </a:lnTo>
                <a:lnTo>
                  <a:pt x="265355" y="169248"/>
                </a:lnTo>
                <a:lnTo>
                  <a:pt x="265355" y="165557"/>
                </a:lnTo>
                <a:lnTo>
                  <a:pt x="271427" y="165557"/>
                </a:lnTo>
                <a:lnTo>
                  <a:pt x="271427" y="169248"/>
                </a:lnTo>
                <a:lnTo>
                  <a:pt x="272415" y="169248"/>
                </a:lnTo>
                <a:lnTo>
                  <a:pt x="272415" y="165557"/>
                </a:lnTo>
                <a:lnTo>
                  <a:pt x="278488" y="165557"/>
                </a:lnTo>
                <a:lnTo>
                  <a:pt x="278488" y="169248"/>
                </a:lnTo>
                <a:lnTo>
                  <a:pt x="279464" y="169248"/>
                </a:lnTo>
                <a:lnTo>
                  <a:pt x="279464" y="165557"/>
                </a:lnTo>
                <a:lnTo>
                  <a:pt x="287858" y="165557"/>
                </a:lnTo>
                <a:lnTo>
                  <a:pt x="287858" y="164580"/>
                </a:lnTo>
                <a:lnTo>
                  <a:pt x="279476" y="164580"/>
                </a:lnTo>
                <a:lnTo>
                  <a:pt x="279476" y="158508"/>
                </a:lnTo>
                <a:lnTo>
                  <a:pt x="287870" y="158508"/>
                </a:lnTo>
                <a:lnTo>
                  <a:pt x="287870" y="157520"/>
                </a:lnTo>
                <a:lnTo>
                  <a:pt x="279476" y="157520"/>
                </a:lnTo>
                <a:lnTo>
                  <a:pt x="279476" y="151448"/>
                </a:lnTo>
                <a:lnTo>
                  <a:pt x="287870" y="151448"/>
                </a:lnTo>
                <a:lnTo>
                  <a:pt x="287870" y="150472"/>
                </a:lnTo>
                <a:lnTo>
                  <a:pt x="279476" y="150472"/>
                </a:lnTo>
                <a:lnTo>
                  <a:pt x="279476" y="144399"/>
                </a:lnTo>
                <a:lnTo>
                  <a:pt x="287870" y="144399"/>
                </a:lnTo>
                <a:lnTo>
                  <a:pt x="287870" y="143411"/>
                </a:lnTo>
                <a:lnTo>
                  <a:pt x="279476" y="143411"/>
                </a:lnTo>
                <a:lnTo>
                  <a:pt x="279476" y="137339"/>
                </a:lnTo>
                <a:lnTo>
                  <a:pt x="287870" y="137339"/>
                </a:lnTo>
                <a:lnTo>
                  <a:pt x="287870" y="136363"/>
                </a:lnTo>
                <a:lnTo>
                  <a:pt x="279476" y="136363"/>
                </a:lnTo>
                <a:lnTo>
                  <a:pt x="279476" y="130279"/>
                </a:lnTo>
                <a:lnTo>
                  <a:pt x="287870" y="130279"/>
                </a:lnTo>
                <a:lnTo>
                  <a:pt x="287870" y="129302"/>
                </a:lnTo>
                <a:lnTo>
                  <a:pt x="279476" y="129302"/>
                </a:lnTo>
                <a:lnTo>
                  <a:pt x="279476" y="123230"/>
                </a:lnTo>
                <a:lnTo>
                  <a:pt x="287870" y="123230"/>
                </a:lnTo>
                <a:lnTo>
                  <a:pt x="287870" y="122254"/>
                </a:lnTo>
                <a:lnTo>
                  <a:pt x="279476" y="122254"/>
                </a:lnTo>
                <a:lnTo>
                  <a:pt x="279476" y="116182"/>
                </a:lnTo>
                <a:lnTo>
                  <a:pt x="287870" y="116182"/>
                </a:lnTo>
                <a:lnTo>
                  <a:pt x="287870" y="115193"/>
                </a:lnTo>
                <a:lnTo>
                  <a:pt x="279476" y="115193"/>
                </a:lnTo>
                <a:lnTo>
                  <a:pt x="279476" y="109121"/>
                </a:lnTo>
                <a:lnTo>
                  <a:pt x="287870" y="109121"/>
                </a:lnTo>
                <a:lnTo>
                  <a:pt x="287870" y="108145"/>
                </a:lnTo>
                <a:lnTo>
                  <a:pt x="279476" y="108145"/>
                </a:lnTo>
                <a:lnTo>
                  <a:pt x="279476" y="102061"/>
                </a:lnTo>
                <a:lnTo>
                  <a:pt x="287870" y="102061"/>
                </a:lnTo>
                <a:lnTo>
                  <a:pt x="287870" y="101085"/>
                </a:lnTo>
                <a:lnTo>
                  <a:pt x="279476" y="101085"/>
                </a:lnTo>
                <a:lnTo>
                  <a:pt x="279476" y="95012"/>
                </a:lnTo>
                <a:lnTo>
                  <a:pt x="287870" y="95012"/>
                </a:lnTo>
                <a:lnTo>
                  <a:pt x="287870" y="94024"/>
                </a:lnTo>
                <a:lnTo>
                  <a:pt x="279476" y="94024"/>
                </a:lnTo>
                <a:lnTo>
                  <a:pt x="279476" y="87952"/>
                </a:lnTo>
                <a:lnTo>
                  <a:pt x="287870" y="87952"/>
                </a:lnTo>
                <a:lnTo>
                  <a:pt x="287870" y="86976"/>
                </a:lnTo>
                <a:lnTo>
                  <a:pt x="279476" y="86976"/>
                </a:lnTo>
                <a:lnTo>
                  <a:pt x="279476" y="80903"/>
                </a:lnTo>
                <a:lnTo>
                  <a:pt x="287870" y="80903"/>
                </a:lnTo>
                <a:lnTo>
                  <a:pt x="287870" y="79927"/>
                </a:lnTo>
                <a:lnTo>
                  <a:pt x="279476" y="79927"/>
                </a:lnTo>
                <a:lnTo>
                  <a:pt x="279476" y="73843"/>
                </a:lnTo>
                <a:lnTo>
                  <a:pt x="287870" y="73843"/>
                </a:lnTo>
                <a:lnTo>
                  <a:pt x="287870" y="72867"/>
                </a:lnTo>
                <a:lnTo>
                  <a:pt x="279476" y="72867"/>
                </a:lnTo>
                <a:lnTo>
                  <a:pt x="279476" y="66783"/>
                </a:lnTo>
                <a:lnTo>
                  <a:pt x="287870" y="66783"/>
                </a:lnTo>
                <a:lnTo>
                  <a:pt x="287870" y="65806"/>
                </a:lnTo>
                <a:lnTo>
                  <a:pt x="279476" y="65806"/>
                </a:lnTo>
                <a:lnTo>
                  <a:pt x="279476" y="59734"/>
                </a:lnTo>
                <a:lnTo>
                  <a:pt x="287870" y="59734"/>
                </a:lnTo>
                <a:lnTo>
                  <a:pt x="287870" y="58746"/>
                </a:lnTo>
                <a:lnTo>
                  <a:pt x="279476" y="58746"/>
                </a:lnTo>
                <a:lnTo>
                  <a:pt x="279476" y="52674"/>
                </a:lnTo>
                <a:lnTo>
                  <a:pt x="287870" y="52674"/>
                </a:lnTo>
                <a:lnTo>
                  <a:pt x="287870" y="51697"/>
                </a:lnTo>
                <a:lnTo>
                  <a:pt x="279476" y="51697"/>
                </a:lnTo>
                <a:lnTo>
                  <a:pt x="279476" y="45625"/>
                </a:lnTo>
                <a:lnTo>
                  <a:pt x="287870" y="45625"/>
                </a:lnTo>
                <a:lnTo>
                  <a:pt x="287870" y="44637"/>
                </a:lnTo>
                <a:lnTo>
                  <a:pt x="279476" y="44637"/>
                </a:lnTo>
                <a:lnTo>
                  <a:pt x="279476" y="38565"/>
                </a:lnTo>
                <a:lnTo>
                  <a:pt x="287870" y="38565"/>
                </a:lnTo>
                <a:lnTo>
                  <a:pt x="287870" y="37589"/>
                </a:lnTo>
                <a:lnTo>
                  <a:pt x="279476" y="37589"/>
                </a:lnTo>
                <a:lnTo>
                  <a:pt x="279476" y="31516"/>
                </a:lnTo>
                <a:lnTo>
                  <a:pt x="287870" y="31516"/>
                </a:lnTo>
                <a:lnTo>
                  <a:pt x="287870" y="30528"/>
                </a:lnTo>
                <a:lnTo>
                  <a:pt x="279476" y="30528"/>
                </a:lnTo>
                <a:lnTo>
                  <a:pt x="279476" y="24456"/>
                </a:lnTo>
                <a:lnTo>
                  <a:pt x="287870" y="24456"/>
                </a:lnTo>
                <a:lnTo>
                  <a:pt x="287870" y="23480"/>
                </a:lnTo>
                <a:lnTo>
                  <a:pt x="279476" y="23480"/>
                </a:lnTo>
                <a:lnTo>
                  <a:pt x="279476" y="17408"/>
                </a:lnTo>
                <a:lnTo>
                  <a:pt x="287870" y="17408"/>
                </a:lnTo>
                <a:lnTo>
                  <a:pt x="287870" y="16419"/>
                </a:lnTo>
                <a:lnTo>
                  <a:pt x="279476" y="16419"/>
                </a:lnTo>
                <a:lnTo>
                  <a:pt x="279476" y="10347"/>
                </a:lnTo>
                <a:lnTo>
                  <a:pt x="287870" y="10347"/>
                </a:lnTo>
                <a:lnTo>
                  <a:pt x="287870" y="9371"/>
                </a:lnTo>
                <a:lnTo>
                  <a:pt x="279476" y="9371"/>
                </a:lnTo>
                <a:lnTo>
                  <a:pt x="279476" y="3287"/>
                </a:lnTo>
                <a:lnTo>
                  <a:pt x="287870" y="3287"/>
                </a:lnTo>
                <a:lnTo>
                  <a:pt x="287870" y="2310"/>
                </a:lnTo>
                <a:lnTo>
                  <a:pt x="279476" y="2310"/>
                </a:lnTo>
                <a:lnTo>
                  <a:pt x="279476" y="1"/>
                </a:lnTo>
                <a:lnTo>
                  <a:pt x="278488" y="1"/>
                </a:lnTo>
                <a:lnTo>
                  <a:pt x="278488" y="2310"/>
                </a:lnTo>
                <a:lnTo>
                  <a:pt x="272415" y="2310"/>
                </a:lnTo>
                <a:lnTo>
                  <a:pt x="272415" y="1"/>
                </a:lnTo>
                <a:lnTo>
                  <a:pt x="271439" y="1"/>
                </a:lnTo>
                <a:lnTo>
                  <a:pt x="271439" y="2310"/>
                </a:lnTo>
                <a:lnTo>
                  <a:pt x="265367" y="2310"/>
                </a:lnTo>
                <a:lnTo>
                  <a:pt x="265367" y="1"/>
                </a:lnTo>
                <a:lnTo>
                  <a:pt x="264379" y="1"/>
                </a:lnTo>
                <a:lnTo>
                  <a:pt x="264379" y="2310"/>
                </a:lnTo>
                <a:lnTo>
                  <a:pt x="258306" y="2310"/>
                </a:lnTo>
                <a:lnTo>
                  <a:pt x="258306" y="1"/>
                </a:lnTo>
                <a:lnTo>
                  <a:pt x="257330" y="1"/>
                </a:lnTo>
                <a:lnTo>
                  <a:pt x="257330" y="2310"/>
                </a:lnTo>
                <a:lnTo>
                  <a:pt x="251258" y="2310"/>
                </a:lnTo>
                <a:lnTo>
                  <a:pt x="251258" y="1"/>
                </a:lnTo>
                <a:lnTo>
                  <a:pt x="250270" y="1"/>
                </a:lnTo>
                <a:lnTo>
                  <a:pt x="250270" y="2310"/>
                </a:lnTo>
                <a:lnTo>
                  <a:pt x="244198" y="2310"/>
                </a:lnTo>
                <a:lnTo>
                  <a:pt x="244198" y="1"/>
                </a:lnTo>
                <a:lnTo>
                  <a:pt x="243221" y="1"/>
                </a:lnTo>
                <a:lnTo>
                  <a:pt x="243221" y="2310"/>
                </a:lnTo>
                <a:lnTo>
                  <a:pt x="237137" y="2310"/>
                </a:lnTo>
                <a:lnTo>
                  <a:pt x="237137" y="1"/>
                </a:lnTo>
                <a:lnTo>
                  <a:pt x="236161" y="1"/>
                </a:lnTo>
                <a:lnTo>
                  <a:pt x="236161" y="2310"/>
                </a:lnTo>
                <a:lnTo>
                  <a:pt x="230089" y="2310"/>
                </a:lnTo>
                <a:lnTo>
                  <a:pt x="230089" y="1"/>
                </a:lnTo>
                <a:lnTo>
                  <a:pt x="229100" y="1"/>
                </a:lnTo>
                <a:lnTo>
                  <a:pt x="229100" y="2310"/>
                </a:lnTo>
                <a:lnTo>
                  <a:pt x="223028" y="2310"/>
                </a:lnTo>
                <a:lnTo>
                  <a:pt x="223028" y="1"/>
                </a:lnTo>
                <a:lnTo>
                  <a:pt x="222052" y="1"/>
                </a:lnTo>
                <a:lnTo>
                  <a:pt x="222052" y="2310"/>
                </a:lnTo>
                <a:lnTo>
                  <a:pt x="215980" y="2310"/>
                </a:lnTo>
                <a:lnTo>
                  <a:pt x="215980" y="1"/>
                </a:lnTo>
                <a:lnTo>
                  <a:pt x="214992" y="1"/>
                </a:lnTo>
                <a:lnTo>
                  <a:pt x="214992" y="2310"/>
                </a:lnTo>
                <a:lnTo>
                  <a:pt x="208919" y="2310"/>
                </a:lnTo>
                <a:lnTo>
                  <a:pt x="208919" y="1"/>
                </a:lnTo>
                <a:lnTo>
                  <a:pt x="207943" y="1"/>
                </a:lnTo>
                <a:lnTo>
                  <a:pt x="207943" y="2310"/>
                </a:lnTo>
                <a:lnTo>
                  <a:pt x="201871" y="2310"/>
                </a:lnTo>
                <a:lnTo>
                  <a:pt x="201871" y="1"/>
                </a:lnTo>
                <a:lnTo>
                  <a:pt x="200883" y="1"/>
                </a:lnTo>
                <a:lnTo>
                  <a:pt x="200883" y="2310"/>
                </a:lnTo>
                <a:lnTo>
                  <a:pt x="194810" y="2310"/>
                </a:lnTo>
                <a:lnTo>
                  <a:pt x="194810" y="1"/>
                </a:lnTo>
                <a:lnTo>
                  <a:pt x="193834" y="1"/>
                </a:lnTo>
                <a:lnTo>
                  <a:pt x="193834" y="2310"/>
                </a:lnTo>
                <a:lnTo>
                  <a:pt x="187762" y="2310"/>
                </a:lnTo>
                <a:lnTo>
                  <a:pt x="187762" y="1"/>
                </a:lnTo>
                <a:lnTo>
                  <a:pt x="186774" y="1"/>
                </a:lnTo>
                <a:lnTo>
                  <a:pt x="186774" y="2310"/>
                </a:lnTo>
                <a:lnTo>
                  <a:pt x="180702" y="2310"/>
                </a:lnTo>
                <a:lnTo>
                  <a:pt x="180702" y="1"/>
                </a:lnTo>
                <a:lnTo>
                  <a:pt x="179713" y="1"/>
                </a:lnTo>
                <a:lnTo>
                  <a:pt x="179713" y="2310"/>
                </a:lnTo>
                <a:lnTo>
                  <a:pt x="173641" y="2310"/>
                </a:lnTo>
                <a:lnTo>
                  <a:pt x="173641" y="1"/>
                </a:lnTo>
                <a:lnTo>
                  <a:pt x="172665" y="1"/>
                </a:lnTo>
                <a:lnTo>
                  <a:pt x="172665" y="2310"/>
                </a:lnTo>
                <a:lnTo>
                  <a:pt x="166581" y="2310"/>
                </a:lnTo>
                <a:lnTo>
                  <a:pt x="166581" y="1"/>
                </a:lnTo>
                <a:lnTo>
                  <a:pt x="165604" y="1"/>
                </a:lnTo>
                <a:lnTo>
                  <a:pt x="165604" y="2310"/>
                </a:lnTo>
                <a:lnTo>
                  <a:pt x="159532" y="2310"/>
                </a:lnTo>
                <a:lnTo>
                  <a:pt x="159532" y="1"/>
                </a:lnTo>
                <a:lnTo>
                  <a:pt x="158544" y="1"/>
                </a:lnTo>
                <a:lnTo>
                  <a:pt x="158544" y="2310"/>
                </a:lnTo>
                <a:lnTo>
                  <a:pt x="152472" y="2310"/>
                </a:lnTo>
                <a:lnTo>
                  <a:pt x="152472" y="1"/>
                </a:lnTo>
                <a:lnTo>
                  <a:pt x="151495" y="1"/>
                </a:lnTo>
                <a:lnTo>
                  <a:pt x="151495" y="2310"/>
                </a:lnTo>
                <a:lnTo>
                  <a:pt x="145423" y="2310"/>
                </a:lnTo>
                <a:lnTo>
                  <a:pt x="145423" y="1"/>
                </a:lnTo>
                <a:lnTo>
                  <a:pt x="144447" y="1"/>
                </a:lnTo>
                <a:lnTo>
                  <a:pt x="144447" y="2310"/>
                </a:lnTo>
                <a:lnTo>
                  <a:pt x="138375" y="2310"/>
                </a:lnTo>
                <a:lnTo>
                  <a:pt x="138375" y="1"/>
                </a:lnTo>
                <a:lnTo>
                  <a:pt x="137387" y="1"/>
                </a:lnTo>
                <a:lnTo>
                  <a:pt x="137387" y="2310"/>
                </a:lnTo>
                <a:lnTo>
                  <a:pt x="131314" y="2310"/>
                </a:lnTo>
                <a:lnTo>
                  <a:pt x="131314" y="1"/>
                </a:lnTo>
                <a:lnTo>
                  <a:pt x="130338" y="1"/>
                </a:lnTo>
                <a:lnTo>
                  <a:pt x="130338" y="2310"/>
                </a:lnTo>
                <a:lnTo>
                  <a:pt x="124254" y="2310"/>
                </a:lnTo>
                <a:lnTo>
                  <a:pt x="124254" y="1"/>
                </a:lnTo>
                <a:lnTo>
                  <a:pt x="123278" y="1"/>
                </a:lnTo>
                <a:lnTo>
                  <a:pt x="123278" y="2310"/>
                </a:lnTo>
                <a:lnTo>
                  <a:pt x="117205" y="2310"/>
                </a:lnTo>
                <a:lnTo>
                  <a:pt x="117205" y="1"/>
                </a:lnTo>
                <a:lnTo>
                  <a:pt x="116217" y="1"/>
                </a:lnTo>
                <a:lnTo>
                  <a:pt x="116217" y="2310"/>
                </a:lnTo>
                <a:lnTo>
                  <a:pt x="110157" y="2310"/>
                </a:lnTo>
                <a:lnTo>
                  <a:pt x="110157" y="1"/>
                </a:lnTo>
                <a:lnTo>
                  <a:pt x="109169" y="1"/>
                </a:lnTo>
                <a:lnTo>
                  <a:pt x="109169" y="2310"/>
                </a:lnTo>
                <a:lnTo>
                  <a:pt x="103097" y="2310"/>
                </a:lnTo>
                <a:lnTo>
                  <a:pt x="103097" y="1"/>
                </a:lnTo>
                <a:lnTo>
                  <a:pt x="102120" y="1"/>
                </a:lnTo>
                <a:lnTo>
                  <a:pt x="102120" y="2310"/>
                </a:lnTo>
                <a:lnTo>
                  <a:pt x="96036" y="2310"/>
                </a:lnTo>
                <a:lnTo>
                  <a:pt x="96036" y="1"/>
                </a:lnTo>
                <a:lnTo>
                  <a:pt x="95060" y="1"/>
                </a:lnTo>
                <a:lnTo>
                  <a:pt x="95060" y="2310"/>
                </a:lnTo>
                <a:lnTo>
                  <a:pt x="88988" y="2310"/>
                </a:lnTo>
                <a:lnTo>
                  <a:pt x="88988" y="1"/>
                </a:lnTo>
                <a:lnTo>
                  <a:pt x="87999" y="1"/>
                </a:lnTo>
                <a:lnTo>
                  <a:pt x="87999" y="2310"/>
                </a:lnTo>
                <a:lnTo>
                  <a:pt x="81927" y="2310"/>
                </a:lnTo>
                <a:lnTo>
                  <a:pt x="81927" y="1"/>
                </a:lnTo>
                <a:lnTo>
                  <a:pt x="80951" y="1"/>
                </a:lnTo>
                <a:lnTo>
                  <a:pt x="80951" y="2310"/>
                </a:lnTo>
                <a:lnTo>
                  <a:pt x="74879" y="2310"/>
                </a:lnTo>
                <a:lnTo>
                  <a:pt x="74879" y="1"/>
                </a:lnTo>
                <a:lnTo>
                  <a:pt x="73902" y="1"/>
                </a:lnTo>
                <a:lnTo>
                  <a:pt x="73902" y="2310"/>
                </a:lnTo>
                <a:lnTo>
                  <a:pt x="67818" y="2310"/>
                </a:lnTo>
                <a:lnTo>
                  <a:pt x="67818" y="1"/>
                </a:lnTo>
                <a:lnTo>
                  <a:pt x="66842" y="1"/>
                </a:lnTo>
                <a:lnTo>
                  <a:pt x="66842" y="2310"/>
                </a:lnTo>
                <a:lnTo>
                  <a:pt x="60758" y="2310"/>
                </a:lnTo>
                <a:lnTo>
                  <a:pt x="60758" y="1"/>
                </a:lnTo>
                <a:lnTo>
                  <a:pt x="59782" y="1"/>
                </a:lnTo>
                <a:lnTo>
                  <a:pt x="59782" y="2310"/>
                </a:lnTo>
                <a:lnTo>
                  <a:pt x="53709" y="2310"/>
                </a:lnTo>
                <a:lnTo>
                  <a:pt x="53709" y="1"/>
                </a:lnTo>
                <a:lnTo>
                  <a:pt x="52721" y="1"/>
                </a:lnTo>
                <a:lnTo>
                  <a:pt x="52721" y="2310"/>
                </a:lnTo>
                <a:lnTo>
                  <a:pt x="46649" y="2310"/>
                </a:lnTo>
                <a:lnTo>
                  <a:pt x="46649" y="1"/>
                </a:lnTo>
                <a:lnTo>
                  <a:pt x="45673" y="1"/>
                </a:lnTo>
                <a:lnTo>
                  <a:pt x="45673" y="2310"/>
                </a:lnTo>
                <a:lnTo>
                  <a:pt x="39601" y="2310"/>
                </a:lnTo>
                <a:lnTo>
                  <a:pt x="39601" y="1"/>
                </a:lnTo>
                <a:lnTo>
                  <a:pt x="38612" y="1"/>
                </a:lnTo>
                <a:lnTo>
                  <a:pt x="38612" y="2310"/>
                </a:lnTo>
                <a:lnTo>
                  <a:pt x="32540" y="2310"/>
                </a:lnTo>
                <a:lnTo>
                  <a:pt x="32540" y="1"/>
                </a:lnTo>
                <a:lnTo>
                  <a:pt x="31564" y="1"/>
                </a:lnTo>
                <a:lnTo>
                  <a:pt x="31564" y="2310"/>
                </a:lnTo>
                <a:lnTo>
                  <a:pt x="25492" y="2310"/>
                </a:lnTo>
                <a:lnTo>
                  <a:pt x="25492" y="1"/>
                </a:lnTo>
                <a:lnTo>
                  <a:pt x="24503" y="1"/>
                </a:lnTo>
                <a:lnTo>
                  <a:pt x="24503" y="2310"/>
                </a:lnTo>
                <a:lnTo>
                  <a:pt x="18431" y="2310"/>
                </a:lnTo>
                <a:lnTo>
                  <a:pt x="18431" y="1"/>
                </a:lnTo>
                <a:lnTo>
                  <a:pt x="17455" y="1"/>
                </a:lnTo>
                <a:lnTo>
                  <a:pt x="17455" y="2310"/>
                </a:lnTo>
                <a:lnTo>
                  <a:pt x="11371" y="2310"/>
                </a:lnTo>
                <a:lnTo>
                  <a:pt x="1137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3"/>
          <p:cNvSpPr txBox="1">
            <a:spLocks noGrp="1"/>
          </p:cNvSpPr>
          <p:nvPr>
            <p:ph type="title" hasCustomPrompt="1"/>
          </p:nvPr>
        </p:nvSpPr>
        <p:spPr>
          <a:xfrm>
            <a:off x="1207539" y="1285500"/>
            <a:ext cx="3410700" cy="135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75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06" name="Google Shape;106;p3"/>
          <p:cNvSpPr txBox="1">
            <a:spLocks noGrp="1"/>
          </p:cNvSpPr>
          <p:nvPr>
            <p:ph type="subTitle" idx="1"/>
          </p:nvPr>
        </p:nvSpPr>
        <p:spPr>
          <a:xfrm>
            <a:off x="1207539" y="3582873"/>
            <a:ext cx="3410700" cy="58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3"/>
          <p:cNvSpPr txBox="1">
            <a:spLocks noGrp="1"/>
          </p:cNvSpPr>
          <p:nvPr>
            <p:ph type="title" idx="2"/>
          </p:nvPr>
        </p:nvSpPr>
        <p:spPr>
          <a:xfrm>
            <a:off x="1207539" y="2776175"/>
            <a:ext cx="34107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grpSp>
        <p:nvGrpSpPr>
          <p:cNvPr id="108" name="Google Shape;108;p3"/>
          <p:cNvGrpSpPr/>
          <p:nvPr/>
        </p:nvGrpSpPr>
        <p:grpSpPr>
          <a:xfrm>
            <a:off x="7365098" y="3205040"/>
            <a:ext cx="1714699" cy="1842836"/>
            <a:chOff x="7365098" y="3205040"/>
            <a:chExt cx="1714699" cy="1842836"/>
          </a:xfrm>
        </p:grpSpPr>
        <p:sp>
          <p:nvSpPr>
            <p:cNvPr id="109" name="Google Shape;109;p3"/>
            <p:cNvSpPr/>
            <p:nvPr/>
          </p:nvSpPr>
          <p:spPr>
            <a:xfrm>
              <a:off x="8944346" y="4004957"/>
              <a:ext cx="97552" cy="98090"/>
            </a:xfrm>
            <a:custGeom>
              <a:avLst/>
              <a:gdLst/>
              <a:ahLst/>
              <a:cxnLst/>
              <a:rect l="l" t="t" r="r" b="b"/>
              <a:pathLst>
                <a:path w="1814" h="1824" extrusionOk="0">
                  <a:moveTo>
                    <a:pt x="969" y="235"/>
                  </a:moveTo>
                  <a:cubicBezTo>
                    <a:pt x="990" y="315"/>
                    <a:pt x="1018" y="417"/>
                    <a:pt x="1034" y="485"/>
                  </a:cubicBezTo>
                  <a:cubicBezTo>
                    <a:pt x="1080" y="667"/>
                    <a:pt x="1089" y="707"/>
                    <a:pt x="1111" y="738"/>
                  </a:cubicBezTo>
                  <a:cubicBezTo>
                    <a:pt x="1135" y="769"/>
                    <a:pt x="1166" y="784"/>
                    <a:pt x="1345" y="846"/>
                  </a:cubicBezTo>
                  <a:cubicBezTo>
                    <a:pt x="1410" y="870"/>
                    <a:pt x="1505" y="904"/>
                    <a:pt x="1576" y="935"/>
                  </a:cubicBezTo>
                  <a:cubicBezTo>
                    <a:pt x="1478" y="978"/>
                    <a:pt x="1314" y="1040"/>
                    <a:pt x="1169" y="1093"/>
                  </a:cubicBezTo>
                  <a:cubicBezTo>
                    <a:pt x="1148" y="1099"/>
                    <a:pt x="1129" y="1114"/>
                    <a:pt x="1120" y="1136"/>
                  </a:cubicBezTo>
                  <a:cubicBezTo>
                    <a:pt x="1049" y="1302"/>
                    <a:pt x="960" y="1490"/>
                    <a:pt x="901" y="1595"/>
                  </a:cubicBezTo>
                  <a:cubicBezTo>
                    <a:pt x="861" y="1481"/>
                    <a:pt x="802" y="1281"/>
                    <a:pt x="759" y="1108"/>
                  </a:cubicBezTo>
                  <a:cubicBezTo>
                    <a:pt x="753" y="1077"/>
                    <a:pt x="728" y="1052"/>
                    <a:pt x="697" y="1046"/>
                  </a:cubicBezTo>
                  <a:cubicBezTo>
                    <a:pt x="528" y="1015"/>
                    <a:pt x="333" y="972"/>
                    <a:pt x="229" y="941"/>
                  </a:cubicBezTo>
                  <a:cubicBezTo>
                    <a:pt x="392" y="852"/>
                    <a:pt x="565" y="775"/>
                    <a:pt x="738" y="707"/>
                  </a:cubicBezTo>
                  <a:cubicBezTo>
                    <a:pt x="759" y="698"/>
                    <a:pt x="775" y="682"/>
                    <a:pt x="784" y="661"/>
                  </a:cubicBezTo>
                  <a:cubicBezTo>
                    <a:pt x="839" y="516"/>
                    <a:pt x="901" y="374"/>
                    <a:pt x="969" y="235"/>
                  </a:cubicBezTo>
                  <a:close/>
                  <a:moveTo>
                    <a:pt x="987" y="1"/>
                  </a:moveTo>
                  <a:cubicBezTo>
                    <a:pt x="938" y="1"/>
                    <a:pt x="864" y="1"/>
                    <a:pt x="648" y="571"/>
                  </a:cubicBezTo>
                  <a:cubicBezTo>
                    <a:pt x="40" y="815"/>
                    <a:pt x="16" y="895"/>
                    <a:pt x="7" y="929"/>
                  </a:cubicBezTo>
                  <a:cubicBezTo>
                    <a:pt x="0" y="957"/>
                    <a:pt x="7" y="985"/>
                    <a:pt x="22" y="1009"/>
                  </a:cubicBezTo>
                  <a:cubicBezTo>
                    <a:pt x="37" y="1031"/>
                    <a:pt x="84" y="1093"/>
                    <a:pt x="617" y="1194"/>
                  </a:cubicBezTo>
                  <a:cubicBezTo>
                    <a:pt x="775" y="1823"/>
                    <a:pt x="830" y="1823"/>
                    <a:pt x="889" y="1823"/>
                  </a:cubicBezTo>
                  <a:lnTo>
                    <a:pt x="895" y="1823"/>
                  </a:lnTo>
                  <a:cubicBezTo>
                    <a:pt x="944" y="1820"/>
                    <a:pt x="1000" y="1817"/>
                    <a:pt x="1256" y="1231"/>
                  </a:cubicBezTo>
                  <a:cubicBezTo>
                    <a:pt x="1416" y="1176"/>
                    <a:pt x="1718" y="1065"/>
                    <a:pt x="1780" y="1006"/>
                  </a:cubicBezTo>
                  <a:cubicBezTo>
                    <a:pt x="1805" y="985"/>
                    <a:pt x="1814" y="951"/>
                    <a:pt x="1811" y="920"/>
                  </a:cubicBezTo>
                  <a:cubicBezTo>
                    <a:pt x="1795" y="846"/>
                    <a:pt x="1715" y="806"/>
                    <a:pt x="1404" y="695"/>
                  </a:cubicBezTo>
                  <a:cubicBezTo>
                    <a:pt x="1345" y="673"/>
                    <a:pt x="1274" y="648"/>
                    <a:pt x="1243" y="633"/>
                  </a:cubicBezTo>
                  <a:cubicBezTo>
                    <a:pt x="1231" y="599"/>
                    <a:pt x="1209" y="516"/>
                    <a:pt x="1194" y="448"/>
                  </a:cubicBezTo>
                  <a:cubicBezTo>
                    <a:pt x="1142" y="229"/>
                    <a:pt x="1105" y="93"/>
                    <a:pt x="1064" y="41"/>
                  </a:cubicBezTo>
                  <a:cubicBezTo>
                    <a:pt x="1046" y="16"/>
                    <a:pt x="1018" y="4"/>
                    <a:pt x="98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3"/>
            <p:cNvSpPr/>
            <p:nvPr/>
          </p:nvSpPr>
          <p:spPr>
            <a:xfrm>
              <a:off x="8906457" y="3205040"/>
              <a:ext cx="173330" cy="167924"/>
            </a:xfrm>
            <a:custGeom>
              <a:avLst/>
              <a:gdLst/>
              <a:ahLst/>
              <a:cxnLst/>
              <a:rect l="l" t="t" r="r" b="b"/>
              <a:pathLst>
                <a:path w="2725" h="2640" extrusionOk="0">
                  <a:moveTo>
                    <a:pt x="889" y="243"/>
                  </a:moveTo>
                  <a:cubicBezTo>
                    <a:pt x="988" y="326"/>
                    <a:pt x="1151" y="474"/>
                    <a:pt x="1370" y="681"/>
                  </a:cubicBezTo>
                  <a:cubicBezTo>
                    <a:pt x="1244" y="739"/>
                    <a:pt x="1108" y="807"/>
                    <a:pt x="960" y="884"/>
                  </a:cubicBezTo>
                  <a:cubicBezTo>
                    <a:pt x="914" y="557"/>
                    <a:pt x="895" y="358"/>
                    <a:pt x="889" y="243"/>
                  </a:cubicBezTo>
                  <a:close/>
                  <a:moveTo>
                    <a:pt x="2227" y="520"/>
                  </a:moveTo>
                  <a:lnTo>
                    <a:pt x="2227" y="520"/>
                  </a:lnTo>
                  <a:cubicBezTo>
                    <a:pt x="2172" y="708"/>
                    <a:pt x="2101" y="890"/>
                    <a:pt x="2018" y="1066"/>
                  </a:cubicBezTo>
                  <a:cubicBezTo>
                    <a:pt x="1904" y="955"/>
                    <a:pt x="1786" y="841"/>
                    <a:pt x="1672" y="730"/>
                  </a:cubicBezTo>
                  <a:cubicBezTo>
                    <a:pt x="1996" y="585"/>
                    <a:pt x="2150" y="536"/>
                    <a:pt x="2227" y="520"/>
                  </a:cubicBezTo>
                  <a:close/>
                  <a:moveTo>
                    <a:pt x="827" y="1143"/>
                  </a:moveTo>
                  <a:cubicBezTo>
                    <a:pt x="849" y="1298"/>
                    <a:pt x="877" y="1455"/>
                    <a:pt x="904" y="1609"/>
                  </a:cubicBezTo>
                  <a:cubicBezTo>
                    <a:pt x="497" y="1544"/>
                    <a:pt x="318" y="1489"/>
                    <a:pt x="241" y="1455"/>
                  </a:cubicBezTo>
                  <a:cubicBezTo>
                    <a:pt x="358" y="1390"/>
                    <a:pt x="577" y="1273"/>
                    <a:pt x="827" y="1143"/>
                  </a:cubicBezTo>
                  <a:close/>
                  <a:moveTo>
                    <a:pt x="1506" y="810"/>
                  </a:moveTo>
                  <a:cubicBezTo>
                    <a:pt x="1651" y="946"/>
                    <a:pt x="1802" y="1094"/>
                    <a:pt x="1941" y="1233"/>
                  </a:cubicBezTo>
                  <a:cubicBezTo>
                    <a:pt x="1867" y="1396"/>
                    <a:pt x="1786" y="1557"/>
                    <a:pt x="1706" y="1711"/>
                  </a:cubicBezTo>
                  <a:cubicBezTo>
                    <a:pt x="1478" y="1689"/>
                    <a:pt x="1268" y="1661"/>
                    <a:pt x="1086" y="1637"/>
                  </a:cubicBezTo>
                  <a:lnTo>
                    <a:pt x="1083" y="1637"/>
                  </a:lnTo>
                  <a:cubicBezTo>
                    <a:pt x="1049" y="1449"/>
                    <a:pt x="1015" y="1251"/>
                    <a:pt x="988" y="1063"/>
                  </a:cubicBezTo>
                  <a:cubicBezTo>
                    <a:pt x="1179" y="968"/>
                    <a:pt x="1352" y="881"/>
                    <a:pt x="1506" y="810"/>
                  </a:cubicBezTo>
                  <a:close/>
                  <a:moveTo>
                    <a:pt x="2070" y="1362"/>
                  </a:moveTo>
                  <a:cubicBezTo>
                    <a:pt x="2280" y="1578"/>
                    <a:pt x="2394" y="1708"/>
                    <a:pt x="2453" y="1779"/>
                  </a:cubicBezTo>
                  <a:cubicBezTo>
                    <a:pt x="2314" y="1769"/>
                    <a:pt x="2110" y="1751"/>
                    <a:pt x="1888" y="1729"/>
                  </a:cubicBezTo>
                  <a:cubicBezTo>
                    <a:pt x="1950" y="1612"/>
                    <a:pt x="2012" y="1486"/>
                    <a:pt x="2070" y="1362"/>
                  </a:cubicBezTo>
                  <a:close/>
                  <a:moveTo>
                    <a:pt x="1117" y="1816"/>
                  </a:moveTo>
                  <a:lnTo>
                    <a:pt x="1117" y="1816"/>
                  </a:lnTo>
                  <a:cubicBezTo>
                    <a:pt x="1268" y="1834"/>
                    <a:pt x="1438" y="1856"/>
                    <a:pt x="1620" y="1874"/>
                  </a:cubicBezTo>
                  <a:cubicBezTo>
                    <a:pt x="1438" y="2207"/>
                    <a:pt x="1321" y="2371"/>
                    <a:pt x="1259" y="2436"/>
                  </a:cubicBezTo>
                  <a:cubicBezTo>
                    <a:pt x="1231" y="2340"/>
                    <a:pt x="1182" y="2143"/>
                    <a:pt x="1117" y="1816"/>
                  </a:cubicBezTo>
                  <a:close/>
                  <a:moveTo>
                    <a:pt x="826" y="0"/>
                  </a:moveTo>
                  <a:cubicBezTo>
                    <a:pt x="798" y="0"/>
                    <a:pt x="770" y="10"/>
                    <a:pt x="750" y="30"/>
                  </a:cubicBezTo>
                  <a:cubicBezTo>
                    <a:pt x="719" y="67"/>
                    <a:pt x="673" y="119"/>
                    <a:pt x="799" y="968"/>
                  </a:cubicBezTo>
                  <a:cubicBezTo>
                    <a:pt x="395" y="1174"/>
                    <a:pt x="65" y="1356"/>
                    <a:pt x="62" y="1356"/>
                  </a:cubicBezTo>
                  <a:cubicBezTo>
                    <a:pt x="38" y="1372"/>
                    <a:pt x="22" y="1393"/>
                    <a:pt x="19" y="1421"/>
                  </a:cubicBezTo>
                  <a:cubicBezTo>
                    <a:pt x="1" y="1557"/>
                    <a:pt x="149" y="1668"/>
                    <a:pt x="938" y="1788"/>
                  </a:cubicBezTo>
                  <a:cubicBezTo>
                    <a:pt x="988" y="2059"/>
                    <a:pt x="1071" y="2466"/>
                    <a:pt x="1129" y="2574"/>
                  </a:cubicBezTo>
                  <a:cubicBezTo>
                    <a:pt x="1148" y="2615"/>
                    <a:pt x="1188" y="2639"/>
                    <a:pt x="1234" y="2639"/>
                  </a:cubicBezTo>
                  <a:cubicBezTo>
                    <a:pt x="1290" y="2639"/>
                    <a:pt x="1404" y="2639"/>
                    <a:pt x="1802" y="1893"/>
                  </a:cubicBezTo>
                  <a:cubicBezTo>
                    <a:pt x="2144" y="1930"/>
                    <a:pt x="2453" y="1951"/>
                    <a:pt x="2573" y="1961"/>
                  </a:cubicBezTo>
                  <a:cubicBezTo>
                    <a:pt x="2616" y="1961"/>
                    <a:pt x="2656" y="1939"/>
                    <a:pt x="2675" y="1902"/>
                  </a:cubicBezTo>
                  <a:cubicBezTo>
                    <a:pt x="2702" y="1837"/>
                    <a:pt x="2724" y="1785"/>
                    <a:pt x="2144" y="1199"/>
                  </a:cubicBezTo>
                  <a:cubicBezTo>
                    <a:pt x="2274" y="912"/>
                    <a:pt x="2416" y="573"/>
                    <a:pt x="2406" y="459"/>
                  </a:cubicBezTo>
                  <a:cubicBezTo>
                    <a:pt x="2403" y="406"/>
                    <a:pt x="2363" y="344"/>
                    <a:pt x="2264" y="344"/>
                  </a:cubicBezTo>
                  <a:cubicBezTo>
                    <a:pt x="2194" y="344"/>
                    <a:pt x="2039" y="372"/>
                    <a:pt x="1537" y="604"/>
                  </a:cubicBezTo>
                  <a:cubicBezTo>
                    <a:pt x="1305" y="385"/>
                    <a:pt x="941" y="48"/>
                    <a:pt x="870" y="8"/>
                  </a:cubicBezTo>
                  <a:cubicBezTo>
                    <a:pt x="856" y="3"/>
                    <a:pt x="841" y="0"/>
                    <a:pt x="8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3"/>
            <p:cNvSpPr/>
            <p:nvPr/>
          </p:nvSpPr>
          <p:spPr>
            <a:xfrm rot="-3925217">
              <a:off x="8308376" y="4170355"/>
              <a:ext cx="773793" cy="491747"/>
            </a:xfrm>
            <a:custGeom>
              <a:avLst/>
              <a:gdLst/>
              <a:ahLst/>
              <a:cxnLst/>
              <a:rect l="l" t="t" r="r" b="b"/>
              <a:pathLst>
                <a:path w="12073" h="8280" extrusionOk="0">
                  <a:moveTo>
                    <a:pt x="8926" y="1"/>
                  </a:moveTo>
                  <a:cubicBezTo>
                    <a:pt x="8924" y="1"/>
                    <a:pt x="8922" y="1"/>
                    <a:pt x="8921" y="1"/>
                  </a:cubicBezTo>
                  <a:cubicBezTo>
                    <a:pt x="8831" y="4"/>
                    <a:pt x="8742" y="13"/>
                    <a:pt x="8652" y="29"/>
                  </a:cubicBezTo>
                  <a:lnTo>
                    <a:pt x="8588" y="41"/>
                  </a:lnTo>
                  <a:cubicBezTo>
                    <a:pt x="8492" y="60"/>
                    <a:pt x="8507" y="201"/>
                    <a:pt x="8606" y="201"/>
                  </a:cubicBezTo>
                  <a:cubicBezTo>
                    <a:pt x="8609" y="201"/>
                    <a:pt x="8615" y="201"/>
                    <a:pt x="8621" y="198"/>
                  </a:cubicBezTo>
                  <a:lnTo>
                    <a:pt x="8677" y="189"/>
                  </a:lnTo>
                  <a:cubicBezTo>
                    <a:pt x="8760" y="174"/>
                    <a:pt x="8844" y="164"/>
                    <a:pt x="8930" y="161"/>
                  </a:cubicBezTo>
                  <a:cubicBezTo>
                    <a:pt x="8973" y="158"/>
                    <a:pt x="9007" y="121"/>
                    <a:pt x="9007" y="78"/>
                  </a:cubicBezTo>
                  <a:cubicBezTo>
                    <a:pt x="9004" y="34"/>
                    <a:pt x="8967" y="1"/>
                    <a:pt x="8926" y="1"/>
                  </a:cubicBezTo>
                  <a:close/>
                  <a:moveTo>
                    <a:pt x="9248" y="13"/>
                  </a:moveTo>
                  <a:cubicBezTo>
                    <a:pt x="9151" y="13"/>
                    <a:pt x="9136" y="159"/>
                    <a:pt x="9238" y="174"/>
                  </a:cubicBezTo>
                  <a:cubicBezTo>
                    <a:pt x="9343" y="186"/>
                    <a:pt x="9445" y="205"/>
                    <a:pt x="9544" y="232"/>
                  </a:cubicBezTo>
                  <a:cubicBezTo>
                    <a:pt x="9553" y="235"/>
                    <a:pt x="9559" y="235"/>
                    <a:pt x="9565" y="235"/>
                  </a:cubicBezTo>
                  <a:cubicBezTo>
                    <a:pt x="9661" y="235"/>
                    <a:pt x="9679" y="100"/>
                    <a:pt x="9587" y="75"/>
                  </a:cubicBezTo>
                  <a:cubicBezTo>
                    <a:pt x="9479" y="47"/>
                    <a:pt x="9368" y="26"/>
                    <a:pt x="9257" y="13"/>
                  </a:cubicBezTo>
                  <a:cubicBezTo>
                    <a:pt x="9254" y="13"/>
                    <a:pt x="9251" y="13"/>
                    <a:pt x="9248" y="13"/>
                  </a:cubicBezTo>
                  <a:close/>
                  <a:moveTo>
                    <a:pt x="8303" y="128"/>
                  </a:moveTo>
                  <a:cubicBezTo>
                    <a:pt x="8291" y="128"/>
                    <a:pt x="8279" y="131"/>
                    <a:pt x="8267" y="137"/>
                  </a:cubicBezTo>
                  <a:cubicBezTo>
                    <a:pt x="8162" y="180"/>
                    <a:pt x="8060" y="232"/>
                    <a:pt x="7964" y="294"/>
                  </a:cubicBezTo>
                  <a:cubicBezTo>
                    <a:pt x="7900" y="340"/>
                    <a:pt x="7931" y="442"/>
                    <a:pt x="8011" y="442"/>
                  </a:cubicBezTo>
                  <a:lnTo>
                    <a:pt x="8011" y="445"/>
                  </a:lnTo>
                  <a:cubicBezTo>
                    <a:pt x="8026" y="445"/>
                    <a:pt x="8042" y="439"/>
                    <a:pt x="8054" y="430"/>
                  </a:cubicBezTo>
                  <a:cubicBezTo>
                    <a:pt x="8140" y="374"/>
                    <a:pt x="8233" y="325"/>
                    <a:pt x="8325" y="288"/>
                  </a:cubicBezTo>
                  <a:cubicBezTo>
                    <a:pt x="8420" y="255"/>
                    <a:pt x="8382" y="128"/>
                    <a:pt x="8303" y="128"/>
                  </a:cubicBezTo>
                  <a:close/>
                  <a:moveTo>
                    <a:pt x="9873" y="178"/>
                  </a:moveTo>
                  <a:cubicBezTo>
                    <a:pt x="9795" y="178"/>
                    <a:pt x="9757" y="295"/>
                    <a:pt x="9840" y="334"/>
                  </a:cubicBezTo>
                  <a:cubicBezTo>
                    <a:pt x="9938" y="374"/>
                    <a:pt x="10031" y="417"/>
                    <a:pt x="10123" y="470"/>
                  </a:cubicBezTo>
                  <a:cubicBezTo>
                    <a:pt x="10136" y="476"/>
                    <a:pt x="10148" y="479"/>
                    <a:pt x="10164" y="479"/>
                  </a:cubicBezTo>
                  <a:cubicBezTo>
                    <a:pt x="10247" y="479"/>
                    <a:pt x="10275" y="368"/>
                    <a:pt x="10201" y="328"/>
                  </a:cubicBezTo>
                  <a:cubicBezTo>
                    <a:pt x="10105" y="275"/>
                    <a:pt x="10003" y="226"/>
                    <a:pt x="9901" y="183"/>
                  </a:cubicBezTo>
                  <a:cubicBezTo>
                    <a:pt x="9891" y="179"/>
                    <a:pt x="9882" y="178"/>
                    <a:pt x="9873" y="178"/>
                  </a:cubicBezTo>
                  <a:close/>
                  <a:moveTo>
                    <a:pt x="5475" y="516"/>
                  </a:moveTo>
                  <a:cubicBezTo>
                    <a:pt x="5406" y="516"/>
                    <a:pt x="5337" y="518"/>
                    <a:pt x="5269" y="522"/>
                  </a:cubicBezTo>
                  <a:cubicBezTo>
                    <a:pt x="5167" y="531"/>
                    <a:pt x="5173" y="683"/>
                    <a:pt x="5275" y="686"/>
                  </a:cubicBezTo>
                  <a:lnTo>
                    <a:pt x="5281" y="683"/>
                  </a:lnTo>
                  <a:cubicBezTo>
                    <a:pt x="5341" y="679"/>
                    <a:pt x="5401" y="677"/>
                    <a:pt x="5463" y="677"/>
                  </a:cubicBezTo>
                  <a:cubicBezTo>
                    <a:pt x="5506" y="677"/>
                    <a:pt x="5549" y="678"/>
                    <a:pt x="5593" y="679"/>
                  </a:cubicBezTo>
                  <a:cubicBezTo>
                    <a:pt x="5698" y="679"/>
                    <a:pt x="5704" y="528"/>
                    <a:pt x="5602" y="519"/>
                  </a:cubicBezTo>
                  <a:cubicBezTo>
                    <a:pt x="5560" y="517"/>
                    <a:pt x="5517" y="516"/>
                    <a:pt x="5475" y="516"/>
                  </a:cubicBezTo>
                  <a:close/>
                  <a:moveTo>
                    <a:pt x="5916" y="551"/>
                  </a:moveTo>
                  <a:cubicBezTo>
                    <a:pt x="5879" y="551"/>
                    <a:pt x="5845" y="580"/>
                    <a:pt x="5839" y="621"/>
                  </a:cubicBezTo>
                  <a:cubicBezTo>
                    <a:pt x="5833" y="664"/>
                    <a:pt x="5861" y="704"/>
                    <a:pt x="5907" y="713"/>
                  </a:cubicBezTo>
                  <a:cubicBezTo>
                    <a:pt x="6009" y="729"/>
                    <a:pt x="6111" y="754"/>
                    <a:pt x="6213" y="781"/>
                  </a:cubicBezTo>
                  <a:cubicBezTo>
                    <a:pt x="6219" y="784"/>
                    <a:pt x="6228" y="784"/>
                    <a:pt x="6234" y="784"/>
                  </a:cubicBezTo>
                  <a:cubicBezTo>
                    <a:pt x="6327" y="784"/>
                    <a:pt x="6345" y="655"/>
                    <a:pt x="6256" y="627"/>
                  </a:cubicBezTo>
                  <a:cubicBezTo>
                    <a:pt x="6151" y="596"/>
                    <a:pt x="6043" y="572"/>
                    <a:pt x="5932" y="553"/>
                  </a:cubicBezTo>
                  <a:cubicBezTo>
                    <a:pt x="5927" y="552"/>
                    <a:pt x="5922" y="551"/>
                    <a:pt x="5916" y="551"/>
                  </a:cubicBezTo>
                  <a:close/>
                  <a:moveTo>
                    <a:pt x="4962" y="562"/>
                  </a:moveTo>
                  <a:cubicBezTo>
                    <a:pt x="4955" y="562"/>
                    <a:pt x="4947" y="563"/>
                    <a:pt x="4939" y="565"/>
                  </a:cubicBezTo>
                  <a:cubicBezTo>
                    <a:pt x="4831" y="587"/>
                    <a:pt x="4723" y="612"/>
                    <a:pt x="4615" y="642"/>
                  </a:cubicBezTo>
                  <a:cubicBezTo>
                    <a:pt x="4526" y="670"/>
                    <a:pt x="4544" y="803"/>
                    <a:pt x="4640" y="803"/>
                  </a:cubicBezTo>
                  <a:cubicBezTo>
                    <a:pt x="4646" y="803"/>
                    <a:pt x="4655" y="803"/>
                    <a:pt x="4661" y="800"/>
                  </a:cubicBezTo>
                  <a:cubicBezTo>
                    <a:pt x="4763" y="769"/>
                    <a:pt x="4865" y="744"/>
                    <a:pt x="4970" y="726"/>
                  </a:cubicBezTo>
                  <a:cubicBezTo>
                    <a:pt x="5075" y="711"/>
                    <a:pt x="5054" y="562"/>
                    <a:pt x="4962" y="562"/>
                  </a:cubicBezTo>
                  <a:close/>
                  <a:moveTo>
                    <a:pt x="10439" y="486"/>
                  </a:moveTo>
                  <a:cubicBezTo>
                    <a:pt x="10370" y="486"/>
                    <a:pt x="10324" y="585"/>
                    <a:pt x="10395" y="633"/>
                  </a:cubicBezTo>
                  <a:cubicBezTo>
                    <a:pt x="10478" y="692"/>
                    <a:pt x="10565" y="757"/>
                    <a:pt x="10651" y="821"/>
                  </a:cubicBezTo>
                  <a:cubicBezTo>
                    <a:pt x="10663" y="834"/>
                    <a:pt x="10682" y="840"/>
                    <a:pt x="10700" y="840"/>
                  </a:cubicBezTo>
                  <a:lnTo>
                    <a:pt x="10700" y="843"/>
                  </a:lnTo>
                  <a:cubicBezTo>
                    <a:pt x="10725" y="843"/>
                    <a:pt x="10747" y="831"/>
                    <a:pt x="10762" y="809"/>
                  </a:cubicBezTo>
                  <a:cubicBezTo>
                    <a:pt x="10790" y="775"/>
                    <a:pt x="10784" y="723"/>
                    <a:pt x="10750" y="695"/>
                  </a:cubicBezTo>
                  <a:cubicBezTo>
                    <a:pt x="10663" y="627"/>
                    <a:pt x="10574" y="559"/>
                    <a:pt x="10484" y="501"/>
                  </a:cubicBezTo>
                  <a:cubicBezTo>
                    <a:pt x="10469" y="490"/>
                    <a:pt x="10453" y="486"/>
                    <a:pt x="10439" y="486"/>
                  </a:cubicBezTo>
                  <a:close/>
                  <a:moveTo>
                    <a:pt x="7760" y="484"/>
                  </a:moveTo>
                  <a:cubicBezTo>
                    <a:pt x="7741" y="484"/>
                    <a:pt x="7720" y="492"/>
                    <a:pt x="7702" y="510"/>
                  </a:cubicBezTo>
                  <a:cubicBezTo>
                    <a:pt x="7622" y="590"/>
                    <a:pt x="7551" y="676"/>
                    <a:pt x="7490" y="772"/>
                  </a:cubicBezTo>
                  <a:cubicBezTo>
                    <a:pt x="7452" y="824"/>
                    <a:pt x="7490" y="898"/>
                    <a:pt x="7554" y="898"/>
                  </a:cubicBezTo>
                  <a:cubicBezTo>
                    <a:pt x="7582" y="898"/>
                    <a:pt x="7610" y="886"/>
                    <a:pt x="7625" y="861"/>
                  </a:cubicBezTo>
                  <a:cubicBezTo>
                    <a:pt x="7684" y="778"/>
                    <a:pt x="7749" y="698"/>
                    <a:pt x="7820" y="624"/>
                  </a:cubicBezTo>
                  <a:cubicBezTo>
                    <a:pt x="7879" y="565"/>
                    <a:pt x="7824" y="484"/>
                    <a:pt x="7760" y="484"/>
                  </a:cubicBezTo>
                  <a:close/>
                  <a:moveTo>
                    <a:pt x="6543" y="733"/>
                  </a:moveTo>
                  <a:cubicBezTo>
                    <a:pt x="6464" y="733"/>
                    <a:pt x="6426" y="848"/>
                    <a:pt x="6509" y="886"/>
                  </a:cubicBezTo>
                  <a:cubicBezTo>
                    <a:pt x="6604" y="929"/>
                    <a:pt x="6700" y="976"/>
                    <a:pt x="6789" y="1028"/>
                  </a:cubicBezTo>
                  <a:cubicBezTo>
                    <a:pt x="6802" y="1034"/>
                    <a:pt x="6814" y="1037"/>
                    <a:pt x="6829" y="1037"/>
                  </a:cubicBezTo>
                  <a:lnTo>
                    <a:pt x="6833" y="1037"/>
                  </a:lnTo>
                  <a:cubicBezTo>
                    <a:pt x="6913" y="1037"/>
                    <a:pt x="6941" y="926"/>
                    <a:pt x="6870" y="886"/>
                  </a:cubicBezTo>
                  <a:cubicBezTo>
                    <a:pt x="6774" y="831"/>
                    <a:pt x="6675" y="781"/>
                    <a:pt x="6573" y="738"/>
                  </a:cubicBezTo>
                  <a:cubicBezTo>
                    <a:pt x="6563" y="734"/>
                    <a:pt x="6553" y="733"/>
                    <a:pt x="6543" y="733"/>
                  </a:cubicBezTo>
                  <a:close/>
                  <a:moveTo>
                    <a:pt x="4337" y="747"/>
                  </a:moveTo>
                  <a:cubicBezTo>
                    <a:pt x="4326" y="747"/>
                    <a:pt x="4315" y="749"/>
                    <a:pt x="4303" y="754"/>
                  </a:cubicBezTo>
                  <a:cubicBezTo>
                    <a:pt x="4236" y="781"/>
                    <a:pt x="4168" y="812"/>
                    <a:pt x="4100" y="846"/>
                  </a:cubicBezTo>
                  <a:cubicBezTo>
                    <a:pt x="4069" y="861"/>
                    <a:pt x="4035" y="877"/>
                    <a:pt x="4004" y="892"/>
                  </a:cubicBezTo>
                  <a:cubicBezTo>
                    <a:pt x="3964" y="914"/>
                    <a:pt x="3949" y="963"/>
                    <a:pt x="3970" y="1003"/>
                  </a:cubicBezTo>
                  <a:cubicBezTo>
                    <a:pt x="3983" y="1031"/>
                    <a:pt x="4010" y="1047"/>
                    <a:pt x="4041" y="1047"/>
                  </a:cubicBezTo>
                  <a:cubicBezTo>
                    <a:pt x="4054" y="1047"/>
                    <a:pt x="4069" y="1043"/>
                    <a:pt x="4081" y="1037"/>
                  </a:cubicBezTo>
                  <a:cubicBezTo>
                    <a:pt x="4109" y="1022"/>
                    <a:pt x="4140" y="1006"/>
                    <a:pt x="4174" y="991"/>
                  </a:cubicBezTo>
                  <a:cubicBezTo>
                    <a:pt x="4236" y="960"/>
                    <a:pt x="4300" y="929"/>
                    <a:pt x="4365" y="905"/>
                  </a:cubicBezTo>
                  <a:cubicBezTo>
                    <a:pt x="4452" y="869"/>
                    <a:pt x="4417" y="747"/>
                    <a:pt x="4337" y="747"/>
                  </a:cubicBezTo>
                  <a:close/>
                  <a:moveTo>
                    <a:pt x="10948" y="890"/>
                  </a:moveTo>
                  <a:cubicBezTo>
                    <a:pt x="10885" y="890"/>
                    <a:pt x="10833" y="972"/>
                    <a:pt x="10891" y="1028"/>
                  </a:cubicBezTo>
                  <a:cubicBezTo>
                    <a:pt x="10972" y="1102"/>
                    <a:pt x="11049" y="1176"/>
                    <a:pt x="11120" y="1250"/>
                  </a:cubicBezTo>
                  <a:cubicBezTo>
                    <a:pt x="11135" y="1266"/>
                    <a:pt x="11157" y="1275"/>
                    <a:pt x="11178" y="1275"/>
                  </a:cubicBezTo>
                  <a:cubicBezTo>
                    <a:pt x="11249" y="1275"/>
                    <a:pt x="11286" y="1188"/>
                    <a:pt x="11237" y="1139"/>
                  </a:cubicBezTo>
                  <a:cubicBezTo>
                    <a:pt x="11163" y="1062"/>
                    <a:pt x="11083" y="988"/>
                    <a:pt x="10999" y="911"/>
                  </a:cubicBezTo>
                  <a:cubicBezTo>
                    <a:pt x="10983" y="896"/>
                    <a:pt x="10965" y="890"/>
                    <a:pt x="10948" y="890"/>
                  </a:cubicBezTo>
                  <a:close/>
                  <a:moveTo>
                    <a:pt x="3769" y="1046"/>
                  </a:moveTo>
                  <a:cubicBezTo>
                    <a:pt x="3753" y="1046"/>
                    <a:pt x="3735" y="1052"/>
                    <a:pt x="3717" y="1065"/>
                  </a:cubicBezTo>
                  <a:cubicBezTo>
                    <a:pt x="3628" y="1130"/>
                    <a:pt x="3539" y="1198"/>
                    <a:pt x="3458" y="1272"/>
                  </a:cubicBezTo>
                  <a:cubicBezTo>
                    <a:pt x="3403" y="1321"/>
                    <a:pt x="3437" y="1414"/>
                    <a:pt x="3511" y="1414"/>
                  </a:cubicBezTo>
                  <a:cubicBezTo>
                    <a:pt x="3529" y="1414"/>
                    <a:pt x="3551" y="1407"/>
                    <a:pt x="3566" y="1392"/>
                  </a:cubicBezTo>
                  <a:cubicBezTo>
                    <a:pt x="3643" y="1321"/>
                    <a:pt x="3724" y="1256"/>
                    <a:pt x="3810" y="1198"/>
                  </a:cubicBezTo>
                  <a:cubicBezTo>
                    <a:pt x="3890" y="1150"/>
                    <a:pt x="3840" y="1046"/>
                    <a:pt x="3769" y="1046"/>
                  </a:cubicBezTo>
                  <a:close/>
                  <a:moveTo>
                    <a:pt x="7396" y="1017"/>
                  </a:moveTo>
                  <a:cubicBezTo>
                    <a:pt x="7368" y="1017"/>
                    <a:pt x="7341" y="1031"/>
                    <a:pt x="7326" y="1065"/>
                  </a:cubicBezTo>
                  <a:cubicBezTo>
                    <a:pt x="7311" y="1102"/>
                    <a:pt x="7295" y="1136"/>
                    <a:pt x="7280" y="1176"/>
                  </a:cubicBezTo>
                  <a:cubicBezTo>
                    <a:pt x="7237" y="1139"/>
                    <a:pt x="7193" y="1102"/>
                    <a:pt x="7147" y="1068"/>
                  </a:cubicBezTo>
                  <a:cubicBezTo>
                    <a:pt x="7131" y="1056"/>
                    <a:pt x="7114" y="1050"/>
                    <a:pt x="7098" y="1050"/>
                  </a:cubicBezTo>
                  <a:cubicBezTo>
                    <a:pt x="7031" y="1050"/>
                    <a:pt x="6982" y="1145"/>
                    <a:pt x="7052" y="1198"/>
                  </a:cubicBezTo>
                  <a:cubicBezTo>
                    <a:pt x="7110" y="1244"/>
                    <a:pt x="7169" y="1290"/>
                    <a:pt x="7224" y="1343"/>
                  </a:cubicBezTo>
                  <a:cubicBezTo>
                    <a:pt x="7221" y="1355"/>
                    <a:pt x="7218" y="1370"/>
                    <a:pt x="7215" y="1383"/>
                  </a:cubicBezTo>
                  <a:cubicBezTo>
                    <a:pt x="7203" y="1426"/>
                    <a:pt x="7227" y="1472"/>
                    <a:pt x="7271" y="1481"/>
                  </a:cubicBezTo>
                  <a:cubicBezTo>
                    <a:pt x="7277" y="1484"/>
                    <a:pt x="7283" y="1484"/>
                    <a:pt x="7292" y="1484"/>
                  </a:cubicBezTo>
                  <a:cubicBezTo>
                    <a:pt x="7294" y="1485"/>
                    <a:pt x="7296" y="1485"/>
                    <a:pt x="7298" y="1485"/>
                  </a:cubicBezTo>
                  <a:cubicBezTo>
                    <a:pt x="7333" y="1485"/>
                    <a:pt x="7364" y="1461"/>
                    <a:pt x="7372" y="1426"/>
                  </a:cubicBezTo>
                  <a:lnTo>
                    <a:pt x="7372" y="1420"/>
                  </a:lnTo>
                  <a:cubicBezTo>
                    <a:pt x="7425" y="1401"/>
                    <a:pt x="7443" y="1340"/>
                    <a:pt x="7409" y="1293"/>
                  </a:cubicBezTo>
                  <a:cubicBezTo>
                    <a:pt x="7428" y="1238"/>
                    <a:pt x="7449" y="1182"/>
                    <a:pt x="7474" y="1133"/>
                  </a:cubicBezTo>
                  <a:cubicBezTo>
                    <a:pt x="7502" y="1068"/>
                    <a:pt x="7449" y="1017"/>
                    <a:pt x="7396" y="1017"/>
                  </a:cubicBezTo>
                  <a:close/>
                  <a:moveTo>
                    <a:pt x="11402" y="1354"/>
                  </a:moveTo>
                  <a:cubicBezTo>
                    <a:pt x="11342" y="1354"/>
                    <a:pt x="11290" y="1425"/>
                    <a:pt x="11339" y="1488"/>
                  </a:cubicBezTo>
                  <a:cubicBezTo>
                    <a:pt x="11413" y="1571"/>
                    <a:pt x="11481" y="1654"/>
                    <a:pt x="11542" y="1731"/>
                  </a:cubicBezTo>
                  <a:cubicBezTo>
                    <a:pt x="11558" y="1753"/>
                    <a:pt x="11579" y="1762"/>
                    <a:pt x="11607" y="1762"/>
                  </a:cubicBezTo>
                  <a:cubicBezTo>
                    <a:pt x="11672" y="1762"/>
                    <a:pt x="11712" y="1685"/>
                    <a:pt x="11669" y="1633"/>
                  </a:cubicBezTo>
                  <a:cubicBezTo>
                    <a:pt x="11607" y="1552"/>
                    <a:pt x="11536" y="1466"/>
                    <a:pt x="11459" y="1380"/>
                  </a:cubicBezTo>
                  <a:cubicBezTo>
                    <a:pt x="11441" y="1361"/>
                    <a:pt x="11421" y="1354"/>
                    <a:pt x="11402" y="1354"/>
                  </a:cubicBezTo>
                  <a:close/>
                  <a:moveTo>
                    <a:pt x="3285" y="1486"/>
                  </a:moveTo>
                  <a:cubicBezTo>
                    <a:pt x="3264" y="1486"/>
                    <a:pt x="3242" y="1494"/>
                    <a:pt x="3224" y="1515"/>
                  </a:cubicBezTo>
                  <a:cubicBezTo>
                    <a:pt x="3153" y="1602"/>
                    <a:pt x="3088" y="1694"/>
                    <a:pt x="3033" y="1790"/>
                  </a:cubicBezTo>
                  <a:cubicBezTo>
                    <a:pt x="3008" y="1827"/>
                    <a:pt x="3023" y="1876"/>
                    <a:pt x="3060" y="1901"/>
                  </a:cubicBezTo>
                  <a:cubicBezTo>
                    <a:pt x="3073" y="1907"/>
                    <a:pt x="3088" y="1910"/>
                    <a:pt x="3104" y="1910"/>
                  </a:cubicBezTo>
                  <a:lnTo>
                    <a:pt x="3101" y="1913"/>
                  </a:lnTo>
                  <a:cubicBezTo>
                    <a:pt x="3131" y="1913"/>
                    <a:pt x="3156" y="1898"/>
                    <a:pt x="3172" y="1870"/>
                  </a:cubicBezTo>
                  <a:cubicBezTo>
                    <a:pt x="3224" y="1784"/>
                    <a:pt x="3283" y="1697"/>
                    <a:pt x="3350" y="1617"/>
                  </a:cubicBezTo>
                  <a:cubicBezTo>
                    <a:pt x="3398" y="1556"/>
                    <a:pt x="3345" y="1486"/>
                    <a:pt x="3285" y="1486"/>
                  </a:cubicBezTo>
                  <a:close/>
                  <a:moveTo>
                    <a:pt x="7559" y="1500"/>
                  </a:moveTo>
                  <a:cubicBezTo>
                    <a:pt x="7501" y="1500"/>
                    <a:pt x="7445" y="1570"/>
                    <a:pt x="7496" y="1633"/>
                  </a:cubicBezTo>
                  <a:cubicBezTo>
                    <a:pt x="7557" y="1716"/>
                    <a:pt x="7610" y="1802"/>
                    <a:pt x="7656" y="1895"/>
                  </a:cubicBezTo>
                  <a:cubicBezTo>
                    <a:pt x="7668" y="1922"/>
                    <a:pt x="7696" y="1941"/>
                    <a:pt x="7730" y="1941"/>
                  </a:cubicBezTo>
                  <a:cubicBezTo>
                    <a:pt x="7742" y="1941"/>
                    <a:pt x="7752" y="1938"/>
                    <a:pt x="7764" y="1932"/>
                  </a:cubicBezTo>
                  <a:cubicBezTo>
                    <a:pt x="7804" y="1913"/>
                    <a:pt x="7820" y="1864"/>
                    <a:pt x="7801" y="1824"/>
                  </a:cubicBezTo>
                  <a:cubicBezTo>
                    <a:pt x="7752" y="1722"/>
                    <a:pt x="7693" y="1626"/>
                    <a:pt x="7622" y="1537"/>
                  </a:cubicBezTo>
                  <a:cubicBezTo>
                    <a:pt x="7605" y="1511"/>
                    <a:pt x="7582" y="1500"/>
                    <a:pt x="7559" y="1500"/>
                  </a:cubicBezTo>
                  <a:close/>
                  <a:moveTo>
                    <a:pt x="7233" y="1638"/>
                  </a:moveTo>
                  <a:cubicBezTo>
                    <a:pt x="7190" y="1638"/>
                    <a:pt x="7153" y="1669"/>
                    <a:pt x="7150" y="1713"/>
                  </a:cubicBezTo>
                  <a:cubicBezTo>
                    <a:pt x="7141" y="1787"/>
                    <a:pt x="7138" y="1861"/>
                    <a:pt x="7138" y="1938"/>
                  </a:cubicBezTo>
                  <a:cubicBezTo>
                    <a:pt x="7138" y="1975"/>
                    <a:pt x="7138" y="2012"/>
                    <a:pt x="7141" y="2049"/>
                  </a:cubicBezTo>
                  <a:cubicBezTo>
                    <a:pt x="7141" y="2092"/>
                    <a:pt x="7178" y="2126"/>
                    <a:pt x="7221" y="2126"/>
                  </a:cubicBezTo>
                  <a:lnTo>
                    <a:pt x="7224" y="2123"/>
                  </a:lnTo>
                  <a:cubicBezTo>
                    <a:pt x="7271" y="2123"/>
                    <a:pt x="7304" y="2083"/>
                    <a:pt x="7301" y="2040"/>
                  </a:cubicBezTo>
                  <a:cubicBezTo>
                    <a:pt x="7298" y="2006"/>
                    <a:pt x="7298" y="1972"/>
                    <a:pt x="7298" y="1938"/>
                  </a:cubicBezTo>
                  <a:cubicBezTo>
                    <a:pt x="7298" y="1867"/>
                    <a:pt x="7301" y="1799"/>
                    <a:pt x="7311" y="1728"/>
                  </a:cubicBezTo>
                  <a:cubicBezTo>
                    <a:pt x="7314" y="1685"/>
                    <a:pt x="7283" y="1645"/>
                    <a:pt x="7240" y="1639"/>
                  </a:cubicBezTo>
                  <a:cubicBezTo>
                    <a:pt x="7238" y="1639"/>
                    <a:pt x="7235" y="1638"/>
                    <a:pt x="7233" y="1638"/>
                  </a:cubicBezTo>
                  <a:close/>
                  <a:moveTo>
                    <a:pt x="11801" y="1860"/>
                  </a:moveTo>
                  <a:cubicBezTo>
                    <a:pt x="11742" y="1860"/>
                    <a:pt x="11687" y="1926"/>
                    <a:pt x="11733" y="1990"/>
                  </a:cubicBezTo>
                  <a:cubicBezTo>
                    <a:pt x="11848" y="2148"/>
                    <a:pt x="11909" y="2252"/>
                    <a:pt x="11909" y="2252"/>
                  </a:cubicBezTo>
                  <a:cubicBezTo>
                    <a:pt x="11925" y="2277"/>
                    <a:pt x="11952" y="2293"/>
                    <a:pt x="11980" y="2293"/>
                  </a:cubicBezTo>
                  <a:cubicBezTo>
                    <a:pt x="11996" y="2293"/>
                    <a:pt x="12008" y="2289"/>
                    <a:pt x="12020" y="2280"/>
                  </a:cubicBezTo>
                  <a:cubicBezTo>
                    <a:pt x="12060" y="2259"/>
                    <a:pt x="12073" y="2209"/>
                    <a:pt x="12048" y="2169"/>
                  </a:cubicBezTo>
                  <a:cubicBezTo>
                    <a:pt x="12045" y="2166"/>
                    <a:pt x="11983" y="2061"/>
                    <a:pt x="11866" y="1895"/>
                  </a:cubicBezTo>
                  <a:cubicBezTo>
                    <a:pt x="11848" y="1870"/>
                    <a:pt x="11824" y="1860"/>
                    <a:pt x="11801" y="1860"/>
                  </a:cubicBezTo>
                  <a:close/>
                  <a:moveTo>
                    <a:pt x="2955" y="2033"/>
                  </a:moveTo>
                  <a:cubicBezTo>
                    <a:pt x="2925" y="2033"/>
                    <a:pt x="2895" y="2050"/>
                    <a:pt x="2882" y="2089"/>
                  </a:cubicBezTo>
                  <a:cubicBezTo>
                    <a:pt x="2841" y="2194"/>
                    <a:pt x="2804" y="2299"/>
                    <a:pt x="2780" y="2407"/>
                  </a:cubicBezTo>
                  <a:cubicBezTo>
                    <a:pt x="2767" y="2453"/>
                    <a:pt x="2795" y="2496"/>
                    <a:pt x="2838" y="2505"/>
                  </a:cubicBezTo>
                  <a:cubicBezTo>
                    <a:pt x="2845" y="2508"/>
                    <a:pt x="2851" y="2508"/>
                    <a:pt x="2857" y="2508"/>
                  </a:cubicBezTo>
                  <a:lnTo>
                    <a:pt x="2860" y="2508"/>
                  </a:lnTo>
                  <a:cubicBezTo>
                    <a:pt x="2897" y="2508"/>
                    <a:pt x="2928" y="2484"/>
                    <a:pt x="2937" y="2447"/>
                  </a:cubicBezTo>
                  <a:cubicBezTo>
                    <a:pt x="2962" y="2345"/>
                    <a:pt x="2993" y="2246"/>
                    <a:pt x="3033" y="2151"/>
                  </a:cubicBezTo>
                  <a:cubicBezTo>
                    <a:pt x="3062" y="2084"/>
                    <a:pt x="3008" y="2033"/>
                    <a:pt x="2955" y="2033"/>
                  </a:cubicBezTo>
                  <a:close/>
                  <a:moveTo>
                    <a:pt x="7821" y="2084"/>
                  </a:moveTo>
                  <a:cubicBezTo>
                    <a:pt x="7777" y="2084"/>
                    <a:pt x="7733" y="2116"/>
                    <a:pt x="7739" y="2175"/>
                  </a:cubicBezTo>
                  <a:cubicBezTo>
                    <a:pt x="7742" y="2191"/>
                    <a:pt x="7742" y="2209"/>
                    <a:pt x="7742" y="2225"/>
                  </a:cubicBezTo>
                  <a:cubicBezTo>
                    <a:pt x="7746" y="2299"/>
                    <a:pt x="7724" y="2370"/>
                    <a:pt x="7684" y="2428"/>
                  </a:cubicBezTo>
                  <a:cubicBezTo>
                    <a:pt x="7656" y="2465"/>
                    <a:pt x="7665" y="2515"/>
                    <a:pt x="7699" y="2539"/>
                  </a:cubicBezTo>
                  <a:cubicBezTo>
                    <a:pt x="7715" y="2552"/>
                    <a:pt x="7730" y="2558"/>
                    <a:pt x="7749" y="2558"/>
                  </a:cubicBezTo>
                  <a:cubicBezTo>
                    <a:pt x="7773" y="2558"/>
                    <a:pt x="7798" y="2545"/>
                    <a:pt x="7813" y="2524"/>
                  </a:cubicBezTo>
                  <a:cubicBezTo>
                    <a:pt x="7875" y="2438"/>
                    <a:pt x="7906" y="2333"/>
                    <a:pt x="7903" y="2225"/>
                  </a:cubicBezTo>
                  <a:cubicBezTo>
                    <a:pt x="7903" y="2203"/>
                    <a:pt x="7900" y="2182"/>
                    <a:pt x="7900" y="2160"/>
                  </a:cubicBezTo>
                  <a:cubicBezTo>
                    <a:pt x="7897" y="2108"/>
                    <a:pt x="7859" y="2084"/>
                    <a:pt x="7821" y="2084"/>
                  </a:cubicBezTo>
                  <a:close/>
                  <a:moveTo>
                    <a:pt x="7283" y="2281"/>
                  </a:moveTo>
                  <a:cubicBezTo>
                    <a:pt x="7233" y="2281"/>
                    <a:pt x="7182" y="2325"/>
                    <a:pt x="7203" y="2388"/>
                  </a:cubicBezTo>
                  <a:cubicBezTo>
                    <a:pt x="7258" y="2549"/>
                    <a:pt x="7341" y="2650"/>
                    <a:pt x="7449" y="2684"/>
                  </a:cubicBezTo>
                  <a:cubicBezTo>
                    <a:pt x="7456" y="2687"/>
                    <a:pt x="7465" y="2687"/>
                    <a:pt x="7474" y="2687"/>
                  </a:cubicBezTo>
                  <a:cubicBezTo>
                    <a:pt x="7567" y="2687"/>
                    <a:pt x="7588" y="2555"/>
                    <a:pt x="7499" y="2530"/>
                  </a:cubicBezTo>
                  <a:cubicBezTo>
                    <a:pt x="7443" y="2512"/>
                    <a:pt x="7394" y="2444"/>
                    <a:pt x="7357" y="2336"/>
                  </a:cubicBezTo>
                  <a:cubicBezTo>
                    <a:pt x="7344" y="2297"/>
                    <a:pt x="7314" y="2281"/>
                    <a:pt x="7283" y="2281"/>
                  </a:cubicBezTo>
                  <a:close/>
                  <a:moveTo>
                    <a:pt x="2802" y="2670"/>
                  </a:moveTo>
                  <a:cubicBezTo>
                    <a:pt x="2766" y="2670"/>
                    <a:pt x="2731" y="2692"/>
                    <a:pt x="2724" y="2737"/>
                  </a:cubicBezTo>
                  <a:cubicBezTo>
                    <a:pt x="2712" y="2829"/>
                    <a:pt x="2709" y="2925"/>
                    <a:pt x="2709" y="3017"/>
                  </a:cubicBezTo>
                  <a:lnTo>
                    <a:pt x="2709" y="3070"/>
                  </a:lnTo>
                  <a:cubicBezTo>
                    <a:pt x="2709" y="3116"/>
                    <a:pt x="2746" y="3150"/>
                    <a:pt x="2789" y="3150"/>
                  </a:cubicBezTo>
                  <a:cubicBezTo>
                    <a:pt x="2835" y="3150"/>
                    <a:pt x="2869" y="3113"/>
                    <a:pt x="2869" y="3067"/>
                  </a:cubicBezTo>
                  <a:lnTo>
                    <a:pt x="2869" y="3017"/>
                  </a:lnTo>
                  <a:cubicBezTo>
                    <a:pt x="2869" y="2931"/>
                    <a:pt x="2875" y="2842"/>
                    <a:pt x="2885" y="2755"/>
                  </a:cubicBezTo>
                  <a:cubicBezTo>
                    <a:pt x="2886" y="2700"/>
                    <a:pt x="2844" y="2670"/>
                    <a:pt x="2802" y="2670"/>
                  </a:cubicBezTo>
                  <a:close/>
                  <a:moveTo>
                    <a:pt x="1978" y="3267"/>
                  </a:moveTo>
                  <a:cubicBezTo>
                    <a:pt x="1864" y="3273"/>
                    <a:pt x="1753" y="3292"/>
                    <a:pt x="1645" y="3320"/>
                  </a:cubicBezTo>
                  <a:cubicBezTo>
                    <a:pt x="1552" y="3344"/>
                    <a:pt x="1568" y="3477"/>
                    <a:pt x="1663" y="3480"/>
                  </a:cubicBezTo>
                  <a:cubicBezTo>
                    <a:pt x="1669" y="3480"/>
                    <a:pt x="1676" y="3480"/>
                    <a:pt x="1685" y="3477"/>
                  </a:cubicBezTo>
                  <a:cubicBezTo>
                    <a:pt x="1784" y="3452"/>
                    <a:pt x="1885" y="3437"/>
                    <a:pt x="1987" y="3428"/>
                  </a:cubicBezTo>
                  <a:cubicBezTo>
                    <a:pt x="2089" y="3415"/>
                    <a:pt x="2077" y="3267"/>
                    <a:pt x="1978" y="3267"/>
                  </a:cubicBezTo>
                  <a:close/>
                  <a:moveTo>
                    <a:pt x="2305" y="3270"/>
                  </a:moveTo>
                  <a:cubicBezTo>
                    <a:pt x="2209" y="3270"/>
                    <a:pt x="2196" y="3419"/>
                    <a:pt x="2299" y="3431"/>
                  </a:cubicBezTo>
                  <a:cubicBezTo>
                    <a:pt x="2400" y="3440"/>
                    <a:pt x="2505" y="3458"/>
                    <a:pt x="2607" y="3483"/>
                  </a:cubicBezTo>
                  <a:cubicBezTo>
                    <a:pt x="2613" y="3483"/>
                    <a:pt x="2619" y="3486"/>
                    <a:pt x="2625" y="3486"/>
                  </a:cubicBezTo>
                  <a:lnTo>
                    <a:pt x="2625" y="3486"/>
                  </a:lnTo>
                  <a:cubicBezTo>
                    <a:pt x="2718" y="3484"/>
                    <a:pt x="2733" y="3347"/>
                    <a:pt x="2641" y="3326"/>
                  </a:cubicBezTo>
                  <a:cubicBezTo>
                    <a:pt x="2533" y="3298"/>
                    <a:pt x="2422" y="3280"/>
                    <a:pt x="2311" y="3270"/>
                  </a:cubicBezTo>
                  <a:cubicBezTo>
                    <a:pt x="2309" y="3270"/>
                    <a:pt x="2307" y="3270"/>
                    <a:pt x="2305" y="3270"/>
                  </a:cubicBezTo>
                  <a:close/>
                  <a:moveTo>
                    <a:pt x="2625" y="3486"/>
                  </a:moveTo>
                  <a:cubicBezTo>
                    <a:pt x="2624" y="3486"/>
                    <a:pt x="2623" y="3486"/>
                    <a:pt x="2623" y="3486"/>
                  </a:cubicBezTo>
                  <a:lnTo>
                    <a:pt x="2626" y="3486"/>
                  </a:lnTo>
                  <a:cubicBezTo>
                    <a:pt x="2625" y="3486"/>
                    <a:pt x="2625" y="3486"/>
                    <a:pt x="2625" y="3486"/>
                  </a:cubicBezTo>
                  <a:close/>
                  <a:moveTo>
                    <a:pt x="1361" y="3427"/>
                  </a:moveTo>
                  <a:cubicBezTo>
                    <a:pt x="1350" y="3427"/>
                    <a:pt x="1339" y="3429"/>
                    <a:pt x="1327" y="3434"/>
                  </a:cubicBezTo>
                  <a:cubicBezTo>
                    <a:pt x="1225" y="3483"/>
                    <a:pt x="1127" y="3539"/>
                    <a:pt x="1034" y="3606"/>
                  </a:cubicBezTo>
                  <a:cubicBezTo>
                    <a:pt x="972" y="3653"/>
                    <a:pt x="1003" y="3751"/>
                    <a:pt x="1083" y="3751"/>
                  </a:cubicBezTo>
                  <a:lnTo>
                    <a:pt x="1083" y="3755"/>
                  </a:lnTo>
                  <a:cubicBezTo>
                    <a:pt x="1099" y="3751"/>
                    <a:pt x="1117" y="3745"/>
                    <a:pt x="1130" y="3736"/>
                  </a:cubicBezTo>
                  <a:cubicBezTo>
                    <a:pt x="1213" y="3674"/>
                    <a:pt x="1302" y="3625"/>
                    <a:pt x="1395" y="3582"/>
                  </a:cubicBezTo>
                  <a:cubicBezTo>
                    <a:pt x="1476" y="3539"/>
                    <a:pt x="1436" y="3427"/>
                    <a:pt x="1361" y="3427"/>
                  </a:cubicBezTo>
                  <a:close/>
                  <a:moveTo>
                    <a:pt x="2818" y="3311"/>
                  </a:moveTo>
                  <a:cubicBezTo>
                    <a:pt x="2773" y="3311"/>
                    <a:pt x="2728" y="3345"/>
                    <a:pt x="2737" y="3403"/>
                  </a:cubicBezTo>
                  <a:cubicBezTo>
                    <a:pt x="2752" y="3514"/>
                    <a:pt x="2774" y="3622"/>
                    <a:pt x="2801" y="3730"/>
                  </a:cubicBezTo>
                  <a:cubicBezTo>
                    <a:pt x="2811" y="3764"/>
                    <a:pt x="2841" y="3792"/>
                    <a:pt x="2878" y="3792"/>
                  </a:cubicBezTo>
                  <a:cubicBezTo>
                    <a:pt x="2885" y="3792"/>
                    <a:pt x="2894" y="3792"/>
                    <a:pt x="2900" y="3788"/>
                  </a:cubicBezTo>
                  <a:cubicBezTo>
                    <a:pt x="2943" y="3779"/>
                    <a:pt x="2968" y="3733"/>
                    <a:pt x="2959" y="3690"/>
                  </a:cubicBezTo>
                  <a:cubicBezTo>
                    <a:pt x="2949" y="3656"/>
                    <a:pt x="2943" y="3622"/>
                    <a:pt x="2934" y="3588"/>
                  </a:cubicBezTo>
                  <a:lnTo>
                    <a:pt x="2934" y="3588"/>
                  </a:lnTo>
                  <a:cubicBezTo>
                    <a:pt x="3020" y="3625"/>
                    <a:pt x="3107" y="3665"/>
                    <a:pt x="3190" y="3711"/>
                  </a:cubicBezTo>
                  <a:cubicBezTo>
                    <a:pt x="3207" y="3724"/>
                    <a:pt x="3224" y="3729"/>
                    <a:pt x="3239" y="3729"/>
                  </a:cubicBezTo>
                  <a:cubicBezTo>
                    <a:pt x="3313" y="3729"/>
                    <a:pt x="3359" y="3608"/>
                    <a:pt x="3267" y="3569"/>
                  </a:cubicBezTo>
                  <a:cubicBezTo>
                    <a:pt x="3168" y="3517"/>
                    <a:pt x="3067" y="3468"/>
                    <a:pt x="2965" y="3428"/>
                  </a:cubicBezTo>
                  <a:cubicBezTo>
                    <a:pt x="2954" y="3423"/>
                    <a:pt x="2943" y="3421"/>
                    <a:pt x="2933" y="3421"/>
                  </a:cubicBezTo>
                  <a:cubicBezTo>
                    <a:pt x="2922" y="3421"/>
                    <a:pt x="2912" y="3423"/>
                    <a:pt x="2903" y="3428"/>
                  </a:cubicBezTo>
                  <a:lnTo>
                    <a:pt x="2897" y="3381"/>
                  </a:lnTo>
                  <a:cubicBezTo>
                    <a:pt x="2890" y="3333"/>
                    <a:pt x="2854" y="3311"/>
                    <a:pt x="2818" y="3311"/>
                  </a:cubicBezTo>
                  <a:close/>
                  <a:moveTo>
                    <a:pt x="3498" y="3734"/>
                  </a:moveTo>
                  <a:cubicBezTo>
                    <a:pt x="3430" y="3734"/>
                    <a:pt x="3379" y="3829"/>
                    <a:pt x="3449" y="3881"/>
                  </a:cubicBezTo>
                  <a:cubicBezTo>
                    <a:pt x="3529" y="3943"/>
                    <a:pt x="3603" y="4014"/>
                    <a:pt x="3671" y="4091"/>
                  </a:cubicBezTo>
                  <a:cubicBezTo>
                    <a:pt x="3687" y="4109"/>
                    <a:pt x="3708" y="4118"/>
                    <a:pt x="3733" y="4118"/>
                  </a:cubicBezTo>
                  <a:cubicBezTo>
                    <a:pt x="3801" y="4118"/>
                    <a:pt x="3838" y="4035"/>
                    <a:pt x="3795" y="3983"/>
                  </a:cubicBezTo>
                  <a:cubicBezTo>
                    <a:pt x="3721" y="3899"/>
                    <a:pt x="3637" y="3822"/>
                    <a:pt x="3548" y="3751"/>
                  </a:cubicBezTo>
                  <a:cubicBezTo>
                    <a:pt x="3531" y="3739"/>
                    <a:pt x="3514" y="3734"/>
                    <a:pt x="3498" y="3734"/>
                  </a:cubicBezTo>
                  <a:close/>
                  <a:moveTo>
                    <a:pt x="837" y="3800"/>
                  </a:moveTo>
                  <a:cubicBezTo>
                    <a:pt x="818" y="3800"/>
                    <a:pt x="799" y="3807"/>
                    <a:pt x="781" y="3825"/>
                  </a:cubicBezTo>
                  <a:cubicBezTo>
                    <a:pt x="744" y="3862"/>
                    <a:pt x="710" y="3899"/>
                    <a:pt x="676" y="3940"/>
                  </a:cubicBezTo>
                  <a:cubicBezTo>
                    <a:pt x="636" y="3986"/>
                    <a:pt x="599" y="4035"/>
                    <a:pt x="565" y="4081"/>
                  </a:cubicBezTo>
                  <a:cubicBezTo>
                    <a:pt x="538" y="4118"/>
                    <a:pt x="544" y="4168"/>
                    <a:pt x="581" y="4196"/>
                  </a:cubicBezTo>
                  <a:cubicBezTo>
                    <a:pt x="596" y="4205"/>
                    <a:pt x="612" y="4211"/>
                    <a:pt x="630" y="4211"/>
                  </a:cubicBezTo>
                  <a:cubicBezTo>
                    <a:pt x="655" y="4211"/>
                    <a:pt x="679" y="4199"/>
                    <a:pt x="695" y="4177"/>
                  </a:cubicBezTo>
                  <a:cubicBezTo>
                    <a:pt x="729" y="4134"/>
                    <a:pt x="763" y="4088"/>
                    <a:pt x="800" y="4044"/>
                  </a:cubicBezTo>
                  <a:cubicBezTo>
                    <a:pt x="831" y="4007"/>
                    <a:pt x="864" y="3974"/>
                    <a:pt x="895" y="3940"/>
                  </a:cubicBezTo>
                  <a:cubicBezTo>
                    <a:pt x="952" y="3881"/>
                    <a:pt x="898" y="3800"/>
                    <a:pt x="837" y="3800"/>
                  </a:cubicBezTo>
                  <a:close/>
                  <a:moveTo>
                    <a:pt x="2978" y="3936"/>
                  </a:moveTo>
                  <a:cubicBezTo>
                    <a:pt x="2927" y="3936"/>
                    <a:pt x="2877" y="3983"/>
                    <a:pt x="2900" y="4048"/>
                  </a:cubicBezTo>
                  <a:cubicBezTo>
                    <a:pt x="2940" y="4152"/>
                    <a:pt x="2990" y="4254"/>
                    <a:pt x="3045" y="4350"/>
                  </a:cubicBezTo>
                  <a:cubicBezTo>
                    <a:pt x="3060" y="4374"/>
                    <a:pt x="3085" y="4390"/>
                    <a:pt x="3116" y="4390"/>
                  </a:cubicBezTo>
                  <a:cubicBezTo>
                    <a:pt x="3178" y="4390"/>
                    <a:pt x="3215" y="4322"/>
                    <a:pt x="3187" y="4270"/>
                  </a:cubicBezTo>
                  <a:cubicBezTo>
                    <a:pt x="3134" y="4180"/>
                    <a:pt x="3088" y="4085"/>
                    <a:pt x="3051" y="3989"/>
                  </a:cubicBezTo>
                  <a:cubicBezTo>
                    <a:pt x="3037" y="3952"/>
                    <a:pt x="3007" y="3936"/>
                    <a:pt x="2978" y="3936"/>
                  </a:cubicBezTo>
                  <a:close/>
                  <a:moveTo>
                    <a:pt x="3900" y="4233"/>
                  </a:moveTo>
                  <a:cubicBezTo>
                    <a:pt x="3851" y="4233"/>
                    <a:pt x="3802" y="4275"/>
                    <a:pt x="3819" y="4337"/>
                  </a:cubicBezTo>
                  <a:cubicBezTo>
                    <a:pt x="3832" y="4368"/>
                    <a:pt x="3838" y="4402"/>
                    <a:pt x="3838" y="4436"/>
                  </a:cubicBezTo>
                  <a:cubicBezTo>
                    <a:pt x="3838" y="4482"/>
                    <a:pt x="3822" y="4529"/>
                    <a:pt x="3791" y="4569"/>
                  </a:cubicBezTo>
                  <a:cubicBezTo>
                    <a:pt x="3761" y="4603"/>
                    <a:pt x="3767" y="4655"/>
                    <a:pt x="3804" y="4683"/>
                  </a:cubicBezTo>
                  <a:cubicBezTo>
                    <a:pt x="3819" y="4695"/>
                    <a:pt x="3835" y="4701"/>
                    <a:pt x="3853" y="4701"/>
                  </a:cubicBezTo>
                  <a:cubicBezTo>
                    <a:pt x="3878" y="4701"/>
                    <a:pt x="3902" y="4689"/>
                    <a:pt x="3918" y="4667"/>
                  </a:cubicBezTo>
                  <a:cubicBezTo>
                    <a:pt x="3970" y="4603"/>
                    <a:pt x="4001" y="4519"/>
                    <a:pt x="3998" y="4436"/>
                  </a:cubicBezTo>
                  <a:cubicBezTo>
                    <a:pt x="3998" y="4384"/>
                    <a:pt x="3989" y="4334"/>
                    <a:pt x="3973" y="4288"/>
                  </a:cubicBezTo>
                  <a:cubicBezTo>
                    <a:pt x="3960" y="4250"/>
                    <a:pt x="3930" y="4233"/>
                    <a:pt x="3900" y="4233"/>
                  </a:cubicBezTo>
                  <a:close/>
                  <a:moveTo>
                    <a:pt x="448" y="4328"/>
                  </a:moveTo>
                  <a:cubicBezTo>
                    <a:pt x="424" y="4328"/>
                    <a:pt x="401" y="4338"/>
                    <a:pt x="383" y="4362"/>
                  </a:cubicBezTo>
                  <a:cubicBezTo>
                    <a:pt x="328" y="4458"/>
                    <a:pt x="282" y="4560"/>
                    <a:pt x="238" y="4661"/>
                  </a:cubicBezTo>
                  <a:cubicBezTo>
                    <a:pt x="223" y="4704"/>
                    <a:pt x="241" y="4751"/>
                    <a:pt x="282" y="4766"/>
                  </a:cubicBezTo>
                  <a:cubicBezTo>
                    <a:pt x="288" y="4771"/>
                    <a:pt x="297" y="4774"/>
                    <a:pt x="304" y="4774"/>
                  </a:cubicBezTo>
                  <a:cubicBezTo>
                    <a:pt x="307" y="4774"/>
                    <a:pt x="310" y="4773"/>
                    <a:pt x="312" y="4772"/>
                  </a:cubicBezTo>
                  <a:cubicBezTo>
                    <a:pt x="346" y="4772"/>
                    <a:pt x="377" y="4754"/>
                    <a:pt x="389" y="4723"/>
                  </a:cubicBezTo>
                  <a:cubicBezTo>
                    <a:pt x="426" y="4624"/>
                    <a:pt x="473" y="4532"/>
                    <a:pt x="525" y="4439"/>
                  </a:cubicBezTo>
                  <a:cubicBezTo>
                    <a:pt x="549" y="4378"/>
                    <a:pt x="499" y="4328"/>
                    <a:pt x="448" y="4328"/>
                  </a:cubicBezTo>
                  <a:close/>
                  <a:moveTo>
                    <a:pt x="3306" y="4490"/>
                  </a:moveTo>
                  <a:cubicBezTo>
                    <a:pt x="3244" y="4490"/>
                    <a:pt x="3189" y="4569"/>
                    <a:pt x="3246" y="4627"/>
                  </a:cubicBezTo>
                  <a:cubicBezTo>
                    <a:pt x="3350" y="4738"/>
                    <a:pt x="3455" y="4803"/>
                    <a:pt x="3557" y="4825"/>
                  </a:cubicBezTo>
                  <a:lnTo>
                    <a:pt x="3572" y="4825"/>
                  </a:lnTo>
                  <a:cubicBezTo>
                    <a:pt x="3574" y="4825"/>
                    <a:pt x="3575" y="4825"/>
                    <a:pt x="3576" y="4825"/>
                  </a:cubicBezTo>
                  <a:cubicBezTo>
                    <a:pt x="3671" y="4825"/>
                    <a:pt x="3686" y="4683"/>
                    <a:pt x="3588" y="4664"/>
                  </a:cubicBezTo>
                  <a:cubicBezTo>
                    <a:pt x="3517" y="4652"/>
                    <a:pt x="3440" y="4600"/>
                    <a:pt x="3363" y="4516"/>
                  </a:cubicBezTo>
                  <a:cubicBezTo>
                    <a:pt x="3345" y="4498"/>
                    <a:pt x="3325" y="4490"/>
                    <a:pt x="3306" y="4490"/>
                  </a:cubicBezTo>
                  <a:close/>
                  <a:moveTo>
                    <a:pt x="203" y="4930"/>
                  </a:moveTo>
                  <a:cubicBezTo>
                    <a:pt x="174" y="4930"/>
                    <a:pt x="145" y="4945"/>
                    <a:pt x="130" y="4979"/>
                  </a:cubicBezTo>
                  <a:cubicBezTo>
                    <a:pt x="100" y="5084"/>
                    <a:pt x="75" y="5192"/>
                    <a:pt x="56" y="5303"/>
                  </a:cubicBezTo>
                  <a:cubicBezTo>
                    <a:pt x="50" y="5346"/>
                    <a:pt x="78" y="5386"/>
                    <a:pt x="121" y="5395"/>
                  </a:cubicBezTo>
                  <a:lnTo>
                    <a:pt x="137" y="5395"/>
                  </a:lnTo>
                  <a:cubicBezTo>
                    <a:pt x="174" y="5395"/>
                    <a:pt x="208" y="5368"/>
                    <a:pt x="214" y="5331"/>
                  </a:cubicBezTo>
                  <a:cubicBezTo>
                    <a:pt x="232" y="5226"/>
                    <a:pt x="257" y="5124"/>
                    <a:pt x="285" y="5022"/>
                  </a:cubicBezTo>
                  <a:cubicBezTo>
                    <a:pt x="292" y="4966"/>
                    <a:pt x="247" y="4930"/>
                    <a:pt x="203" y="4930"/>
                  </a:cubicBezTo>
                  <a:close/>
                  <a:moveTo>
                    <a:pt x="97" y="5556"/>
                  </a:moveTo>
                  <a:cubicBezTo>
                    <a:pt x="56" y="5556"/>
                    <a:pt x="19" y="5586"/>
                    <a:pt x="16" y="5630"/>
                  </a:cubicBezTo>
                  <a:cubicBezTo>
                    <a:pt x="7" y="5735"/>
                    <a:pt x="1" y="5846"/>
                    <a:pt x="1" y="5960"/>
                  </a:cubicBezTo>
                  <a:cubicBezTo>
                    <a:pt x="1" y="6003"/>
                    <a:pt x="38" y="6040"/>
                    <a:pt x="84" y="6040"/>
                  </a:cubicBezTo>
                  <a:cubicBezTo>
                    <a:pt x="127" y="6040"/>
                    <a:pt x="164" y="6003"/>
                    <a:pt x="164" y="5960"/>
                  </a:cubicBezTo>
                  <a:cubicBezTo>
                    <a:pt x="164" y="5852"/>
                    <a:pt x="167" y="5744"/>
                    <a:pt x="177" y="5642"/>
                  </a:cubicBezTo>
                  <a:cubicBezTo>
                    <a:pt x="180" y="5596"/>
                    <a:pt x="146" y="5559"/>
                    <a:pt x="103" y="5556"/>
                  </a:cubicBezTo>
                  <a:cubicBezTo>
                    <a:pt x="101" y="5556"/>
                    <a:pt x="99" y="5556"/>
                    <a:pt x="97" y="5556"/>
                  </a:cubicBezTo>
                  <a:close/>
                  <a:moveTo>
                    <a:pt x="96" y="6200"/>
                  </a:moveTo>
                  <a:cubicBezTo>
                    <a:pt x="94" y="6200"/>
                    <a:pt x="92" y="6200"/>
                    <a:pt x="90" y="6200"/>
                  </a:cubicBezTo>
                  <a:cubicBezTo>
                    <a:pt x="44" y="6203"/>
                    <a:pt x="10" y="6244"/>
                    <a:pt x="13" y="6287"/>
                  </a:cubicBezTo>
                  <a:cubicBezTo>
                    <a:pt x="22" y="6398"/>
                    <a:pt x="35" y="6509"/>
                    <a:pt x="47" y="6614"/>
                  </a:cubicBezTo>
                  <a:cubicBezTo>
                    <a:pt x="53" y="6654"/>
                    <a:pt x="87" y="6685"/>
                    <a:pt x="127" y="6685"/>
                  </a:cubicBezTo>
                  <a:lnTo>
                    <a:pt x="140" y="6685"/>
                  </a:lnTo>
                  <a:cubicBezTo>
                    <a:pt x="183" y="6678"/>
                    <a:pt x="214" y="6635"/>
                    <a:pt x="208" y="6592"/>
                  </a:cubicBezTo>
                  <a:cubicBezTo>
                    <a:pt x="195" y="6490"/>
                    <a:pt x="183" y="6382"/>
                    <a:pt x="177" y="6277"/>
                  </a:cubicBezTo>
                  <a:cubicBezTo>
                    <a:pt x="174" y="6233"/>
                    <a:pt x="137" y="6200"/>
                    <a:pt x="96" y="6200"/>
                  </a:cubicBezTo>
                  <a:close/>
                  <a:moveTo>
                    <a:pt x="184" y="6844"/>
                  </a:moveTo>
                  <a:cubicBezTo>
                    <a:pt x="138" y="6844"/>
                    <a:pt x="92" y="6879"/>
                    <a:pt x="103" y="6938"/>
                  </a:cubicBezTo>
                  <a:cubicBezTo>
                    <a:pt x="124" y="7049"/>
                    <a:pt x="149" y="7156"/>
                    <a:pt x="174" y="7258"/>
                  </a:cubicBezTo>
                  <a:cubicBezTo>
                    <a:pt x="183" y="7295"/>
                    <a:pt x="214" y="7320"/>
                    <a:pt x="251" y="7320"/>
                  </a:cubicBezTo>
                  <a:cubicBezTo>
                    <a:pt x="260" y="7320"/>
                    <a:pt x="266" y="7320"/>
                    <a:pt x="272" y="7317"/>
                  </a:cubicBezTo>
                  <a:cubicBezTo>
                    <a:pt x="315" y="7308"/>
                    <a:pt x="343" y="7261"/>
                    <a:pt x="331" y="7218"/>
                  </a:cubicBezTo>
                  <a:cubicBezTo>
                    <a:pt x="306" y="7119"/>
                    <a:pt x="285" y="7015"/>
                    <a:pt x="263" y="6907"/>
                  </a:cubicBezTo>
                  <a:cubicBezTo>
                    <a:pt x="253" y="6863"/>
                    <a:pt x="219" y="6844"/>
                    <a:pt x="184" y="6844"/>
                  </a:cubicBezTo>
                  <a:close/>
                  <a:moveTo>
                    <a:pt x="341" y="7477"/>
                  </a:moveTo>
                  <a:cubicBezTo>
                    <a:pt x="295" y="7477"/>
                    <a:pt x="249" y="7514"/>
                    <a:pt x="260" y="7573"/>
                  </a:cubicBezTo>
                  <a:cubicBezTo>
                    <a:pt x="297" y="7693"/>
                    <a:pt x="331" y="7795"/>
                    <a:pt x="365" y="7884"/>
                  </a:cubicBezTo>
                  <a:cubicBezTo>
                    <a:pt x="374" y="7918"/>
                    <a:pt x="405" y="7940"/>
                    <a:pt x="442" y="7940"/>
                  </a:cubicBezTo>
                  <a:cubicBezTo>
                    <a:pt x="451" y="7940"/>
                    <a:pt x="457" y="7937"/>
                    <a:pt x="467" y="7934"/>
                  </a:cubicBezTo>
                  <a:cubicBezTo>
                    <a:pt x="510" y="7918"/>
                    <a:pt x="531" y="7872"/>
                    <a:pt x="516" y="7832"/>
                  </a:cubicBezTo>
                  <a:cubicBezTo>
                    <a:pt x="485" y="7742"/>
                    <a:pt x="448" y="7644"/>
                    <a:pt x="414" y="7527"/>
                  </a:cubicBezTo>
                  <a:cubicBezTo>
                    <a:pt x="400" y="7492"/>
                    <a:pt x="371" y="7477"/>
                    <a:pt x="341" y="7477"/>
                  </a:cubicBezTo>
                  <a:close/>
                  <a:moveTo>
                    <a:pt x="564" y="8082"/>
                  </a:moveTo>
                  <a:cubicBezTo>
                    <a:pt x="513" y="8082"/>
                    <a:pt x="463" y="8130"/>
                    <a:pt x="485" y="8193"/>
                  </a:cubicBezTo>
                  <a:cubicBezTo>
                    <a:pt x="507" y="8239"/>
                    <a:pt x="510" y="8242"/>
                    <a:pt x="519" y="8254"/>
                  </a:cubicBezTo>
                  <a:cubicBezTo>
                    <a:pt x="534" y="8270"/>
                    <a:pt x="556" y="8279"/>
                    <a:pt x="578" y="8279"/>
                  </a:cubicBezTo>
                  <a:lnTo>
                    <a:pt x="578" y="8276"/>
                  </a:lnTo>
                  <a:cubicBezTo>
                    <a:pt x="636" y="8276"/>
                    <a:pt x="673" y="8214"/>
                    <a:pt x="649" y="8162"/>
                  </a:cubicBezTo>
                  <a:lnTo>
                    <a:pt x="633" y="8128"/>
                  </a:lnTo>
                  <a:cubicBezTo>
                    <a:pt x="617" y="8096"/>
                    <a:pt x="590" y="8082"/>
                    <a:pt x="564" y="808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8941796" y="4505825"/>
              <a:ext cx="102663" cy="102663"/>
            </a:xfrm>
            <a:custGeom>
              <a:avLst/>
              <a:gdLst/>
              <a:ahLst/>
              <a:cxnLst/>
              <a:rect l="l" t="t" r="r" b="b"/>
              <a:pathLst>
                <a:path w="1614" h="1614" extrusionOk="0">
                  <a:moveTo>
                    <a:pt x="867" y="0"/>
                  </a:moveTo>
                  <a:cubicBezTo>
                    <a:pt x="821" y="0"/>
                    <a:pt x="781" y="40"/>
                    <a:pt x="781" y="87"/>
                  </a:cubicBezTo>
                  <a:lnTo>
                    <a:pt x="778" y="577"/>
                  </a:lnTo>
                  <a:lnTo>
                    <a:pt x="485" y="268"/>
                  </a:lnTo>
                  <a:cubicBezTo>
                    <a:pt x="473" y="251"/>
                    <a:pt x="456" y="243"/>
                    <a:pt x="438" y="243"/>
                  </a:cubicBezTo>
                  <a:cubicBezTo>
                    <a:pt x="376" y="243"/>
                    <a:pt x="301" y="335"/>
                    <a:pt x="362" y="383"/>
                  </a:cubicBezTo>
                  <a:lnTo>
                    <a:pt x="661" y="703"/>
                  </a:lnTo>
                  <a:lnTo>
                    <a:pt x="115" y="706"/>
                  </a:lnTo>
                  <a:cubicBezTo>
                    <a:pt x="1" y="706"/>
                    <a:pt x="1" y="879"/>
                    <a:pt x="115" y="879"/>
                  </a:cubicBezTo>
                  <a:lnTo>
                    <a:pt x="614" y="873"/>
                  </a:lnTo>
                  <a:lnTo>
                    <a:pt x="226" y="1144"/>
                  </a:lnTo>
                  <a:cubicBezTo>
                    <a:pt x="161" y="1191"/>
                    <a:pt x="195" y="1296"/>
                    <a:pt x="275" y="1299"/>
                  </a:cubicBezTo>
                  <a:cubicBezTo>
                    <a:pt x="294" y="1299"/>
                    <a:pt x="309" y="1292"/>
                    <a:pt x="325" y="1283"/>
                  </a:cubicBezTo>
                  <a:lnTo>
                    <a:pt x="775" y="969"/>
                  </a:lnTo>
                  <a:lnTo>
                    <a:pt x="775" y="969"/>
                  </a:lnTo>
                  <a:lnTo>
                    <a:pt x="772" y="1527"/>
                  </a:lnTo>
                  <a:cubicBezTo>
                    <a:pt x="772" y="1573"/>
                    <a:pt x="809" y="1613"/>
                    <a:pt x="855" y="1613"/>
                  </a:cubicBezTo>
                  <a:cubicBezTo>
                    <a:pt x="904" y="1613"/>
                    <a:pt x="941" y="1573"/>
                    <a:pt x="941" y="1527"/>
                  </a:cubicBezTo>
                  <a:lnTo>
                    <a:pt x="944" y="1003"/>
                  </a:lnTo>
                  <a:lnTo>
                    <a:pt x="1259" y="1333"/>
                  </a:lnTo>
                  <a:cubicBezTo>
                    <a:pt x="1275" y="1350"/>
                    <a:pt x="1297" y="1358"/>
                    <a:pt x="1320" y="1358"/>
                  </a:cubicBezTo>
                  <a:cubicBezTo>
                    <a:pt x="1341" y="1358"/>
                    <a:pt x="1363" y="1351"/>
                    <a:pt x="1379" y="1336"/>
                  </a:cubicBezTo>
                  <a:cubicBezTo>
                    <a:pt x="1413" y="1302"/>
                    <a:pt x="1416" y="1249"/>
                    <a:pt x="1382" y="1212"/>
                  </a:cubicBezTo>
                  <a:lnTo>
                    <a:pt x="1055" y="867"/>
                  </a:lnTo>
                  <a:lnTo>
                    <a:pt x="1500" y="864"/>
                  </a:lnTo>
                  <a:cubicBezTo>
                    <a:pt x="1614" y="864"/>
                    <a:pt x="1614" y="691"/>
                    <a:pt x="1500" y="691"/>
                  </a:cubicBezTo>
                  <a:lnTo>
                    <a:pt x="1500" y="694"/>
                  </a:lnTo>
                  <a:lnTo>
                    <a:pt x="1170" y="697"/>
                  </a:lnTo>
                  <a:lnTo>
                    <a:pt x="1515" y="454"/>
                  </a:lnTo>
                  <a:cubicBezTo>
                    <a:pt x="1586" y="400"/>
                    <a:pt x="1536" y="300"/>
                    <a:pt x="1465" y="300"/>
                  </a:cubicBezTo>
                  <a:cubicBezTo>
                    <a:pt x="1451" y="300"/>
                    <a:pt x="1435" y="305"/>
                    <a:pt x="1419" y="315"/>
                  </a:cubicBezTo>
                  <a:lnTo>
                    <a:pt x="948" y="642"/>
                  </a:lnTo>
                  <a:lnTo>
                    <a:pt x="954" y="87"/>
                  </a:lnTo>
                  <a:cubicBezTo>
                    <a:pt x="954" y="40"/>
                    <a:pt x="914" y="3"/>
                    <a:pt x="8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3"/>
            <p:cNvSpPr/>
            <p:nvPr/>
          </p:nvSpPr>
          <p:spPr>
            <a:xfrm>
              <a:off x="8784632" y="4879952"/>
              <a:ext cx="173330" cy="167924"/>
            </a:xfrm>
            <a:custGeom>
              <a:avLst/>
              <a:gdLst/>
              <a:ahLst/>
              <a:cxnLst/>
              <a:rect l="l" t="t" r="r" b="b"/>
              <a:pathLst>
                <a:path w="2725" h="2640" extrusionOk="0">
                  <a:moveTo>
                    <a:pt x="889" y="243"/>
                  </a:moveTo>
                  <a:cubicBezTo>
                    <a:pt x="988" y="326"/>
                    <a:pt x="1151" y="474"/>
                    <a:pt x="1370" y="681"/>
                  </a:cubicBezTo>
                  <a:cubicBezTo>
                    <a:pt x="1244" y="739"/>
                    <a:pt x="1108" y="807"/>
                    <a:pt x="960" y="884"/>
                  </a:cubicBezTo>
                  <a:cubicBezTo>
                    <a:pt x="914" y="557"/>
                    <a:pt x="895" y="358"/>
                    <a:pt x="889" y="243"/>
                  </a:cubicBezTo>
                  <a:close/>
                  <a:moveTo>
                    <a:pt x="2227" y="520"/>
                  </a:moveTo>
                  <a:lnTo>
                    <a:pt x="2227" y="520"/>
                  </a:lnTo>
                  <a:cubicBezTo>
                    <a:pt x="2172" y="708"/>
                    <a:pt x="2101" y="890"/>
                    <a:pt x="2018" y="1066"/>
                  </a:cubicBezTo>
                  <a:cubicBezTo>
                    <a:pt x="1904" y="955"/>
                    <a:pt x="1786" y="841"/>
                    <a:pt x="1672" y="730"/>
                  </a:cubicBezTo>
                  <a:cubicBezTo>
                    <a:pt x="1996" y="585"/>
                    <a:pt x="2150" y="536"/>
                    <a:pt x="2227" y="520"/>
                  </a:cubicBezTo>
                  <a:close/>
                  <a:moveTo>
                    <a:pt x="827" y="1143"/>
                  </a:moveTo>
                  <a:cubicBezTo>
                    <a:pt x="849" y="1298"/>
                    <a:pt x="877" y="1455"/>
                    <a:pt x="904" y="1609"/>
                  </a:cubicBezTo>
                  <a:cubicBezTo>
                    <a:pt x="497" y="1544"/>
                    <a:pt x="318" y="1489"/>
                    <a:pt x="241" y="1455"/>
                  </a:cubicBezTo>
                  <a:cubicBezTo>
                    <a:pt x="358" y="1390"/>
                    <a:pt x="577" y="1273"/>
                    <a:pt x="827" y="1143"/>
                  </a:cubicBezTo>
                  <a:close/>
                  <a:moveTo>
                    <a:pt x="1506" y="810"/>
                  </a:moveTo>
                  <a:cubicBezTo>
                    <a:pt x="1651" y="946"/>
                    <a:pt x="1802" y="1094"/>
                    <a:pt x="1941" y="1233"/>
                  </a:cubicBezTo>
                  <a:cubicBezTo>
                    <a:pt x="1867" y="1396"/>
                    <a:pt x="1786" y="1557"/>
                    <a:pt x="1706" y="1711"/>
                  </a:cubicBezTo>
                  <a:cubicBezTo>
                    <a:pt x="1478" y="1689"/>
                    <a:pt x="1268" y="1661"/>
                    <a:pt x="1086" y="1637"/>
                  </a:cubicBezTo>
                  <a:lnTo>
                    <a:pt x="1083" y="1637"/>
                  </a:lnTo>
                  <a:cubicBezTo>
                    <a:pt x="1049" y="1449"/>
                    <a:pt x="1015" y="1251"/>
                    <a:pt x="988" y="1063"/>
                  </a:cubicBezTo>
                  <a:cubicBezTo>
                    <a:pt x="1179" y="968"/>
                    <a:pt x="1352" y="881"/>
                    <a:pt x="1506" y="810"/>
                  </a:cubicBezTo>
                  <a:close/>
                  <a:moveTo>
                    <a:pt x="2070" y="1362"/>
                  </a:moveTo>
                  <a:cubicBezTo>
                    <a:pt x="2280" y="1578"/>
                    <a:pt x="2394" y="1708"/>
                    <a:pt x="2453" y="1779"/>
                  </a:cubicBezTo>
                  <a:cubicBezTo>
                    <a:pt x="2314" y="1769"/>
                    <a:pt x="2110" y="1751"/>
                    <a:pt x="1888" y="1729"/>
                  </a:cubicBezTo>
                  <a:cubicBezTo>
                    <a:pt x="1950" y="1612"/>
                    <a:pt x="2012" y="1486"/>
                    <a:pt x="2070" y="1362"/>
                  </a:cubicBezTo>
                  <a:close/>
                  <a:moveTo>
                    <a:pt x="1117" y="1816"/>
                  </a:moveTo>
                  <a:lnTo>
                    <a:pt x="1117" y="1816"/>
                  </a:lnTo>
                  <a:cubicBezTo>
                    <a:pt x="1268" y="1834"/>
                    <a:pt x="1438" y="1856"/>
                    <a:pt x="1620" y="1874"/>
                  </a:cubicBezTo>
                  <a:cubicBezTo>
                    <a:pt x="1438" y="2207"/>
                    <a:pt x="1321" y="2371"/>
                    <a:pt x="1259" y="2436"/>
                  </a:cubicBezTo>
                  <a:cubicBezTo>
                    <a:pt x="1231" y="2340"/>
                    <a:pt x="1182" y="2143"/>
                    <a:pt x="1117" y="1816"/>
                  </a:cubicBezTo>
                  <a:close/>
                  <a:moveTo>
                    <a:pt x="826" y="0"/>
                  </a:moveTo>
                  <a:cubicBezTo>
                    <a:pt x="798" y="0"/>
                    <a:pt x="770" y="10"/>
                    <a:pt x="750" y="30"/>
                  </a:cubicBezTo>
                  <a:cubicBezTo>
                    <a:pt x="719" y="67"/>
                    <a:pt x="673" y="119"/>
                    <a:pt x="799" y="968"/>
                  </a:cubicBezTo>
                  <a:cubicBezTo>
                    <a:pt x="395" y="1174"/>
                    <a:pt x="65" y="1356"/>
                    <a:pt x="62" y="1356"/>
                  </a:cubicBezTo>
                  <a:cubicBezTo>
                    <a:pt x="38" y="1372"/>
                    <a:pt x="22" y="1393"/>
                    <a:pt x="19" y="1421"/>
                  </a:cubicBezTo>
                  <a:cubicBezTo>
                    <a:pt x="1" y="1557"/>
                    <a:pt x="149" y="1668"/>
                    <a:pt x="938" y="1788"/>
                  </a:cubicBezTo>
                  <a:cubicBezTo>
                    <a:pt x="988" y="2059"/>
                    <a:pt x="1071" y="2466"/>
                    <a:pt x="1129" y="2574"/>
                  </a:cubicBezTo>
                  <a:cubicBezTo>
                    <a:pt x="1148" y="2615"/>
                    <a:pt x="1188" y="2639"/>
                    <a:pt x="1234" y="2639"/>
                  </a:cubicBezTo>
                  <a:cubicBezTo>
                    <a:pt x="1290" y="2639"/>
                    <a:pt x="1404" y="2639"/>
                    <a:pt x="1802" y="1893"/>
                  </a:cubicBezTo>
                  <a:cubicBezTo>
                    <a:pt x="2144" y="1930"/>
                    <a:pt x="2453" y="1951"/>
                    <a:pt x="2573" y="1961"/>
                  </a:cubicBezTo>
                  <a:cubicBezTo>
                    <a:pt x="2616" y="1961"/>
                    <a:pt x="2656" y="1939"/>
                    <a:pt x="2675" y="1902"/>
                  </a:cubicBezTo>
                  <a:cubicBezTo>
                    <a:pt x="2702" y="1837"/>
                    <a:pt x="2724" y="1785"/>
                    <a:pt x="2144" y="1199"/>
                  </a:cubicBezTo>
                  <a:cubicBezTo>
                    <a:pt x="2274" y="912"/>
                    <a:pt x="2416" y="573"/>
                    <a:pt x="2406" y="459"/>
                  </a:cubicBezTo>
                  <a:cubicBezTo>
                    <a:pt x="2403" y="406"/>
                    <a:pt x="2363" y="344"/>
                    <a:pt x="2264" y="344"/>
                  </a:cubicBezTo>
                  <a:cubicBezTo>
                    <a:pt x="2194" y="344"/>
                    <a:pt x="2039" y="372"/>
                    <a:pt x="1537" y="604"/>
                  </a:cubicBezTo>
                  <a:cubicBezTo>
                    <a:pt x="1305" y="385"/>
                    <a:pt x="941" y="48"/>
                    <a:pt x="870" y="8"/>
                  </a:cubicBezTo>
                  <a:cubicBezTo>
                    <a:pt x="856" y="3"/>
                    <a:pt x="841" y="0"/>
                    <a:pt x="8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8414295" y="4897906"/>
              <a:ext cx="122063" cy="122635"/>
            </a:xfrm>
            <a:custGeom>
              <a:avLst/>
              <a:gdLst/>
              <a:ahLst/>
              <a:cxnLst/>
              <a:rect l="l" t="t" r="r" b="b"/>
              <a:pathLst>
                <a:path w="1919" h="1928" extrusionOk="0">
                  <a:moveTo>
                    <a:pt x="1024" y="247"/>
                  </a:moveTo>
                  <a:cubicBezTo>
                    <a:pt x="1049" y="330"/>
                    <a:pt x="1076" y="438"/>
                    <a:pt x="1095" y="512"/>
                  </a:cubicBezTo>
                  <a:cubicBezTo>
                    <a:pt x="1141" y="700"/>
                    <a:pt x="1150" y="747"/>
                    <a:pt x="1175" y="777"/>
                  </a:cubicBezTo>
                  <a:cubicBezTo>
                    <a:pt x="1200" y="811"/>
                    <a:pt x="1237" y="827"/>
                    <a:pt x="1425" y="895"/>
                  </a:cubicBezTo>
                  <a:cubicBezTo>
                    <a:pt x="1490" y="919"/>
                    <a:pt x="1595" y="953"/>
                    <a:pt x="1669" y="987"/>
                  </a:cubicBezTo>
                  <a:cubicBezTo>
                    <a:pt x="1561" y="1033"/>
                    <a:pt x="1391" y="1098"/>
                    <a:pt x="1237" y="1154"/>
                  </a:cubicBezTo>
                  <a:cubicBezTo>
                    <a:pt x="1212" y="1160"/>
                    <a:pt x="1194" y="1178"/>
                    <a:pt x="1184" y="1200"/>
                  </a:cubicBezTo>
                  <a:cubicBezTo>
                    <a:pt x="1110" y="1376"/>
                    <a:pt x="1015" y="1573"/>
                    <a:pt x="953" y="1687"/>
                  </a:cubicBezTo>
                  <a:cubicBezTo>
                    <a:pt x="910" y="1567"/>
                    <a:pt x="848" y="1354"/>
                    <a:pt x="802" y="1169"/>
                  </a:cubicBezTo>
                  <a:cubicBezTo>
                    <a:pt x="796" y="1135"/>
                    <a:pt x="768" y="1111"/>
                    <a:pt x="737" y="1104"/>
                  </a:cubicBezTo>
                  <a:cubicBezTo>
                    <a:pt x="558" y="1074"/>
                    <a:pt x="352" y="1024"/>
                    <a:pt x="241" y="993"/>
                  </a:cubicBezTo>
                  <a:cubicBezTo>
                    <a:pt x="416" y="901"/>
                    <a:pt x="595" y="818"/>
                    <a:pt x="780" y="747"/>
                  </a:cubicBezTo>
                  <a:cubicBezTo>
                    <a:pt x="805" y="737"/>
                    <a:pt x="820" y="719"/>
                    <a:pt x="830" y="697"/>
                  </a:cubicBezTo>
                  <a:cubicBezTo>
                    <a:pt x="888" y="543"/>
                    <a:pt x="953" y="392"/>
                    <a:pt x="1024" y="247"/>
                  </a:cubicBezTo>
                  <a:close/>
                  <a:moveTo>
                    <a:pt x="1046" y="0"/>
                  </a:moveTo>
                  <a:cubicBezTo>
                    <a:pt x="990" y="0"/>
                    <a:pt x="913" y="0"/>
                    <a:pt x="682" y="602"/>
                  </a:cubicBezTo>
                  <a:cubicBezTo>
                    <a:pt x="40" y="861"/>
                    <a:pt x="15" y="944"/>
                    <a:pt x="6" y="981"/>
                  </a:cubicBezTo>
                  <a:cubicBezTo>
                    <a:pt x="0" y="1012"/>
                    <a:pt x="6" y="1043"/>
                    <a:pt x="22" y="1067"/>
                  </a:cubicBezTo>
                  <a:cubicBezTo>
                    <a:pt x="40" y="1092"/>
                    <a:pt x="86" y="1157"/>
                    <a:pt x="651" y="1265"/>
                  </a:cubicBezTo>
                  <a:cubicBezTo>
                    <a:pt x="817" y="1928"/>
                    <a:pt x="876" y="1928"/>
                    <a:pt x="941" y="1928"/>
                  </a:cubicBezTo>
                  <a:lnTo>
                    <a:pt x="944" y="1928"/>
                  </a:lnTo>
                  <a:cubicBezTo>
                    <a:pt x="996" y="1925"/>
                    <a:pt x="1055" y="1922"/>
                    <a:pt x="1326" y="1302"/>
                  </a:cubicBezTo>
                  <a:cubicBezTo>
                    <a:pt x="1496" y="1243"/>
                    <a:pt x="1817" y="1123"/>
                    <a:pt x="1881" y="1064"/>
                  </a:cubicBezTo>
                  <a:cubicBezTo>
                    <a:pt x="1906" y="1040"/>
                    <a:pt x="1918" y="1006"/>
                    <a:pt x="1915" y="972"/>
                  </a:cubicBezTo>
                  <a:cubicBezTo>
                    <a:pt x="1900" y="892"/>
                    <a:pt x="1814" y="851"/>
                    <a:pt x="1484" y="734"/>
                  </a:cubicBezTo>
                  <a:cubicBezTo>
                    <a:pt x="1422" y="710"/>
                    <a:pt x="1345" y="685"/>
                    <a:pt x="1314" y="669"/>
                  </a:cubicBezTo>
                  <a:cubicBezTo>
                    <a:pt x="1299" y="629"/>
                    <a:pt x="1280" y="543"/>
                    <a:pt x="1261" y="472"/>
                  </a:cubicBezTo>
                  <a:cubicBezTo>
                    <a:pt x="1203" y="241"/>
                    <a:pt x="1166" y="96"/>
                    <a:pt x="1126" y="40"/>
                  </a:cubicBezTo>
                  <a:cubicBezTo>
                    <a:pt x="1104" y="16"/>
                    <a:pt x="1076" y="0"/>
                    <a:pt x="10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5" name="Google Shape;115;p3"/>
            <p:cNvGrpSpPr/>
            <p:nvPr/>
          </p:nvGrpSpPr>
          <p:grpSpPr>
            <a:xfrm>
              <a:off x="8592133" y="3635621"/>
              <a:ext cx="405379" cy="244724"/>
              <a:chOff x="8838794" y="3786045"/>
              <a:chExt cx="326497" cy="197120"/>
            </a:xfrm>
          </p:grpSpPr>
          <p:sp>
            <p:nvSpPr>
              <p:cNvPr id="116" name="Google Shape;116;p3"/>
              <p:cNvSpPr/>
              <p:nvPr/>
            </p:nvSpPr>
            <p:spPr>
              <a:xfrm>
                <a:off x="8838794" y="3786045"/>
                <a:ext cx="326497" cy="197120"/>
              </a:xfrm>
              <a:custGeom>
                <a:avLst/>
                <a:gdLst/>
                <a:ahLst/>
                <a:cxnLst/>
                <a:rect l="l" t="t" r="r" b="b"/>
                <a:pathLst>
                  <a:path w="5133" h="3099" extrusionOk="0">
                    <a:moveTo>
                      <a:pt x="1910" y="1"/>
                    </a:moveTo>
                    <a:cubicBezTo>
                      <a:pt x="954" y="1"/>
                      <a:pt x="0" y="927"/>
                      <a:pt x="0" y="927"/>
                    </a:cubicBezTo>
                    <a:cubicBezTo>
                      <a:pt x="0" y="927"/>
                      <a:pt x="484" y="2118"/>
                      <a:pt x="1515" y="2537"/>
                    </a:cubicBezTo>
                    <a:cubicBezTo>
                      <a:pt x="1669" y="2600"/>
                      <a:pt x="1827" y="2627"/>
                      <a:pt x="1985" y="2627"/>
                    </a:cubicBezTo>
                    <a:cubicBezTo>
                      <a:pt x="2875" y="2627"/>
                      <a:pt x="3735" y="1769"/>
                      <a:pt x="3735" y="1769"/>
                    </a:cubicBezTo>
                    <a:cubicBezTo>
                      <a:pt x="3735" y="1769"/>
                      <a:pt x="3920" y="2997"/>
                      <a:pt x="4821" y="3099"/>
                    </a:cubicBezTo>
                    <a:cubicBezTo>
                      <a:pt x="4821" y="3099"/>
                      <a:pt x="4867" y="1779"/>
                      <a:pt x="4263" y="1581"/>
                    </a:cubicBezTo>
                    <a:cubicBezTo>
                      <a:pt x="4263" y="1581"/>
                      <a:pt x="4883" y="1412"/>
                      <a:pt x="5132" y="252"/>
                    </a:cubicBezTo>
                    <a:cubicBezTo>
                      <a:pt x="5132" y="252"/>
                      <a:pt x="5075" y="235"/>
                      <a:pt x="4980" y="235"/>
                    </a:cubicBezTo>
                    <a:cubicBezTo>
                      <a:pt x="4722" y="235"/>
                      <a:pt x="4186" y="362"/>
                      <a:pt x="3769" y="1307"/>
                    </a:cubicBezTo>
                    <a:cubicBezTo>
                      <a:pt x="3769" y="1307"/>
                      <a:pt x="3526" y="576"/>
                      <a:pt x="2428" y="104"/>
                    </a:cubicBezTo>
                    <a:cubicBezTo>
                      <a:pt x="2259" y="31"/>
                      <a:pt x="2085" y="1"/>
                      <a:pt x="191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3"/>
              <p:cNvSpPr/>
              <p:nvPr/>
            </p:nvSpPr>
            <p:spPr>
              <a:xfrm>
                <a:off x="8936049" y="3802329"/>
                <a:ext cx="54257" cy="119646"/>
              </a:xfrm>
              <a:custGeom>
                <a:avLst/>
                <a:gdLst/>
                <a:ahLst/>
                <a:cxnLst/>
                <a:rect l="l" t="t" r="r" b="b"/>
                <a:pathLst>
                  <a:path w="853" h="1881" extrusionOk="0">
                    <a:moveTo>
                      <a:pt x="122" y="0"/>
                    </a:moveTo>
                    <a:cubicBezTo>
                      <a:pt x="60" y="0"/>
                      <a:pt x="0" y="74"/>
                      <a:pt x="53" y="141"/>
                    </a:cubicBezTo>
                    <a:cubicBezTo>
                      <a:pt x="57" y="150"/>
                      <a:pt x="646" y="949"/>
                      <a:pt x="131" y="1751"/>
                    </a:cubicBezTo>
                    <a:cubicBezTo>
                      <a:pt x="106" y="1788"/>
                      <a:pt x="118" y="1843"/>
                      <a:pt x="155" y="1868"/>
                    </a:cubicBezTo>
                    <a:cubicBezTo>
                      <a:pt x="171" y="1877"/>
                      <a:pt x="186" y="1881"/>
                      <a:pt x="202" y="1881"/>
                    </a:cubicBezTo>
                    <a:cubicBezTo>
                      <a:pt x="232" y="1881"/>
                      <a:pt x="260" y="1868"/>
                      <a:pt x="276" y="1840"/>
                    </a:cubicBezTo>
                    <a:cubicBezTo>
                      <a:pt x="852" y="943"/>
                      <a:pt x="198" y="48"/>
                      <a:pt x="189" y="39"/>
                    </a:cubicBezTo>
                    <a:cubicBezTo>
                      <a:pt x="171" y="11"/>
                      <a:pt x="146" y="0"/>
                      <a:pt x="122" y="0"/>
                    </a:cubicBezTo>
                    <a:close/>
                  </a:path>
                </a:pathLst>
              </a:custGeom>
              <a:solidFill>
                <a:srgbClr val="261D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3"/>
              <p:cNvSpPr/>
              <p:nvPr/>
            </p:nvSpPr>
            <p:spPr>
              <a:xfrm>
                <a:off x="8884018" y="3819757"/>
                <a:ext cx="39627" cy="39627"/>
              </a:xfrm>
              <a:custGeom>
                <a:avLst/>
                <a:gdLst/>
                <a:ahLst/>
                <a:cxnLst/>
                <a:rect l="l" t="t" r="r" b="b"/>
                <a:pathLst>
                  <a:path w="623" h="623" extrusionOk="0">
                    <a:moveTo>
                      <a:pt x="97" y="0"/>
                    </a:moveTo>
                    <a:cubicBezTo>
                      <a:pt x="49" y="0"/>
                      <a:pt x="1" y="36"/>
                      <a:pt x="11" y="98"/>
                    </a:cubicBezTo>
                    <a:cubicBezTo>
                      <a:pt x="20" y="169"/>
                      <a:pt x="88" y="530"/>
                      <a:pt x="270" y="610"/>
                    </a:cubicBezTo>
                    <a:cubicBezTo>
                      <a:pt x="289" y="616"/>
                      <a:pt x="310" y="623"/>
                      <a:pt x="332" y="623"/>
                    </a:cubicBezTo>
                    <a:cubicBezTo>
                      <a:pt x="356" y="623"/>
                      <a:pt x="381" y="616"/>
                      <a:pt x="406" y="604"/>
                    </a:cubicBezTo>
                    <a:cubicBezTo>
                      <a:pt x="538" y="530"/>
                      <a:pt x="600" y="231"/>
                      <a:pt x="615" y="141"/>
                    </a:cubicBezTo>
                    <a:cubicBezTo>
                      <a:pt x="622" y="80"/>
                      <a:pt x="575" y="45"/>
                      <a:pt x="528" y="45"/>
                    </a:cubicBezTo>
                    <a:cubicBezTo>
                      <a:pt x="492" y="45"/>
                      <a:pt x="456" y="65"/>
                      <a:pt x="446" y="111"/>
                    </a:cubicBezTo>
                    <a:cubicBezTo>
                      <a:pt x="421" y="268"/>
                      <a:pt x="359" y="431"/>
                      <a:pt x="338" y="453"/>
                    </a:cubicBezTo>
                    <a:cubicBezTo>
                      <a:pt x="276" y="425"/>
                      <a:pt x="205" y="234"/>
                      <a:pt x="181" y="74"/>
                    </a:cubicBezTo>
                    <a:cubicBezTo>
                      <a:pt x="172" y="23"/>
                      <a:pt x="135" y="0"/>
                      <a:pt x="97" y="0"/>
                    </a:cubicBezTo>
                    <a:close/>
                  </a:path>
                </a:pathLst>
              </a:custGeom>
              <a:solidFill>
                <a:srgbClr val="261D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19;p3"/>
              <p:cNvSpPr/>
              <p:nvPr/>
            </p:nvSpPr>
            <p:spPr>
              <a:xfrm>
                <a:off x="8847953" y="3866190"/>
                <a:ext cx="46179" cy="18128"/>
              </a:xfrm>
              <a:custGeom>
                <a:avLst/>
                <a:gdLst/>
                <a:ahLst/>
                <a:cxnLst/>
                <a:rect l="l" t="t" r="r" b="b"/>
                <a:pathLst>
                  <a:path w="726" h="285" extrusionOk="0">
                    <a:moveTo>
                      <a:pt x="115" y="0"/>
                    </a:moveTo>
                    <a:cubicBezTo>
                      <a:pt x="57" y="0"/>
                      <a:pt x="1" y="62"/>
                      <a:pt x="41" y="130"/>
                    </a:cubicBezTo>
                    <a:cubicBezTo>
                      <a:pt x="78" y="198"/>
                      <a:pt x="183" y="284"/>
                      <a:pt x="356" y="284"/>
                    </a:cubicBezTo>
                    <a:cubicBezTo>
                      <a:pt x="451" y="284"/>
                      <a:pt x="547" y="260"/>
                      <a:pt x="633" y="220"/>
                    </a:cubicBezTo>
                    <a:cubicBezTo>
                      <a:pt x="725" y="179"/>
                      <a:pt x="682" y="54"/>
                      <a:pt x="600" y="54"/>
                    </a:cubicBezTo>
                    <a:cubicBezTo>
                      <a:pt x="588" y="54"/>
                      <a:pt x="576" y="56"/>
                      <a:pt x="563" y="62"/>
                    </a:cubicBezTo>
                    <a:cubicBezTo>
                      <a:pt x="475" y="102"/>
                      <a:pt x="406" y="116"/>
                      <a:pt x="353" y="116"/>
                    </a:cubicBezTo>
                    <a:cubicBezTo>
                      <a:pt x="240" y="116"/>
                      <a:pt x="195" y="54"/>
                      <a:pt x="186" y="44"/>
                    </a:cubicBezTo>
                    <a:cubicBezTo>
                      <a:pt x="168" y="13"/>
                      <a:pt x="141" y="0"/>
                      <a:pt x="115" y="0"/>
                    </a:cubicBezTo>
                    <a:close/>
                  </a:path>
                </a:pathLst>
              </a:custGeom>
              <a:solidFill>
                <a:srgbClr val="261D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3"/>
              <p:cNvSpPr/>
              <p:nvPr/>
            </p:nvSpPr>
            <p:spPr>
              <a:xfrm>
                <a:off x="8983309" y="3816768"/>
                <a:ext cx="63862" cy="114621"/>
              </a:xfrm>
              <a:custGeom>
                <a:avLst/>
                <a:gdLst/>
                <a:ahLst/>
                <a:cxnLst/>
                <a:rect l="l" t="t" r="r" b="b"/>
                <a:pathLst>
                  <a:path w="1004" h="1802" extrusionOk="0">
                    <a:moveTo>
                      <a:pt x="454" y="0"/>
                    </a:moveTo>
                    <a:cubicBezTo>
                      <a:pt x="370" y="0"/>
                      <a:pt x="301" y="6"/>
                      <a:pt x="273" y="10"/>
                    </a:cubicBezTo>
                    <a:cubicBezTo>
                      <a:pt x="226" y="13"/>
                      <a:pt x="193" y="56"/>
                      <a:pt x="196" y="102"/>
                    </a:cubicBezTo>
                    <a:cubicBezTo>
                      <a:pt x="202" y="146"/>
                      <a:pt x="239" y="179"/>
                      <a:pt x="285" y="179"/>
                    </a:cubicBezTo>
                    <a:cubicBezTo>
                      <a:pt x="287" y="179"/>
                      <a:pt x="289" y="179"/>
                      <a:pt x="291" y="179"/>
                    </a:cubicBezTo>
                    <a:cubicBezTo>
                      <a:pt x="337" y="175"/>
                      <a:pt x="391" y="172"/>
                      <a:pt x="447" y="172"/>
                    </a:cubicBezTo>
                    <a:cubicBezTo>
                      <a:pt x="593" y="172"/>
                      <a:pt x="749" y="190"/>
                      <a:pt x="794" y="244"/>
                    </a:cubicBezTo>
                    <a:cubicBezTo>
                      <a:pt x="800" y="250"/>
                      <a:pt x="806" y="256"/>
                      <a:pt x="800" y="278"/>
                    </a:cubicBezTo>
                    <a:cubicBezTo>
                      <a:pt x="760" y="457"/>
                      <a:pt x="439" y="559"/>
                      <a:pt x="319" y="580"/>
                    </a:cubicBezTo>
                    <a:cubicBezTo>
                      <a:pt x="223" y="599"/>
                      <a:pt x="230" y="741"/>
                      <a:pt x="328" y="750"/>
                    </a:cubicBezTo>
                    <a:cubicBezTo>
                      <a:pt x="566" y="771"/>
                      <a:pt x="806" y="842"/>
                      <a:pt x="828" y="895"/>
                    </a:cubicBezTo>
                    <a:cubicBezTo>
                      <a:pt x="819" y="947"/>
                      <a:pt x="584" y="1034"/>
                      <a:pt x="307" y="1061"/>
                    </a:cubicBezTo>
                    <a:cubicBezTo>
                      <a:pt x="217" y="1067"/>
                      <a:pt x="199" y="1191"/>
                      <a:pt x="282" y="1225"/>
                    </a:cubicBezTo>
                    <a:cubicBezTo>
                      <a:pt x="424" y="1283"/>
                      <a:pt x="637" y="1404"/>
                      <a:pt x="671" y="1496"/>
                    </a:cubicBezTo>
                    <a:cubicBezTo>
                      <a:pt x="677" y="1509"/>
                      <a:pt x="677" y="1521"/>
                      <a:pt x="671" y="1533"/>
                    </a:cubicBezTo>
                    <a:cubicBezTo>
                      <a:pt x="635" y="1605"/>
                      <a:pt x="483" y="1631"/>
                      <a:pt x="331" y="1631"/>
                    </a:cubicBezTo>
                    <a:cubicBezTo>
                      <a:pt x="262" y="1631"/>
                      <a:pt x="192" y="1625"/>
                      <a:pt x="134" y="1616"/>
                    </a:cubicBezTo>
                    <a:cubicBezTo>
                      <a:pt x="128" y="1616"/>
                      <a:pt x="122" y="1615"/>
                      <a:pt x="117" y="1615"/>
                    </a:cubicBezTo>
                    <a:cubicBezTo>
                      <a:pt x="18" y="1615"/>
                      <a:pt x="1" y="1769"/>
                      <a:pt x="106" y="1786"/>
                    </a:cubicBezTo>
                    <a:cubicBezTo>
                      <a:pt x="183" y="1795"/>
                      <a:pt x="260" y="1802"/>
                      <a:pt x="338" y="1802"/>
                    </a:cubicBezTo>
                    <a:cubicBezTo>
                      <a:pt x="516" y="1802"/>
                      <a:pt x="745" y="1768"/>
                      <a:pt x="825" y="1607"/>
                    </a:cubicBezTo>
                    <a:cubicBezTo>
                      <a:pt x="853" y="1552"/>
                      <a:pt x="856" y="1487"/>
                      <a:pt x="831" y="1431"/>
                    </a:cubicBezTo>
                    <a:cubicBezTo>
                      <a:pt x="794" y="1336"/>
                      <a:pt x="692" y="1253"/>
                      <a:pt x="590" y="1188"/>
                    </a:cubicBezTo>
                    <a:cubicBezTo>
                      <a:pt x="772" y="1145"/>
                      <a:pt x="976" y="1064"/>
                      <a:pt x="998" y="916"/>
                    </a:cubicBezTo>
                    <a:cubicBezTo>
                      <a:pt x="1004" y="870"/>
                      <a:pt x="988" y="821"/>
                      <a:pt x="957" y="784"/>
                    </a:cubicBezTo>
                    <a:cubicBezTo>
                      <a:pt x="905" y="716"/>
                      <a:pt x="791" y="670"/>
                      <a:pt x="674" y="639"/>
                    </a:cubicBezTo>
                    <a:cubicBezTo>
                      <a:pt x="806" y="571"/>
                      <a:pt x="933" y="469"/>
                      <a:pt x="967" y="318"/>
                    </a:cubicBezTo>
                    <a:cubicBezTo>
                      <a:pt x="985" y="253"/>
                      <a:pt x="970" y="182"/>
                      <a:pt x="924" y="130"/>
                    </a:cubicBezTo>
                    <a:cubicBezTo>
                      <a:pt x="830" y="23"/>
                      <a:pt x="615" y="0"/>
                      <a:pt x="454" y="0"/>
                    </a:cubicBezTo>
                    <a:close/>
                  </a:path>
                </a:pathLst>
              </a:custGeom>
              <a:solidFill>
                <a:srgbClr val="261D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1" name="Google Shape;121;p3"/>
            <p:cNvSpPr/>
            <p:nvPr/>
          </p:nvSpPr>
          <p:spPr>
            <a:xfrm>
              <a:off x="8833478" y="3478290"/>
              <a:ext cx="75629" cy="75566"/>
            </a:xfrm>
            <a:custGeom>
              <a:avLst/>
              <a:gdLst/>
              <a:ahLst/>
              <a:cxnLst/>
              <a:rect l="l" t="t" r="r" b="b"/>
              <a:pathLst>
                <a:path w="1189" h="1188" extrusionOk="0">
                  <a:moveTo>
                    <a:pt x="596" y="173"/>
                  </a:moveTo>
                  <a:cubicBezTo>
                    <a:pt x="707" y="173"/>
                    <a:pt x="815" y="220"/>
                    <a:pt x="892" y="300"/>
                  </a:cubicBezTo>
                  <a:cubicBezTo>
                    <a:pt x="1157" y="565"/>
                    <a:pt x="969" y="1015"/>
                    <a:pt x="596" y="1015"/>
                  </a:cubicBezTo>
                  <a:lnTo>
                    <a:pt x="596" y="1102"/>
                  </a:lnTo>
                  <a:lnTo>
                    <a:pt x="593" y="1015"/>
                  </a:lnTo>
                  <a:cubicBezTo>
                    <a:pt x="365" y="1009"/>
                    <a:pt x="186" y="821"/>
                    <a:pt x="186" y="593"/>
                  </a:cubicBezTo>
                  <a:cubicBezTo>
                    <a:pt x="186" y="364"/>
                    <a:pt x="368" y="179"/>
                    <a:pt x="596" y="173"/>
                  </a:cubicBezTo>
                  <a:close/>
                  <a:moveTo>
                    <a:pt x="593" y="1"/>
                  </a:moveTo>
                  <a:cubicBezTo>
                    <a:pt x="266" y="1"/>
                    <a:pt x="1" y="266"/>
                    <a:pt x="1" y="593"/>
                  </a:cubicBezTo>
                  <a:cubicBezTo>
                    <a:pt x="1" y="920"/>
                    <a:pt x="266" y="1188"/>
                    <a:pt x="593" y="1188"/>
                  </a:cubicBezTo>
                  <a:lnTo>
                    <a:pt x="596" y="1188"/>
                  </a:lnTo>
                  <a:cubicBezTo>
                    <a:pt x="923" y="1188"/>
                    <a:pt x="1188" y="920"/>
                    <a:pt x="1185" y="593"/>
                  </a:cubicBezTo>
                  <a:cubicBezTo>
                    <a:pt x="1185" y="266"/>
                    <a:pt x="920" y="1"/>
                    <a:pt x="5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8753373" y="4274710"/>
              <a:ext cx="82881" cy="75566"/>
            </a:xfrm>
            <a:custGeom>
              <a:avLst/>
              <a:gdLst/>
              <a:ahLst/>
              <a:cxnLst/>
              <a:rect l="l" t="t" r="r" b="b"/>
              <a:pathLst>
                <a:path w="1303" h="1188" extrusionOk="0">
                  <a:moveTo>
                    <a:pt x="710" y="173"/>
                  </a:moveTo>
                  <a:cubicBezTo>
                    <a:pt x="941" y="173"/>
                    <a:pt x="1129" y="364"/>
                    <a:pt x="1129" y="595"/>
                  </a:cubicBezTo>
                  <a:cubicBezTo>
                    <a:pt x="1126" y="827"/>
                    <a:pt x="938" y="1012"/>
                    <a:pt x="707" y="1015"/>
                  </a:cubicBezTo>
                  <a:cubicBezTo>
                    <a:pt x="476" y="1015"/>
                    <a:pt x="287" y="823"/>
                    <a:pt x="287" y="592"/>
                  </a:cubicBezTo>
                  <a:cubicBezTo>
                    <a:pt x="287" y="358"/>
                    <a:pt x="479" y="173"/>
                    <a:pt x="710" y="173"/>
                  </a:cubicBezTo>
                  <a:close/>
                  <a:moveTo>
                    <a:pt x="712" y="1"/>
                  </a:moveTo>
                  <a:cubicBezTo>
                    <a:pt x="485" y="1"/>
                    <a:pt x="263" y="130"/>
                    <a:pt x="164" y="364"/>
                  </a:cubicBezTo>
                  <a:cubicBezTo>
                    <a:pt x="1" y="752"/>
                    <a:pt x="284" y="1184"/>
                    <a:pt x="707" y="1187"/>
                  </a:cubicBezTo>
                  <a:lnTo>
                    <a:pt x="710" y="1187"/>
                  </a:lnTo>
                  <a:cubicBezTo>
                    <a:pt x="1034" y="1187"/>
                    <a:pt x="1299" y="922"/>
                    <a:pt x="1302" y="595"/>
                  </a:cubicBezTo>
                  <a:cubicBezTo>
                    <a:pt x="1302" y="438"/>
                    <a:pt x="1240" y="287"/>
                    <a:pt x="1129" y="176"/>
                  </a:cubicBezTo>
                  <a:cubicBezTo>
                    <a:pt x="1012" y="57"/>
                    <a:pt x="861" y="1"/>
                    <a:pt x="7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3" name="Google Shape;123;p3"/>
            <p:cNvGrpSpPr/>
            <p:nvPr/>
          </p:nvGrpSpPr>
          <p:grpSpPr>
            <a:xfrm>
              <a:off x="7890068" y="4686148"/>
              <a:ext cx="360349" cy="357087"/>
              <a:chOff x="10649934" y="1571625"/>
              <a:chExt cx="449705" cy="445634"/>
            </a:xfrm>
          </p:grpSpPr>
          <p:sp>
            <p:nvSpPr>
              <p:cNvPr id="124" name="Google Shape;124;p3"/>
              <p:cNvSpPr/>
              <p:nvPr/>
            </p:nvSpPr>
            <p:spPr>
              <a:xfrm>
                <a:off x="10649934" y="1571625"/>
                <a:ext cx="449705" cy="445634"/>
              </a:xfrm>
              <a:custGeom>
                <a:avLst/>
                <a:gdLst/>
                <a:ahLst/>
                <a:cxnLst/>
                <a:rect l="l" t="t" r="r" b="b"/>
                <a:pathLst>
                  <a:path w="7070" h="7006" extrusionOk="0">
                    <a:moveTo>
                      <a:pt x="3541" y="217"/>
                    </a:moveTo>
                    <a:cubicBezTo>
                      <a:pt x="3631" y="377"/>
                      <a:pt x="3809" y="793"/>
                      <a:pt x="3948" y="1161"/>
                    </a:cubicBezTo>
                    <a:cubicBezTo>
                      <a:pt x="3958" y="1182"/>
                      <a:pt x="3976" y="1201"/>
                      <a:pt x="4001" y="1210"/>
                    </a:cubicBezTo>
                    <a:cubicBezTo>
                      <a:pt x="4009" y="1214"/>
                      <a:pt x="4019" y="1215"/>
                      <a:pt x="4028" y="1215"/>
                    </a:cubicBezTo>
                    <a:cubicBezTo>
                      <a:pt x="4043" y="1215"/>
                      <a:pt x="4059" y="1211"/>
                      <a:pt x="4072" y="1204"/>
                    </a:cubicBezTo>
                    <a:cubicBezTo>
                      <a:pt x="4414" y="1016"/>
                      <a:pt x="4941" y="750"/>
                      <a:pt x="5077" y="726"/>
                    </a:cubicBezTo>
                    <a:lnTo>
                      <a:pt x="5077" y="726"/>
                    </a:lnTo>
                    <a:cubicBezTo>
                      <a:pt x="5093" y="846"/>
                      <a:pt x="5019" y="1262"/>
                      <a:pt x="4932" y="1611"/>
                    </a:cubicBezTo>
                    <a:cubicBezTo>
                      <a:pt x="4918" y="1665"/>
                      <a:pt x="4959" y="1717"/>
                      <a:pt x="5014" y="1717"/>
                    </a:cubicBezTo>
                    <a:cubicBezTo>
                      <a:pt x="5019" y="1717"/>
                      <a:pt x="5023" y="1716"/>
                      <a:pt x="5028" y="1716"/>
                    </a:cubicBezTo>
                    <a:cubicBezTo>
                      <a:pt x="5034" y="1716"/>
                      <a:pt x="5737" y="1611"/>
                      <a:pt x="6095" y="1611"/>
                    </a:cubicBezTo>
                    <a:cubicBezTo>
                      <a:pt x="6135" y="1611"/>
                      <a:pt x="6175" y="1614"/>
                      <a:pt x="6215" y="1617"/>
                    </a:cubicBezTo>
                    <a:cubicBezTo>
                      <a:pt x="6169" y="1762"/>
                      <a:pt x="5975" y="2166"/>
                      <a:pt x="5790" y="2521"/>
                    </a:cubicBezTo>
                    <a:cubicBezTo>
                      <a:pt x="5765" y="2570"/>
                      <a:pt x="5790" y="2629"/>
                      <a:pt x="5842" y="2641"/>
                    </a:cubicBezTo>
                    <a:cubicBezTo>
                      <a:pt x="6252" y="2755"/>
                      <a:pt x="6727" y="2919"/>
                      <a:pt x="6820" y="2990"/>
                    </a:cubicBezTo>
                    <a:cubicBezTo>
                      <a:pt x="6755" y="3107"/>
                      <a:pt x="6329" y="3455"/>
                      <a:pt x="5950" y="3727"/>
                    </a:cubicBezTo>
                    <a:cubicBezTo>
                      <a:pt x="5904" y="3764"/>
                      <a:pt x="5904" y="3835"/>
                      <a:pt x="5953" y="3869"/>
                    </a:cubicBezTo>
                    <a:cubicBezTo>
                      <a:pt x="6385" y="4158"/>
                      <a:pt x="6755" y="4495"/>
                      <a:pt x="6752" y="4584"/>
                    </a:cubicBezTo>
                    <a:cubicBezTo>
                      <a:pt x="6706" y="4677"/>
                      <a:pt x="6172" y="4834"/>
                      <a:pt x="5583" y="4933"/>
                    </a:cubicBezTo>
                    <a:cubicBezTo>
                      <a:pt x="5524" y="4942"/>
                      <a:pt x="5493" y="5007"/>
                      <a:pt x="5521" y="5059"/>
                    </a:cubicBezTo>
                    <a:cubicBezTo>
                      <a:pt x="5719" y="5411"/>
                      <a:pt x="5913" y="5846"/>
                      <a:pt x="5907" y="5957"/>
                    </a:cubicBezTo>
                    <a:cubicBezTo>
                      <a:pt x="5871" y="5966"/>
                      <a:pt x="5836" y="5970"/>
                      <a:pt x="5801" y="5970"/>
                    </a:cubicBezTo>
                    <a:cubicBezTo>
                      <a:pt x="5790" y="5970"/>
                      <a:pt x="5779" y="5970"/>
                      <a:pt x="5768" y="5969"/>
                    </a:cubicBezTo>
                    <a:cubicBezTo>
                      <a:pt x="5444" y="5969"/>
                      <a:pt x="4846" y="5842"/>
                      <a:pt x="4840" y="5842"/>
                    </a:cubicBezTo>
                    <a:cubicBezTo>
                      <a:pt x="4833" y="5841"/>
                      <a:pt x="4827" y="5841"/>
                      <a:pt x="4821" y="5841"/>
                    </a:cubicBezTo>
                    <a:cubicBezTo>
                      <a:pt x="4785" y="5841"/>
                      <a:pt x="4752" y="5864"/>
                      <a:pt x="4741" y="5898"/>
                    </a:cubicBezTo>
                    <a:cubicBezTo>
                      <a:pt x="4624" y="6265"/>
                      <a:pt x="4470" y="6684"/>
                      <a:pt x="4399" y="6817"/>
                    </a:cubicBezTo>
                    <a:cubicBezTo>
                      <a:pt x="4272" y="6721"/>
                      <a:pt x="3951" y="6327"/>
                      <a:pt x="3692" y="5972"/>
                    </a:cubicBezTo>
                    <a:cubicBezTo>
                      <a:pt x="3680" y="5950"/>
                      <a:pt x="3655" y="5938"/>
                      <a:pt x="3631" y="5938"/>
                    </a:cubicBezTo>
                    <a:lnTo>
                      <a:pt x="3624" y="5938"/>
                    </a:lnTo>
                    <a:cubicBezTo>
                      <a:pt x="3622" y="5938"/>
                      <a:pt x="3619" y="5937"/>
                      <a:pt x="3616" y="5937"/>
                    </a:cubicBezTo>
                    <a:cubicBezTo>
                      <a:pt x="3597" y="5937"/>
                      <a:pt x="3576" y="5946"/>
                      <a:pt x="3563" y="5960"/>
                    </a:cubicBezTo>
                    <a:cubicBezTo>
                      <a:pt x="3245" y="6277"/>
                      <a:pt x="2863" y="6632"/>
                      <a:pt x="2727" y="6728"/>
                    </a:cubicBezTo>
                    <a:cubicBezTo>
                      <a:pt x="2684" y="6580"/>
                      <a:pt x="2607" y="6206"/>
                      <a:pt x="2548" y="5870"/>
                    </a:cubicBezTo>
                    <a:cubicBezTo>
                      <a:pt x="2541" y="5827"/>
                      <a:pt x="2505" y="5799"/>
                      <a:pt x="2465" y="5799"/>
                    </a:cubicBezTo>
                    <a:cubicBezTo>
                      <a:pt x="2454" y="5799"/>
                      <a:pt x="2442" y="5801"/>
                      <a:pt x="2431" y="5805"/>
                    </a:cubicBezTo>
                    <a:cubicBezTo>
                      <a:pt x="2061" y="5950"/>
                      <a:pt x="1447" y="6176"/>
                      <a:pt x="1222" y="6216"/>
                    </a:cubicBezTo>
                    <a:cubicBezTo>
                      <a:pt x="1253" y="6037"/>
                      <a:pt x="1376" y="5562"/>
                      <a:pt x="1502" y="5136"/>
                    </a:cubicBezTo>
                    <a:cubicBezTo>
                      <a:pt x="1509" y="5111"/>
                      <a:pt x="1506" y="5090"/>
                      <a:pt x="1493" y="5068"/>
                    </a:cubicBezTo>
                    <a:cubicBezTo>
                      <a:pt x="1481" y="5050"/>
                      <a:pt x="1462" y="5034"/>
                      <a:pt x="1441" y="5028"/>
                    </a:cubicBezTo>
                    <a:cubicBezTo>
                      <a:pt x="987" y="4917"/>
                      <a:pt x="466" y="4763"/>
                      <a:pt x="324" y="4686"/>
                    </a:cubicBezTo>
                    <a:cubicBezTo>
                      <a:pt x="420" y="4566"/>
                      <a:pt x="802" y="4251"/>
                      <a:pt x="1142" y="4001"/>
                    </a:cubicBezTo>
                    <a:cubicBezTo>
                      <a:pt x="1163" y="3983"/>
                      <a:pt x="1179" y="3955"/>
                      <a:pt x="1175" y="3927"/>
                    </a:cubicBezTo>
                    <a:cubicBezTo>
                      <a:pt x="1175" y="3899"/>
                      <a:pt x="1160" y="3872"/>
                      <a:pt x="1132" y="3859"/>
                    </a:cubicBezTo>
                    <a:cubicBezTo>
                      <a:pt x="636" y="3572"/>
                      <a:pt x="204" y="3233"/>
                      <a:pt x="207" y="3134"/>
                    </a:cubicBezTo>
                    <a:cubicBezTo>
                      <a:pt x="222" y="3042"/>
                      <a:pt x="701" y="2857"/>
                      <a:pt x="1206" y="2740"/>
                    </a:cubicBezTo>
                    <a:cubicBezTo>
                      <a:pt x="1262" y="2727"/>
                      <a:pt x="1290" y="2666"/>
                      <a:pt x="1262" y="2616"/>
                    </a:cubicBezTo>
                    <a:cubicBezTo>
                      <a:pt x="1043" y="2203"/>
                      <a:pt x="812" y="1734"/>
                      <a:pt x="756" y="1558"/>
                    </a:cubicBezTo>
                    <a:lnTo>
                      <a:pt x="756" y="1558"/>
                    </a:lnTo>
                    <a:cubicBezTo>
                      <a:pt x="981" y="1577"/>
                      <a:pt x="1580" y="1716"/>
                      <a:pt x="1805" y="1774"/>
                    </a:cubicBezTo>
                    <a:cubicBezTo>
                      <a:pt x="1811" y="1776"/>
                      <a:pt x="1818" y="1777"/>
                      <a:pt x="1824" y="1777"/>
                    </a:cubicBezTo>
                    <a:cubicBezTo>
                      <a:pt x="1843" y="1777"/>
                      <a:pt x="1862" y="1770"/>
                      <a:pt x="1876" y="1759"/>
                    </a:cubicBezTo>
                    <a:cubicBezTo>
                      <a:pt x="1897" y="1743"/>
                      <a:pt x="1910" y="1719"/>
                      <a:pt x="1910" y="1694"/>
                    </a:cubicBezTo>
                    <a:cubicBezTo>
                      <a:pt x="1925" y="1241"/>
                      <a:pt x="1956" y="738"/>
                      <a:pt x="1990" y="562"/>
                    </a:cubicBezTo>
                    <a:cubicBezTo>
                      <a:pt x="2162" y="649"/>
                      <a:pt x="2644" y="954"/>
                      <a:pt x="3072" y="1238"/>
                    </a:cubicBezTo>
                    <a:cubicBezTo>
                      <a:pt x="3086" y="1247"/>
                      <a:pt x="3103" y="1253"/>
                      <a:pt x="3121" y="1253"/>
                    </a:cubicBezTo>
                    <a:cubicBezTo>
                      <a:pt x="3130" y="1253"/>
                      <a:pt x="3140" y="1251"/>
                      <a:pt x="3149" y="1247"/>
                    </a:cubicBezTo>
                    <a:cubicBezTo>
                      <a:pt x="3174" y="1238"/>
                      <a:pt x="3196" y="1219"/>
                      <a:pt x="3202" y="1191"/>
                    </a:cubicBezTo>
                    <a:cubicBezTo>
                      <a:pt x="3313" y="812"/>
                      <a:pt x="3461" y="380"/>
                      <a:pt x="3541" y="217"/>
                    </a:cubicBezTo>
                    <a:close/>
                    <a:moveTo>
                      <a:pt x="3541" y="1"/>
                    </a:moveTo>
                    <a:cubicBezTo>
                      <a:pt x="3476" y="1"/>
                      <a:pt x="3381" y="1"/>
                      <a:pt x="3072" y="1034"/>
                    </a:cubicBezTo>
                    <a:cubicBezTo>
                      <a:pt x="2403" y="593"/>
                      <a:pt x="2027" y="368"/>
                      <a:pt x="1943" y="368"/>
                    </a:cubicBezTo>
                    <a:cubicBezTo>
                      <a:pt x="1937" y="368"/>
                      <a:pt x="1928" y="371"/>
                      <a:pt x="1919" y="371"/>
                    </a:cubicBezTo>
                    <a:cubicBezTo>
                      <a:pt x="1854" y="389"/>
                      <a:pt x="1783" y="405"/>
                      <a:pt x="1743" y="1583"/>
                    </a:cubicBezTo>
                    <a:cubicBezTo>
                      <a:pt x="1499" y="1524"/>
                      <a:pt x="904" y="1386"/>
                      <a:pt x="713" y="1386"/>
                    </a:cubicBezTo>
                    <a:cubicBezTo>
                      <a:pt x="709" y="1385"/>
                      <a:pt x="704" y="1385"/>
                      <a:pt x="700" y="1385"/>
                    </a:cubicBezTo>
                    <a:cubicBezTo>
                      <a:pt x="670" y="1385"/>
                      <a:pt x="638" y="1394"/>
                      <a:pt x="614" y="1410"/>
                    </a:cubicBezTo>
                    <a:cubicBezTo>
                      <a:pt x="556" y="1457"/>
                      <a:pt x="482" y="1509"/>
                      <a:pt x="1058" y="2601"/>
                    </a:cubicBezTo>
                    <a:cubicBezTo>
                      <a:pt x="697" y="2690"/>
                      <a:pt x="77" y="2875"/>
                      <a:pt x="40" y="3110"/>
                    </a:cubicBezTo>
                    <a:cubicBezTo>
                      <a:pt x="0" y="3344"/>
                      <a:pt x="583" y="3733"/>
                      <a:pt x="935" y="3943"/>
                    </a:cubicBezTo>
                    <a:cubicBezTo>
                      <a:pt x="108" y="4562"/>
                      <a:pt x="127" y="4674"/>
                      <a:pt x="136" y="4723"/>
                    </a:cubicBezTo>
                    <a:cubicBezTo>
                      <a:pt x="145" y="4775"/>
                      <a:pt x="164" y="4889"/>
                      <a:pt x="1311" y="5176"/>
                    </a:cubicBezTo>
                    <a:cubicBezTo>
                      <a:pt x="1209" y="5534"/>
                      <a:pt x="1024" y="6194"/>
                      <a:pt x="1043" y="6308"/>
                    </a:cubicBezTo>
                    <a:cubicBezTo>
                      <a:pt x="1046" y="6327"/>
                      <a:pt x="1068" y="6395"/>
                      <a:pt x="1172" y="6395"/>
                    </a:cubicBezTo>
                    <a:cubicBezTo>
                      <a:pt x="1373" y="6395"/>
                      <a:pt x="2116" y="6114"/>
                      <a:pt x="2397" y="6006"/>
                    </a:cubicBezTo>
                    <a:cubicBezTo>
                      <a:pt x="2459" y="6342"/>
                      <a:pt x="2551" y="6811"/>
                      <a:pt x="2607" y="6885"/>
                    </a:cubicBezTo>
                    <a:cubicBezTo>
                      <a:pt x="2628" y="6910"/>
                      <a:pt x="2656" y="6922"/>
                      <a:pt x="2687" y="6925"/>
                    </a:cubicBezTo>
                    <a:cubicBezTo>
                      <a:pt x="2785" y="6925"/>
                      <a:pt x="3097" y="6666"/>
                      <a:pt x="3612" y="6154"/>
                    </a:cubicBezTo>
                    <a:cubicBezTo>
                      <a:pt x="4028" y="6718"/>
                      <a:pt x="4297" y="7005"/>
                      <a:pt x="4417" y="7005"/>
                    </a:cubicBezTo>
                    <a:cubicBezTo>
                      <a:pt x="4445" y="7005"/>
                      <a:pt x="4473" y="6996"/>
                      <a:pt x="4494" y="6974"/>
                    </a:cubicBezTo>
                    <a:cubicBezTo>
                      <a:pt x="4590" y="6882"/>
                      <a:pt x="4790" y="6296"/>
                      <a:pt x="4880" y="6028"/>
                    </a:cubicBezTo>
                    <a:cubicBezTo>
                      <a:pt x="5056" y="6061"/>
                      <a:pt x="5493" y="6142"/>
                      <a:pt x="5768" y="6142"/>
                    </a:cubicBezTo>
                    <a:cubicBezTo>
                      <a:pt x="5885" y="6142"/>
                      <a:pt x="6015" y="6129"/>
                      <a:pt x="6058" y="6043"/>
                    </a:cubicBezTo>
                    <a:cubicBezTo>
                      <a:pt x="6135" y="5889"/>
                      <a:pt x="5907" y="5414"/>
                      <a:pt x="5728" y="5081"/>
                    </a:cubicBezTo>
                    <a:cubicBezTo>
                      <a:pt x="6194" y="5000"/>
                      <a:pt x="6857" y="4849"/>
                      <a:pt x="6915" y="4633"/>
                    </a:cubicBezTo>
                    <a:cubicBezTo>
                      <a:pt x="6974" y="4421"/>
                      <a:pt x="6499" y="4041"/>
                      <a:pt x="6147" y="3798"/>
                    </a:cubicBezTo>
                    <a:cubicBezTo>
                      <a:pt x="7070" y="3125"/>
                      <a:pt x="7011" y="2993"/>
                      <a:pt x="6986" y="2934"/>
                    </a:cubicBezTo>
                    <a:cubicBezTo>
                      <a:pt x="6931" y="2801"/>
                      <a:pt x="6434" y="2635"/>
                      <a:pt x="5990" y="2508"/>
                    </a:cubicBezTo>
                    <a:cubicBezTo>
                      <a:pt x="6141" y="2215"/>
                      <a:pt x="6394" y="1703"/>
                      <a:pt x="6394" y="1577"/>
                    </a:cubicBezTo>
                    <a:cubicBezTo>
                      <a:pt x="6394" y="1444"/>
                      <a:pt x="6206" y="1444"/>
                      <a:pt x="6092" y="1444"/>
                    </a:cubicBezTo>
                    <a:cubicBezTo>
                      <a:pt x="5814" y="1444"/>
                      <a:pt x="5352" y="1503"/>
                      <a:pt x="5130" y="1531"/>
                    </a:cubicBezTo>
                    <a:cubicBezTo>
                      <a:pt x="5336" y="655"/>
                      <a:pt x="5222" y="596"/>
                      <a:pt x="5170" y="571"/>
                    </a:cubicBezTo>
                    <a:cubicBezTo>
                      <a:pt x="5151" y="562"/>
                      <a:pt x="5130" y="559"/>
                      <a:pt x="5108" y="559"/>
                    </a:cubicBezTo>
                    <a:cubicBezTo>
                      <a:pt x="4932" y="559"/>
                      <a:pt x="4328" y="874"/>
                      <a:pt x="4075" y="1009"/>
                    </a:cubicBezTo>
                    <a:cubicBezTo>
                      <a:pt x="3705" y="59"/>
                      <a:pt x="3612" y="22"/>
                      <a:pt x="3578" y="7"/>
                    </a:cubicBezTo>
                    <a:cubicBezTo>
                      <a:pt x="3566" y="4"/>
                      <a:pt x="3553" y="1"/>
                      <a:pt x="354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125;p3"/>
              <p:cNvSpPr/>
              <p:nvPr/>
            </p:nvSpPr>
            <p:spPr>
              <a:xfrm>
                <a:off x="10732687" y="1664810"/>
                <a:ext cx="279682" cy="279619"/>
              </a:xfrm>
              <a:custGeom>
                <a:avLst/>
                <a:gdLst/>
                <a:ahLst/>
                <a:cxnLst/>
                <a:rect l="l" t="t" r="r" b="b"/>
                <a:pathLst>
                  <a:path w="4397" h="4396" extrusionOk="0">
                    <a:moveTo>
                      <a:pt x="2197" y="1"/>
                    </a:moveTo>
                    <a:cubicBezTo>
                      <a:pt x="985" y="1"/>
                      <a:pt x="1" y="985"/>
                      <a:pt x="1" y="2197"/>
                    </a:cubicBezTo>
                    <a:cubicBezTo>
                      <a:pt x="1" y="3412"/>
                      <a:pt x="985" y="4396"/>
                      <a:pt x="2197" y="4396"/>
                    </a:cubicBezTo>
                    <a:cubicBezTo>
                      <a:pt x="3412" y="4396"/>
                      <a:pt x="4396" y="3412"/>
                      <a:pt x="4396" y="2197"/>
                    </a:cubicBezTo>
                    <a:cubicBezTo>
                      <a:pt x="4396" y="985"/>
                      <a:pt x="3412" y="1"/>
                      <a:pt x="219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126;p3"/>
              <p:cNvSpPr/>
              <p:nvPr/>
            </p:nvSpPr>
            <p:spPr>
              <a:xfrm>
                <a:off x="10883180" y="1708190"/>
                <a:ext cx="23217" cy="14184"/>
              </a:xfrm>
              <a:custGeom>
                <a:avLst/>
                <a:gdLst/>
                <a:ahLst/>
                <a:cxnLst/>
                <a:rect l="l" t="t" r="r" b="b"/>
                <a:pathLst>
                  <a:path w="365" h="223" extrusionOk="0">
                    <a:moveTo>
                      <a:pt x="1" y="0"/>
                    </a:moveTo>
                    <a:lnTo>
                      <a:pt x="365" y="223"/>
                    </a:lnTo>
                    <a:cubicBezTo>
                      <a:pt x="318" y="65"/>
                      <a:pt x="1" y="1"/>
                      <a:pt x="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27;p3"/>
              <p:cNvSpPr/>
              <p:nvPr/>
            </p:nvSpPr>
            <p:spPr>
              <a:xfrm>
                <a:off x="10875102" y="1702720"/>
                <a:ext cx="37401" cy="25125"/>
              </a:xfrm>
              <a:custGeom>
                <a:avLst/>
                <a:gdLst/>
                <a:ahLst/>
                <a:cxnLst/>
                <a:rect l="l" t="t" r="r" b="b"/>
                <a:pathLst>
                  <a:path w="588" h="395" extrusionOk="0">
                    <a:moveTo>
                      <a:pt x="119" y="0"/>
                    </a:moveTo>
                    <a:cubicBezTo>
                      <a:pt x="24" y="0"/>
                      <a:pt x="0" y="153"/>
                      <a:pt x="109" y="170"/>
                    </a:cubicBezTo>
                    <a:cubicBezTo>
                      <a:pt x="223" y="194"/>
                      <a:pt x="390" y="262"/>
                      <a:pt x="408" y="333"/>
                    </a:cubicBezTo>
                    <a:cubicBezTo>
                      <a:pt x="421" y="370"/>
                      <a:pt x="455" y="395"/>
                      <a:pt x="492" y="395"/>
                    </a:cubicBezTo>
                    <a:cubicBezTo>
                      <a:pt x="501" y="395"/>
                      <a:pt x="507" y="392"/>
                      <a:pt x="516" y="389"/>
                    </a:cubicBezTo>
                    <a:cubicBezTo>
                      <a:pt x="562" y="376"/>
                      <a:pt x="587" y="330"/>
                      <a:pt x="575" y="284"/>
                    </a:cubicBezTo>
                    <a:cubicBezTo>
                      <a:pt x="516" y="86"/>
                      <a:pt x="205" y="16"/>
                      <a:pt x="143" y="3"/>
                    </a:cubicBezTo>
                    <a:cubicBezTo>
                      <a:pt x="135" y="1"/>
                      <a:pt x="127" y="0"/>
                      <a:pt x="11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3"/>
              <p:cNvSpPr/>
              <p:nvPr/>
            </p:nvSpPr>
            <p:spPr>
              <a:xfrm>
                <a:off x="10899655" y="1751125"/>
                <a:ext cx="23217" cy="14248"/>
              </a:xfrm>
              <a:custGeom>
                <a:avLst/>
                <a:gdLst/>
                <a:ahLst/>
                <a:cxnLst/>
                <a:rect l="l" t="t" r="r" b="b"/>
                <a:pathLst>
                  <a:path w="365" h="224" extrusionOk="0">
                    <a:moveTo>
                      <a:pt x="1" y="1"/>
                    </a:moveTo>
                    <a:lnTo>
                      <a:pt x="365" y="223"/>
                    </a:lnTo>
                    <a:cubicBezTo>
                      <a:pt x="318" y="69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3"/>
              <p:cNvSpPr/>
              <p:nvPr/>
            </p:nvSpPr>
            <p:spPr>
              <a:xfrm>
                <a:off x="10891704" y="1745718"/>
                <a:ext cx="37274" cy="25125"/>
              </a:xfrm>
              <a:custGeom>
                <a:avLst/>
                <a:gdLst/>
                <a:ahLst/>
                <a:cxnLst/>
                <a:rect l="l" t="t" r="r" b="b"/>
                <a:pathLst>
                  <a:path w="586" h="395" extrusionOk="0">
                    <a:moveTo>
                      <a:pt x="119" y="0"/>
                    </a:moveTo>
                    <a:cubicBezTo>
                      <a:pt x="23" y="0"/>
                      <a:pt x="1" y="152"/>
                      <a:pt x="107" y="172"/>
                    </a:cubicBezTo>
                    <a:cubicBezTo>
                      <a:pt x="221" y="194"/>
                      <a:pt x="388" y="262"/>
                      <a:pt x="409" y="333"/>
                    </a:cubicBezTo>
                    <a:cubicBezTo>
                      <a:pt x="419" y="370"/>
                      <a:pt x="453" y="394"/>
                      <a:pt x="490" y="394"/>
                    </a:cubicBezTo>
                    <a:cubicBezTo>
                      <a:pt x="499" y="394"/>
                      <a:pt x="508" y="391"/>
                      <a:pt x="514" y="391"/>
                    </a:cubicBezTo>
                    <a:cubicBezTo>
                      <a:pt x="561" y="376"/>
                      <a:pt x="585" y="330"/>
                      <a:pt x="573" y="283"/>
                    </a:cubicBezTo>
                    <a:cubicBezTo>
                      <a:pt x="514" y="89"/>
                      <a:pt x="203" y="15"/>
                      <a:pt x="141" y="3"/>
                    </a:cubicBezTo>
                    <a:cubicBezTo>
                      <a:pt x="134" y="1"/>
                      <a:pt x="126" y="0"/>
                      <a:pt x="11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130;p3"/>
              <p:cNvSpPr/>
              <p:nvPr/>
            </p:nvSpPr>
            <p:spPr>
              <a:xfrm>
                <a:off x="10945769" y="1750743"/>
                <a:ext cx="20482" cy="17937"/>
              </a:xfrm>
              <a:custGeom>
                <a:avLst/>
                <a:gdLst/>
                <a:ahLst/>
                <a:cxnLst/>
                <a:rect l="l" t="t" r="r" b="b"/>
                <a:pathLst>
                  <a:path w="322" h="282" extrusionOk="0">
                    <a:moveTo>
                      <a:pt x="0" y="1"/>
                    </a:moveTo>
                    <a:lnTo>
                      <a:pt x="321" y="281"/>
                    </a:lnTo>
                    <a:cubicBezTo>
                      <a:pt x="303" y="121"/>
                      <a:pt x="1" y="1"/>
                      <a:pt x="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131;p3"/>
              <p:cNvSpPr/>
              <p:nvPr/>
            </p:nvSpPr>
            <p:spPr>
              <a:xfrm>
                <a:off x="10937755" y="1745209"/>
                <a:ext cx="34157" cy="28941"/>
              </a:xfrm>
              <a:custGeom>
                <a:avLst/>
                <a:gdLst/>
                <a:ahLst/>
                <a:cxnLst/>
                <a:rect l="l" t="t" r="r" b="b"/>
                <a:pathLst>
                  <a:path w="537" h="455" extrusionOk="0">
                    <a:moveTo>
                      <a:pt x="122" y="0"/>
                    </a:moveTo>
                    <a:cubicBezTo>
                      <a:pt x="40" y="0"/>
                      <a:pt x="0" y="130"/>
                      <a:pt x="96" y="168"/>
                    </a:cubicBezTo>
                    <a:cubicBezTo>
                      <a:pt x="200" y="208"/>
                      <a:pt x="355" y="307"/>
                      <a:pt x="361" y="378"/>
                    </a:cubicBezTo>
                    <a:cubicBezTo>
                      <a:pt x="367" y="421"/>
                      <a:pt x="404" y="455"/>
                      <a:pt x="447" y="455"/>
                    </a:cubicBezTo>
                    <a:lnTo>
                      <a:pt x="456" y="455"/>
                    </a:lnTo>
                    <a:cubicBezTo>
                      <a:pt x="503" y="449"/>
                      <a:pt x="537" y="405"/>
                      <a:pt x="534" y="359"/>
                    </a:cubicBezTo>
                    <a:cubicBezTo>
                      <a:pt x="509" y="156"/>
                      <a:pt x="216" y="32"/>
                      <a:pt x="157" y="8"/>
                    </a:cubicBezTo>
                    <a:cubicBezTo>
                      <a:pt x="145" y="3"/>
                      <a:pt x="133" y="0"/>
                      <a:pt x="12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;p3"/>
              <p:cNvSpPr/>
              <p:nvPr/>
            </p:nvSpPr>
            <p:spPr>
              <a:xfrm>
                <a:off x="10846861" y="1739994"/>
                <a:ext cx="23217" cy="14184"/>
              </a:xfrm>
              <a:custGeom>
                <a:avLst/>
                <a:gdLst/>
                <a:ahLst/>
                <a:cxnLst/>
                <a:rect l="l" t="t" r="r" b="b"/>
                <a:pathLst>
                  <a:path w="365" h="223" extrusionOk="0">
                    <a:moveTo>
                      <a:pt x="1" y="0"/>
                    </a:moveTo>
                    <a:lnTo>
                      <a:pt x="365" y="222"/>
                    </a:lnTo>
                    <a:cubicBezTo>
                      <a:pt x="319" y="65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33;p3"/>
              <p:cNvSpPr/>
              <p:nvPr/>
            </p:nvSpPr>
            <p:spPr>
              <a:xfrm>
                <a:off x="10839101" y="1734523"/>
                <a:ext cx="37083" cy="25125"/>
              </a:xfrm>
              <a:custGeom>
                <a:avLst/>
                <a:gdLst/>
                <a:ahLst/>
                <a:cxnLst/>
                <a:rect l="l" t="t" r="r" b="b"/>
                <a:pathLst>
                  <a:path w="583" h="395" extrusionOk="0">
                    <a:moveTo>
                      <a:pt x="119" y="1"/>
                    </a:moveTo>
                    <a:cubicBezTo>
                      <a:pt x="24" y="1"/>
                      <a:pt x="0" y="149"/>
                      <a:pt x="104" y="169"/>
                    </a:cubicBezTo>
                    <a:cubicBezTo>
                      <a:pt x="212" y="194"/>
                      <a:pt x="385" y="259"/>
                      <a:pt x="407" y="333"/>
                    </a:cubicBezTo>
                    <a:cubicBezTo>
                      <a:pt x="416" y="367"/>
                      <a:pt x="450" y="395"/>
                      <a:pt x="487" y="395"/>
                    </a:cubicBezTo>
                    <a:cubicBezTo>
                      <a:pt x="496" y="391"/>
                      <a:pt x="505" y="391"/>
                      <a:pt x="512" y="388"/>
                    </a:cubicBezTo>
                    <a:cubicBezTo>
                      <a:pt x="558" y="376"/>
                      <a:pt x="583" y="330"/>
                      <a:pt x="570" y="284"/>
                    </a:cubicBezTo>
                    <a:cubicBezTo>
                      <a:pt x="512" y="86"/>
                      <a:pt x="200" y="15"/>
                      <a:pt x="138" y="3"/>
                    </a:cubicBezTo>
                    <a:cubicBezTo>
                      <a:pt x="132" y="2"/>
                      <a:pt x="125" y="1"/>
                      <a:pt x="11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4;p3"/>
              <p:cNvSpPr/>
              <p:nvPr/>
            </p:nvSpPr>
            <p:spPr>
              <a:xfrm>
                <a:off x="10822945" y="1705646"/>
                <a:ext cx="25952" cy="8523"/>
              </a:xfrm>
              <a:custGeom>
                <a:avLst/>
                <a:gdLst/>
                <a:ahLst/>
                <a:cxnLst/>
                <a:rect l="l" t="t" r="r" b="b"/>
                <a:pathLst>
                  <a:path w="408" h="134" extrusionOk="0">
                    <a:moveTo>
                      <a:pt x="13" y="0"/>
                    </a:moveTo>
                    <a:cubicBezTo>
                      <a:pt x="5" y="0"/>
                      <a:pt x="1" y="0"/>
                      <a:pt x="1" y="0"/>
                    </a:cubicBezTo>
                    <a:lnTo>
                      <a:pt x="408" y="133"/>
                    </a:lnTo>
                    <a:cubicBezTo>
                      <a:pt x="337" y="8"/>
                      <a:pt x="73" y="0"/>
                      <a:pt x="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135;p3"/>
              <p:cNvSpPr/>
              <p:nvPr/>
            </p:nvSpPr>
            <p:spPr>
              <a:xfrm>
                <a:off x="10817475" y="1700176"/>
                <a:ext cx="37528" cy="19464"/>
              </a:xfrm>
              <a:custGeom>
                <a:avLst/>
                <a:gdLst/>
                <a:ahLst/>
                <a:cxnLst/>
                <a:rect l="l" t="t" r="r" b="b"/>
                <a:pathLst>
                  <a:path w="590" h="306" extrusionOk="0">
                    <a:moveTo>
                      <a:pt x="84" y="0"/>
                    </a:moveTo>
                    <a:cubicBezTo>
                      <a:pt x="37" y="3"/>
                      <a:pt x="0" y="40"/>
                      <a:pt x="0" y="89"/>
                    </a:cubicBezTo>
                    <a:cubicBezTo>
                      <a:pt x="3" y="136"/>
                      <a:pt x="40" y="173"/>
                      <a:pt x="90" y="173"/>
                    </a:cubicBezTo>
                    <a:cubicBezTo>
                      <a:pt x="99" y="172"/>
                      <a:pt x="108" y="172"/>
                      <a:pt x="118" y="172"/>
                    </a:cubicBezTo>
                    <a:cubicBezTo>
                      <a:pt x="227" y="172"/>
                      <a:pt x="383" y="203"/>
                      <a:pt x="417" y="262"/>
                    </a:cubicBezTo>
                    <a:cubicBezTo>
                      <a:pt x="432" y="290"/>
                      <a:pt x="460" y="305"/>
                      <a:pt x="491" y="305"/>
                    </a:cubicBezTo>
                    <a:cubicBezTo>
                      <a:pt x="506" y="305"/>
                      <a:pt x="522" y="299"/>
                      <a:pt x="534" y="293"/>
                    </a:cubicBezTo>
                    <a:cubicBezTo>
                      <a:pt x="574" y="268"/>
                      <a:pt x="589" y="219"/>
                      <a:pt x="568" y="179"/>
                    </a:cubicBezTo>
                    <a:cubicBezTo>
                      <a:pt x="466" y="0"/>
                      <a:pt x="148" y="0"/>
                      <a:pt x="8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6" name="Google Shape;136;p3"/>
            <p:cNvSpPr/>
            <p:nvPr/>
          </p:nvSpPr>
          <p:spPr>
            <a:xfrm>
              <a:off x="7623536" y="4813362"/>
              <a:ext cx="102663" cy="102663"/>
            </a:xfrm>
            <a:custGeom>
              <a:avLst/>
              <a:gdLst/>
              <a:ahLst/>
              <a:cxnLst/>
              <a:rect l="l" t="t" r="r" b="b"/>
              <a:pathLst>
                <a:path w="1614" h="1614" extrusionOk="0">
                  <a:moveTo>
                    <a:pt x="867" y="0"/>
                  </a:moveTo>
                  <a:cubicBezTo>
                    <a:pt x="821" y="0"/>
                    <a:pt x="781" y="40"/>
                    <a:pt x="781" y="87"/>
                  </a:cubicBezTo>
                  <a:lnTo>
                    <a:pt x="778" y="577"/>
                  </a:lnTo>
                  <a:lnTo>
                    <a:pt x="485" y="268"/>
                  </a:lnTo>
                  <a:cubicBezTo>
                    <a:pt x="473" y="251"/>
                    <a:pt x="456" y="243"/>
                    <a:pt x="438" y="243"/>
                  </a:cubicBezTo>
                  <a:cubicBezTo>
                    <a:pt x="376" y="243"/>
                    <a:pt x="301" y="335"/>
                    <a:pt x="362" y="383"/>
                  </a:cubicBezTo>
                  <a:lnTo>
                    <a:pt x="661" y="703"/>
                  </a:lnTo>
                  <a:lnTo>
                    <a:pt x="115" y="706"/>
                  </a:lnTo>
                  <a:cubicBezTo>
                    <a:pt x="1" y="706"/>
                    <a:pt x="1" y="879"/>
                    <a:pt x="115" y="879"/>
                  </a:cubicBezTo>
                  <a:lnTo>
                    <a:pt x="614" y="873"/>
                  </a:lnTo>
                  <a:lnTo>
                    <a:pt x="226" y="1144"/>
                  </a:lnTo>
                  <a:cubicBezTo>
                    <a:pt x="161" y="1191"/>
                    <a:pt x="195" y="1296"/>
                    <a:pt x="275" y="1299"/>
                  </a:cubicBezTo>
                  <a:cubicBezTo>
                    <a:pt x="294" y="1299"/>
                    <a:pt x="309" y="1292"/>
                    <a:pt x="325" y="1283"/>
                  </a:cubicBezTo>
                  <a:lnTo>
                    <a:pt x="775" y="969"/>
                  </a:lnTo>
                  <a:lnTo>
                    <a:pt x="775" y="969"/>
                  </a:lnTo>
                  <a:lnTo>
                    <a:pt x="772" y="1527"/>
                  </a:lnTo>
                  <a:cubicBezTo>
                    <a:pt x="772" y="1573"/>
                    <a:pt x="809" y="1613"/>
                    <a:pt x="855" y="1613"/>
                  </a:cubicBezTo>
                  <a:cubicBezTo>
                    <a:pt x="904" y="1613"/>
                    <a:pt x="941" y="1573"/>
                    <a:pt x="941" y="1527"/>
                  </a:cubicBezTo>
                  <a:lnTo>
                    <a:pt x="944" y="1003"/>
                  </a:lnTo>
                  <a:lnTo>
                    <a:pt x="1259" y="1333"/>
                  </a:lnTo>
                  <a:cubicBezTo>
                    <a:pt x="1275" y="1350"/>
                    <a:pt x="1297" y="1358"/>
                    <a:pt x="1320" y="1358"/>
                  </a:cubicBezTo>
                  <a:cubicBezTo>
                    <a:pt x="1341" y="1358"/>
                    <a:pt x="1363" y="1351"/>
                    <a:pt x="1379" y="1336"/>
                  </a:cubicBezTo>
                  <a:cubicBezTo>
                    <a:pt x="1413" y="1302"/>
                    <a:pt x="1416" y="1249"/>
                    <a:pt x="1382" y="1212"/>
                  </a:cubicBezTo>
                  <a:lnTo>
                    <a:pt x="1055" y="867"/>
                  </a:lnTo>
                  <a:lnTo>
                    <a:pt x="1500" y="864"/>
                  </a:lnTo>
                  <a:cubicBezTo>
                    <a:pt x="1614" y="864"/>
                    <a:pt x="1614" y="691"/>
                    <a:pt x="1500" y="691"/>
                  </a:cubicBezTo>
                  <a:lnTo>
                    <a:pt x="1500" y="694"/>
                  </a:lnTo>
                  <a:lnTo>
                    <a:pt x="1170" y="697"/>
                  </a:lnTo>
                  <a:lnTo>
                    <a:pt x="1515" y="454"/>
                  </a:lnTo>
                  <a:cubicBezTo>
                    <a:pt x="1586" y="400"/>
                    <a:pt x="1536" y="300"/>
                    <a:pt x="1465" y="300"/>
                  </a:cubicBezTo>
                  <a:cubicBezTo>
                    <a:pt x="1451" y="300"/>
                    <a:pt x="1435" y="305"/>
                    <a:pt x="1419" y="315"/>
                  </a:cubicBezTo>
                  <a:lnTo>
                    <a:pt x="948" y="642"/>
                  </a:lnTo>
                  <a:lnTo>
                    <a:pt x="954" y="87"/>
                  </a:lnTo>
                  <a:cubicBezTo>
                    <a:pt x="954" y="40"/>
                    <a:pt x="914" y="3"/>
                    <a:pt x="8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7365098" y="4954010"/>
              <a:ext cx="82881" cy="75566"/>
            </a:xfrm>
            <a:custGeom>
              <a:avLst/>
              <a:gdLst/>
              <a:ahLst/>
              <a:cxnLst/>
              <a:rect l="l" t="t" r="r" b="b"/>
              <a:pathLst>
                <a:path w="1303" h="1188" extrusionOk="0">
                  <a:moveTo>
                    <a:pt x="710" y="173"/>
                  </a:moveTo>
                  <a:cubicBezTo>
                    <a:pt x="941" y="173"/>
                    <a:pt x="1129" y="364"/>
                    <a:pt x="1129" y="595"/>
                  </a:cubicBezTo>
                  <a:cubicBezTo>
                    <a:pt x="1126" y="827"/>
                    <a:pt x="938" y="1012"/>
                    <a:pt x="707" y="1015"/>
                  </a:cubicBezTo>
                  <a:cubicBezTo>
                    <a:pt x="476" y="1015"/>
                    <a:pt x="287" y="823"/>
                    <a:pt x="287" y="592"/>
                  </a:cubicBezTo>
                  <a:cubicBezTo>
                    <a:pt x="287" y="358"/>
                    <a:pt x="479" y="173"/>
                    <a:pt x="710" y="173"/>
                  </a:cubicBezTo>
                  <a:close/>
                  <a:moveTo>
                    <a:pt x="712" y="1"/>
                  </a:moveTo>
                  <a:cubicBezTo>
                    <a:pt x="485" y="1"/>
                    <a:pt x="263" y="130"/>
                    <a:pt x="164" y="364"/>
                  </a:cubicBezTo>
                  <a:cubicBezTo>
                    <a:pt x="1" y="752"/>
                    <a:pt x="284" y="1184"/>
                    <a:pt x="707" y="1187"/>
                  </a:cubicBezTo>
                  <a:lnTo>
                    <a:pt x="710" y="1187"/>
                  </a:lnTo>
                  <a:cubicBezTo>
                    <a:pt x="1034" y="1187"/>
                    <a:pt x="1299" y="922"/>
                    <a:pt x="1302" y="595"/>
                  </a:cubicBezTo>
                  <a:cubicBezTo>
                    <a:pt x="1302" y="438"/>
                    <a:pt x="1240" y="287"/>
                    <a:pt x="1129" y="176"/>
                  </a:cubicBezTo>
                  <a:cubicBezTo>
                    <a:pt x="1012" y="57"/>
                    <a:pt x="861" y="1"/>
                    <a:pt x="7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" name="Google Shape;138;p3"/>
          <p:cNvGrpSpPr/>
          <p:nvPr/>
        </p:nvGrpSpPr>
        <p:grpSpPr>
          <a:xfrm>
            <a:off x="7305875" y="80469"/>
            <a:ext cx="1742304" cy="1617602"/>
            <a:chOff x="7305875" y="80469"/>
            <a:chExt cx="1742304" cy="1617602"/>
          </a:xfrm>
        </p:grpSpPr>
        <p:grpSp>
          <p:nvGrpSpPr>
            <p:cNvPr id="139" name="Google Shape;139;p3"/>
            <p:cNvGrpSpPr/>
            <p:nvPr/>
          </p:nvGrpSpPr>
          <p:grpSpPr>
            <a:xfrm>
              <a:off x="7646646" y="378594"/>
              <a:ext cx="356308" cy="212146"/>
              <a:chOff x="5852753" y="-1422679"/>
              <a:chExt cx="195881" cy="116634"/>
            </a:xfrm>
          </p:grpSpPr>
          <p:sp>
            <p:nvSpPr>
              <p:cNvPr id="140" name="Google Shape;140;p3"/>
              <p:cNvSpPr/>
              <p:nvPr/>
            </p:nvSpPr>
            <p:spPr>
              <a:xfrm>
                <a:off x="5852753" y="-1420330"/>
                <a:ext cx="195881" cy="111615"/>
              </a:xfrm>
              <a:custGeom>
                <a:avLst/>
                <a:gdLst/>
                <a:ahLst/>
                <a:cxnLst/>
                <a:rect l="l" t="t" r="r" b="b"/>
                <a:pathLst>
                  <a:path w="6088" h="3469" extrusionOk="0">
                    <a:moveTo>
                      <a:pt x="3696" y="1"/>
                    </a:moveTo>
                    <a:cubicBezTo>
                      <a:pt x="3413" y="1"/>
                      <a:pt x="3163" y="158"/>
                      <a:pt x="2991" y="365"/>
                    </a:cubicBezTo>
                    <a:lnTo>
                      <a:pt x="2991" y="365"/>
                    </a:lnTo>
                    <a:cubicBezTo>
                      <a:pt x="2876" y="273"/>
                      <a:pt x="2725" y="190"/>
                      <a:pt x="2533" y="128"/>
                    </a:cubicBezTo>
                    <a:cubicBezTo>
                      <a:pt x="2372" y="75"/>
                      <a:pt x="2237" y="52"/>
                      <a:pt x="2122" y="52"/>
                    </a:cubicBezTo>
                    <a:cubicBezTo>
                      <a:pt x="1407" y="52"/>
                      <a:pt x="1530" y="951"/>
                      <a:pt x="1530" y="951"/>
                    </a:cubicBezTo>
                    <a:cubicBezTo>
                      <a:pt x="1457" y="907"/>
                      <a:pt x="1378" y="886"/>
                      <a:pt x="1298" y="886"/>
                    </a:cubicBezTo>
                    <a:cubicBezTo>
                      <a:pt x="694" y="886"/>
                      <a:pt x="1" y="2034"/>
                      <a:pt x="790" y="2617"/>
                    </a:cubicBezTo>
                    <a:cubicBezTo>
                      <a:pt x="1039" y="2800"/>
                      <a:pt x="1275" y="2883"/>
                      <a:pt x="1477" y="2895"/>
                    </a:cubicBezTo>
                    <a:lnTo>
                      <a:pt x="1477" y="2895"/>
                    </a:lnTo>
                    <a:cubicBezTo>
                      <a:pt x="1545" y="3200"/>
                      <a:pt x="1763" y="3463"/>
                      <a:pt x="2224" y="3468"/>
                    </a:cubicBezTo>
                    <a:cubicBezTo>
                      <a:pt x="2242" y="3468"/>
                      <a:pt x="2259" y="3468"/>
                      <a:pt x="2276" y="3468"/>
                    </a:cubicBezTo>
                    <a:cubicBezTo>
                      <a:pt x="2909" y="3468"/>
                      <a:pt x="3333" y="3322"/>
                      <a:pt x="3571" y="3105"/>
                    </a:cubicBezTo>
                    <a:lnTo>
                      <a:pt x="3571" y="3105"/>
                    </a:lnTo>
                    <a:cubicBezTo>
                      <a:pt x="3621" y="3172"/>
                      <a:pt x="3683" y="3237"/>
                      <a:pt x="3760" y="3298"/>
                    </a:cubicBezTo>
                    <a:cubicBezTo>
                      <a:pt x="3866" y="3382"/>
                      <a:pt x="3994" y="3419"/>
                      <a:pt x="4133" y="3419"/>
                    </a:cubicBezTo>
                    <a:cubicBezTo>
                      <a:pt x="4932" y="3419"/>
                      <a:pt x="6088" y="2177"/>
                      <a:pt x="5404" y="1457"/>
                    </a:cubicBezTo>
                    <a:cubicBezTo>
                      <a:pt x="5215" y="1258"/>
                      <a:pt x="5015" y="1183"/>
                      <a:pt x="4827" y="1183"/>
                    </a:cubicBezTo>
                    <a:cubicBezTo>
                      <a:pt x="4806" y="1183"/>
                      <a:pt x="4786" y="1184"/>
                      <a:pt x="4765" y="1185"/>
                    </a:cubicBezTo>
                    <a:lnTo>
                      <a:pt x="4765" y="1185"/>
                    </a:lnTo>
                    <a:cubicBezTo>
                      <a:pt x="4773" y="830"/>
                      <a:pt x="4595" y="421"/>
                      <a:pt x="4155" y="143"/>
                    </a:cubicBezTo>
                    <a:cubicBezTo>
                      <a:pt x="3998" y="43"/>
                      <a:pt x="3843" y="1"/>
                      <a:pt x="369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41;p3"/>
              <p:cNvSpPr/>
              <p:nvPr/>
            </p:nvSpPr>
            <p:spPr>
              <a:xfrm>
                <a:off x="5861505" y="-1422679"/>
                <a:ext cx="176673" cy="116634"/>
              </a:xfrm>
              <a:custGeom>
                <a:avLst/>
                <a:gdLst/>
                <a:ahLst/>
                <a:cxnLst/>
                <a:rect l="l" t="t" r="r" b="b"/>
                <a:pathLst>
                  <a:path w="5491" h="3625" extrusionOk="0">
                    <a:moveTo>
                      <a:pt x="2733" y="558"/>
                    </a:moveTo>
                    <a:cubicBezTo>
                      <a:pt x="2952" y="768"/>
                      <a:pt x="2995" y="1015"/>
                      <a:pt x="2936" y="1178"/>
                    </a:cubicBezTo>
                    <a:cubicBezTo>
                      <a:pt x="2906" y="1264"/>
                      <a:pt x="2852" y="1311"/>
                      <a:pt x="2788" y="1311"/>
                    </a:cubicBezTo>
                    <a:cubicBezTo>
                      <a:pt x="2749" y="1311"/>
                      <a:pt x="2705" y="1293"/>
                      <a:pt x="2662" y="1255"/>
                    </a:cubicBezTo>
                    <a:cubicBezTo>
                      <a:pt x="2508" y="1129"/>
                      <a:pt x="2542" y="827"/>
                      <a:pt x="2733" y="558"/>
                    </a:cubicBezTo>
                    <a:close/>
                    <a:moveTo>
                      <a:pt x="4404" y="1354"/>
                    </a:moveTo>
                    <a:lnTo>
                      <a:pt x="4404" y="1354"/>
                    </a:lnTo>
                    <a:cubicBezTo>
                      <a:pt x="4367" y="1650"/>
                      <a:pt x="4185" y="1872"/>
                      <a:pt x="3945" y="1906"/>
                    </a:cubicBezTo>
                    <a:cubicBezTo>
                      <a:pt x="3929" y="1906"/>
                      <a:pt x="3917" y="1909"/>
                      <a:pt x="3902" y="1909"/>
                    </a:cubicBezTo>
                    <a:cubicBezTo>
                      <a:pt x="3837" y="1909"/>
                      <a:pt x="3837" y="1888"/>
                      <a:pt x="3837" y="1869"/>
                    </a:cubicBezTo>
                    <a:cubicBezTo>
                      <a:pt x="3831" y="1746"/>
                      <a:pt x="4068" y="1431"/>
                      <a:pt x="4404" y="1354"/>
                    </a:cubicBezTo>
                    <a:close/>
                    <a:moveTo>
                      <a:pt x="1527" y="2125"/>
                    </a:moveTo>
                    <a:cubicBezTo>
                      <a:pt x="1570" y="2125"/>
                      <a:pt x="1610" y="2162"/>
                      <a:pt x="1635" y="2196"/>
                    </a:cubicBezTo>
                    <a:cubicBezTo>
                      <a:pt x="1755" y="2347"/>
                      <a:pt x="1783" y="2511"/>
                      <a:pt x="1718" y="2646"/>
                    </a:cubicBezTo>
                    <a:cubicBezTo>
                      <a:pt x="1647" y="2795"/>
                      <a:pt x="1477" y="2884"/>
                      <a:pt x="1274" y="2890"/>
                    </a:cubicBezTo>
                    <a:cubicBezTo>
                      <a:pt x="1231" y="2619"/>
                      <a:pt x="1308" y="2332"/>
                      <a:pt x="1416" y="2199"/>
                    </a:cubicBezTo>
                    <a:cubicBezTo>
                      <a:pt x="1440" y="2159"/>
                      <a:pt x="1481" y="2131"/>
                      <a:pt x="1527" y="2125"/>
                    </a:cubicBezTo>
                    <a:close/>
                    <a:moveTo>
                      <a:pt x="3350" y="2350"/>
                    </a:moveTo>
                    <a:cubicBezTo>
                      <a:pt x="3362" y="2350"/>
                      <a:pt x="3396" y="2384"/>
                      <a:pt x="3424" y="2468"/>
                    </a:cubicBezTo>
                    <a:cubicBezTo>
                      <a:pt x="3491" y="2668"/>
                      <a:pt x="3448" y="2890"/>
                      <a:pt x="3313" y="3051"/>
                    </a:cubicBezTo>
                    <a:cubicBezTo>
                      <a:pt x="3183" y="2825"/>
                      <a:pt x="3195" y="2582"/>
                      <a:pt x="3266" y="2440"/>
                    </a:cubicBezTo>
                    <a:cubicBezTo>
                      <a:pt x="3297" y="2375"/>
                      <a:pt x="3334" y="2350"/>
                      <a:pt x="3350" y="2350"/>
                    </a:cubicBezTo>
                    <a:close/>
                    <a:moveTo>
                      <a:pt x="3426" y="160"/>
                    </a:moveTo>
                    <a:cubicBezTo>
                      <a:pt x="3566" y="160"/>
                      <a:pt x="3707" y="201"/>
                      <a:pt x="3840" y="287"/>
                    </a:cubicBezTo>
                    <a:cubicBezTo>
                      <a:pt x="4185" y="503"/>
                      <a:pt x="4395" y="836"/>
                      <a:pt x="4411" y="1191"/>
                    </a:cubicBezTo>
                    <a:cubicBezTo>
                      <a:pt x="3994" y="1265"/>
                      <a:pt x="3667" y="1650"/>
                      <a:pt x="3677" y="1878"/>
                    </a:cubicBezTo>
                    <a:cubicBezTo>
                      <a:pt x="3679" y="1969"/>
                      <a:pt x="3738" y="2069"/>
                      <a:pt x="3899" y="2069"/>
                    </a:cubicBezTo>
                    <a:cubicBezTo>
                      <a:pt x="3920" y="2069"/>
                      <a:pt x="3942" y="2067"/>
                      <a:pt x="3966" y="2064"/>
                    </a:cubicBezTo>
                    <a:cubicBezTo>
                      <a:pt x="4293" y="2020"/>
                      <a:pt x="4534" y="1727"/>
                      <a:pt x="4571" y="1339"/>
                    </a:cubicBezTo>
                    <a:cubicBezTo>
                      <a:pt x="4753" y="1342"/>
                      <a:pt x="4920" y="1428"/>
                      <a:pt x="5074" y="1589"/>
                    </a:cubicBezTo>
                    <a:cubicBezTo>
                      <a:pt x="5336" y="1863"/>
                      <a:pt x="5274" y="2190"/>
                      <a:pt x="5176" y="2418"/>
                    </a:cubicBezTo>
                    <a:cubicBezTo>
                      <a:pt x="4953" y="2939"/>
                      <a:pt x="4327" y="3414"/>
                      <a:pt x="3862" y="3414"/>
                    </a:cubicBezTo>
                    <a:cubicBezTo>
                      <a:pt x="3857" y="3415"/>
                      <a:pt x="3853" y="3415"/>
                      <a:pt x="3848" y="3415"/>
                    </a:cubicBezTo>
                    <a:cubicBezTo>
                      <a:pt x="3736" y="3415"/>
                      <a:pt x="3627" y="3378"/>
                      <a:pt x="3541" y="3310"/>
                    </a:cubicBezTo>
                    <a:cubicBezTo>
                      <a:pt x="3491" y="3273"/>
                      <a:pt x="3448" y="3232"/>
                      <a:pt x="3408" y="3186"/>
                    </a:cubicBezTo>
                    <a:cubicBezTo>
                      <a:pt x="3603" y="2983"/>
                      <a:pt x="3667" y="2687"/>
                      <a:pt x="3578" y="2421"/>
                    </a:cubicBezTo>
                    <a:cubicBezTo>
                      <a:pt x="3513" y="2218"/>
                      <a:pt x="3408" y="2190"/>
                      <a:pt x="3350" y="2190"/>
                    </a:cubicBezTo>
                    <a:cubicBezTo>
                      <a:pt x="3260" y="2190"/>
                      <a:pt x="3177" y="2255"/>
                      <a:pt x="3121" y="2366"/>
                    </a:cubicBezTo>
                    <a:cubicBezTo>
                      <a:pt x="3023" y="2563"/>
                      <a:pt x="3010" y="2878"/>
                      <a:pt x="3192" y="3165"/>
                    </a:cubicBezTo>
                    <a:cubicBezTo>
                      <a:pt x="3001" y="3306"/>
                      <a:pt x="2649" y="3461"/>
                      <a:pt x="1999" y="3461"/>
                    </a:cubicBezTo>
                    <a:lnTo>
                      <a:pt x="1956" y="3461"/>
                    </a:lnTo>
                    <a:cubicBezTo>
                      <a:pt x="1558" y="3458"/>
                      <a:pt x="1385" y="3254"/>
                      <a:pt x="1314" y="3051"/>
                    </a:cubicBezTo>
                    <a:cubicBezTo>
                      <a:pt x="1564" y="3035"/>
                      <a:pt x="1767" y="2915"/>
                      <a:pt x="1863" y="2720"/>
                    </a:cubicBezTo>
                    <a:cubicBezTo>
                      <a:pt x="1959" y="2523"/>
                      <a:pt x="1922" y="2298"/>
                      <a:pt x="1761" y="2097"/>
                    </a:cubicBezTo>
                    <a:cubicBezTo>
                      <a:pt x="1675" y="1986"/>
                      <a:pt x="1585" y="1965"/>
                      <a:pt x="1527" y="1965"/>
                    </a:cubicBezTo>
                    <a:cubicBezTo>
                      <a:pt x="1444" y="1965"/>
                      <a:pt x="1360" y="2011"/>
                      <a:pt x="1289" y="2097"/>
                    </a:cubicBezTo>
                    <a:cubicBezTo>
                      <a:pt x="1147" y="2276"/>
                      <a:pt x="1076" y="2594"/>
                      <a:pt x="1107" y="2878"/>
                    </a:cubicBezTo>
                    <a:cubicBezTo>
                      <a:pt x="913" y="2835"/>
                      <a:pt x="728" y="2751"/>
                      <a:pt x="568" y="2628"/>
                    </a:cubicBezTo>
                    <a:cubicBezTo>
                      <a:pt x="154" y="2320"/>
                      <a:pt x="241" y="1891"/>
                      <a:pt x="296" y="1718"/>
                    </a:cubicBezTo>
                    <a:cubicBezTo>
                      <a:pt x="420" y="1345"/>
                      <a:pt x="746" y="1043"/>
                      <a:pt x="1027" y="1043"/>
                    </a:cubicBezTo>
                    <a:cubicBezTo>
                      <a:pt x="1095" y="1043"/>
                      <a:pt x="1163" y="1061"/>
                      <a:pt x="1218" y="1095"/>
                    </a:cubicBezTo>
                    <a:cubicBezTo>
                      <a:pt x="1232" y="1103"/>
                      <a:pt x="1246" y="1106"/>
                      <a:pt x="1260" y="1106"/>
                    </a:cubicBezTo>
                    <a:cubicBezTo>
                      <a:pt x="1307" y="1106"/>
                      <a:pt x="1349" y="1067"/>
                      <a:pt x="1342" y="1015"/>
                    </a:cubicBezTo>
                    <a:cubicBezTo>
                      <a:pt x="1342" y="1012"/>
                      <a:pt x="1283" y="586"/>
                      <a:pt x="1487" y="355"/>
                    </a:cubicBezTo>
                    <a:cubicBezTo>
                      <a:pt x="1572" y="255"/>
                      <a:pt x="1695" y="205"/>
                      <a:pt x="1853" y="205"/>
                    </a:cubicBezTo>
                    <a:cubicBezTo>
                      <a:pt x="1964" y="205"/>
                      <a:pt x="2092" y="230"/>
                      <a:pt x="2236" y="278"/>
                    </a:cubicBezTo>
                    <a:cubicBezTo>
                      <a:pt x="2369" y="318"/>
                      <a:pt x="2495" y="380"/>
                      <a:pt x="2609" y="457"/>
                    </a:cubicBezTo>
                    <a:cubicBezTo>
                      <a:pt x="2387" y="765"/>
                      <a:pt x="2313" y="1172"/>
                      <a:pt x="2560" y="1382"/>
                    </a:cubicBezTo>
                    <a:cubicBezTo>
                      <a:pt x="2622" y="1437"/>
                      <a:pt x="2705" y="1474"/>
                      <a:pt x="2791" y="1478"/>
                    </a:cubicBezTo>
                    <a:cubicBezTo>
                      <a:pt x="2921" y="1478"/>
                      <a:pt x="3038" y="1382"/>
                      <a:pt x="3091" y="1234"/>
                    </a:cubicBezTo>
                    <a:cubicBezTo>
                      <a:pt x="3168" y="1018"/>
                      <a:pt x="3112" y="694"/>
                      <a:pt x="2835" y="432"/>
                    </a:cubicBezTo>
                    <a:cubicBezTo>
                      <a:pt x="3006" y="255"/>
                      <a:pt x="3214" y="160"/>
                      <a:pt x="3426" y="160"/>
                    </a:cubicBezTo>
                    <a:close/>
                    <a:moveTo>
                      <a:pt x="3431" y="0"/>
                    </a:moveTo>
                    <a:cubicBezTo>
                      <a:pt x="3171" y="0"/>
                      <a:pt x="2915" y="116"/>
                      <a:pt x="2711" y="333"/>
                    </a:cubicBezTo>
                    <a:cubicBezTo>
                      <a:pt x="2582" y="241"/>
                      <a:pt x="2440" y="173"/>
                      <a:pt x="2289" y="124"/>
                    </a:cubicBezTo>
                    <a:cubicBezTo>
                      <a:pt x="2129" y="71"/>
                      <a:pt x="1984" y="45"/>
                      <a:pt x="1856" y="45"/>
                    </a:cubicBezTo>
                    <a:cubicBezTo>
                      <a:pt x="1647" y="45"/>
                      <a:pt x="1482" y="113"/>
                      <a:pt x="1363" y="247"/>
                    </a:cubicBezTo>
                    <a:cubicBezTo>
                      <a:pt x="1194" y="444"/>
                      <a:pt x="1169" y="731"/>
                      <a:pt x="1172" y="901"/>
                    </a:cubicBezTo>
                    <a:cubicBezTo>
                      <a:pt x="1126" y="888"/>
                      <a:pt x="1076" y="882"/>
                      <a:pt x="1027" y="882"/>
                    </a:cubicBezTo>
                    <a:cubicBezTo>
                      <a:pt x="676" y="882"/>
                      <a:pt x="287" y="1228"/>
                      <a:pt x="142" y="1669"/>
                    </a:cubicBezTo>
                    <a:cubicBezTo>
                      <a:pt x="0" y="2104"/>
                      <a:pt x="120" y="2498"/>
                      <a:pt x="472" y="2757"/>
                    </a:cubicBezTo>
                    <a:cubicBezTo>
                      <a:pt x="694" y="2921"/>
                      <a:pt x="922" y="3020"/>
                      <a:pt x="1141" y="3047"/>
                    </a:cubicBezTo>
                    <a:cubicBezTo>
                      <a:pt x="1246" y="3408"/>
                      <a:pt x="1539" y="3621"/>
                      <a:pt x="1952" y="3624"/>
                    </a:cubicBezTo>
                    <a:lnTo>
                      <a:pt x="1999" y="3624"/>
                    </a:lnTo>
                    <a:cubicBezTo>
                      <a:pt x="2563" y="3624"/>
                      <a:pt x="3007" y="3513"/>
                      <a:pt x="3288" y="3297"/>
                    </a:cubicBezTo>
                    <a:cubicBezTo>
                      <a:pt x="3334" y="3347"/>
                      <a:pt x="3384" y="3396"/>
                      <a:pt x="3439" y="3439"/>
                    </a:cubicBezTo>
                    <a:cubicBezTo>
                      <a:pt x="3556" y="3529"/>
                      <a:pt x="3699" y="3578"/>
                      <a:pt x="3848" y="3578"/>
                    </a:cubicBezTo>
                    <a:cubicBezTo>
                      <a:pt x="3853" y="3578"/>
                      <a:pt x="3857" y="3578"/>
                      <a:pt x="3862" y="3578"/>
                    </a:cubicBezTo>
                    <a:cubicBezTo>
                      <a:pt x="4392" y="3578"/>
                      <a:pt x="5077" y="3066"/>
                      <a:pt x="5327" y="2483"/>
                    </a:cubicBezTo>
                    <a:cubicBezTo>
                      <a:pt x="5490" y="2097"/>
                      <a:pt x="5444" y="1743"/>
                      <a:pt x="5191" y="1478"/>
                    </a:cubicBezTo>
                    <a:cubicBezTo>
                      <a:pt x="5009" y="1283"/>
                      <a:pt x="4802" y="1185"/>
                      <a:pt x="4574" y="1178"/>
                    </a:cubicBezTo>
                    <a:cubicBezTo>
                      <a:pt x="4552" y="774"/>
                      <a:pt x="4315" y="395"/>
                      <a:pt x="3929" y="151"/>
                    </a:cubicBezTo>
                    <a:cubicBezTo>
                      <a:pt x="3770" y="49"/>
                      <a:pt x="3600" y="0"/>
                      <a:pt x="343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2" name="Google Shape;142;p3"/>
            <p:cNvGrpSpPr/>
            <p:nvPr/>
          </p:nvGrpSpPr>
          <p:grpSpPr>
            <a:xfrm>
              <a:off x="8595303" y="1041854"/>
              <a:ext cx="311144" cy="234238"/>
              <a:chOff x="8749603" y="978454"/>
              <a:chExt cx="311144" cy="234238"/>
            </a:xfrm>
          </p:grpSpPr>
          <p:sp>
            <p:nvSpPr>
              <p:cNvPr id="143" name="Google Shape;143;p3"/>
              <p:cNvSpPr/>
              <p:nvPr/>
            </p:nvSpPr>
            <p:spPr>
              <a:xfrm>
                <a:off x="8749603" y="1109521"/>
                <a:ext cx="77243" cy="58799"/>
              </a:xfrm>
              <a:custGeom>
                <a:avLst/>
                <a:gdLst/>
                <a:ahLst/>
                <a:cxnLst/>
                <a:rect l="l" t="t" r="r" b="b"/>
                <a:pathLst>
                  <a:path w="1210" h="921" extrusionOk="0">
                    <a:moveTo>
                      <a:pt x="861" y="1"/>
                    </a:moveTo>
                    <a:cubicBezTo>
                      <a:pt x="840" y="1"/>
                      <a:pt x="818" y="10"/>
                      <a:pt x="800" y="32"/>
                    </a:cubicBezTo>
                    <a:cubicBezTo>
                      <a:pt x="1" y="788"/>
                      <a:pt x="26" y="822"/>
                      <a:pt x="78" y="890"/>
                    </a:cubicBezTo>
                    <a:cubicBezTo>
                      <a:pt x="97" y="911"/>
                      <a:pt x="152" y="921"/>
                      <a:pt x="229" y="921"/>
                    </a:cubicBezTo>
                    <a:cubicBezTo>
                      <a:pt x="525" y="921"/>
                      <a:pt x="1139" y="788"/>
                      <a:pt x="1145" y="782"/>
                    </a:cubicBezTo>
                    <a:cubicBezTo>
                      <a:pt x="1188" y="769"/>
                      <a:pt x="1210" y="723"/>
                      <a:pt x="1195" y="683"/>
                    </a:cubicBezTo>
                    <a:cubicBezTo>
                      <a:pt x="1182" y="648"/>
                      <a:pt x="1151" y="627"/>
                      <a:pt x="1117" y="627"/>
                    </a:cubicBezTo>
                    <a:cubicBezTo>
                      <a:pt x="1109" y="627"/>
                      <a:pt x="1101" y="628"/>
                      <a:pt x="1093" y="631"/>
                    </a:cubicBezTo>
                    <a:cubicBezTo>
                      <a:pt x="1028" y="649"/>
                      <a:pt x="544" y="729"/>
                      <a:pt x="300" y="757"/>
                    </a:cubicBezTo>
                    <a:cubicBezTo>
                      <a:pt x="427" y="615"/>
                      <a:pt x="676" y="368"/>
                      <a:pt x="911" y="146"/>
                    </a:cubicBezTo>
                    <a:cubicBezTo>
                      <a:pt x="981" y="90"/>
                      <a:pt x="925" y="1"/>
                      <a:pt x="86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144;p3"/>
              <p:cNvSpPr/>
              <p:nvPr/>
            </p:nvSpPr>
            <p:spPr>
              <a:xfrm>
                <a:off x="8778139" y="978454"/>
                <a:ext cx="282609" cy="234238"/>
              </a:xfrm>
              <a:custGeom>
                <a:avLst/>
                <a:gdLst/>
                <a:ahLst/>
                <a:cxnLst/>
                <a:rect l="l" t="t" r="r" b="b"/>
                <a:pathLst>
                  <a:path w="4427" h="3669" extrusionOk="0">
                    <a:moveTo>
                      <a:pt x="1234" y="0"/>
                    </a:moveTo>
                    <a:cubicBezTo>
                      <a:pt x="1179" y="0"/>
                      <a:pt x="1127" y="25"/>
                      <a:pt x="1081" y="84"/>
                    </a:cubicBezTo>
                    <a:cubicBezTo>
                      <a:pt x="769" y="478"/>
                      <a:pt x="1463" y="1792"/>
                      <a:pt x="1463" y="1792"/>
                    </a:cubicBezTo>
                    <a:cubicBezTo>
                      <a:pt x="1463" y="1792"/>
                      <a:pt x="991" y="1509"/>
                      <a:pt x="617" y="1509"/>
                    </a:cubicBezTo>
                    <a:cubicBezTo>
                      <a:pt x="424" y="1509"/>
                      <a:pt x="257" y="1585"/>
                      <a:pt x="195" y="1814"/>
                    </a:cubicBezTo>
                    <a:cubicBezTo>
                      <a:pt x="0" y="2525"/>
                      <a:pt x="944" y="3669"/>
                      <a:pt x="2021" y="3669"/>
                    </a:cubicBezTo>
                    <a:cubicBezTo>
                      <a:pt x="2356" y="3669"/>
                      <a:pt x="2703" y="3559"/>
                      <a:pt x="3033" y="3291"/>
                    </a:cubicBezTo>
                    <a:cubicBezTo>
                      <a:pt x="4427" y="2162"/>
                      <a:pt x="3613" y="852"/>
                      <a:pt x="3613" y="852"/>
                    </a:cubicBezTo>
                    <a:lnTo>
                      <a:pt x="3613" y="852"/>
                    </a:lnTo>
                    <a:lnTo>
                      <a:pt x="2913" y="1490"/>
                    </a:lnTo>
                    <a:cubicBezTo>
                      <a:pt x="2913" y="1490"/>
                      <a:pt x="2795" y="608"/>
                      <a:pt x="2358" y="383"/>
                    </a:cubicBezTo>
                    <a:cubicBezTo>
                      <a:pt x="2294" y="350"/>
                      <a:pt x="2242" y="336"/>
                      <a:pt x="2198" y="336"/>
                    </a:cubicBezTo>
                    <a:cubicBezTo>
                      <a:pt x="1936" y="336"/>
                      <a:pt x="1981" y="827"/>
                      <a:pt x="1981" y="827"/>
                    </a:cubicBezTo>
                    <a:cubicBezTo>
                      <a:pt x="1981" y="827"/>
                      <a:pt x="1553" y="0"/>
                      <a:pt x="123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3"/>
              <p:cNvSpPr/>
              <p:nvPr/>
            </p:nvSpPr>
            <p:spPr>
              <a:xfrm>
                <a:off x="8800291" y="1091901"/>
                <a:ext cx="42133" cy="40221"/>
              </a:xfrm>
              <a:custGeom>
                <a:avLst/>
                <a:gdLst/>
                <a:ahLst/>
                <a:cxnLst/>
                <a:rect l="l" t="t" r="r" b="b"/>
                <a:pathLst>
                  <a:path w="660" h="630" extrusionOk="0">
                    <a:moveTo>
                      <a:pt x="428" y="0"/>
                    </a:moveTo>
                    <a:cubicBezTo>
                      <a:pt x="374" y="0"/>
                      <a:pt x="319" y="53"/>
                      <a:pt x="351" y="117"/>
                    </a:cubicBezTo>
                    <a:cubicBezTo>
                      <a:pt x="407" y="237"/>
                      <a:pt x="444" y="392"/>
                      <a:pt x="428" y="456"/>
                    </a:cubicBezTo>
                    <a:cubicBezTo>
                      <a:pt x="373" y="419"/>
                      <a:pt x="262" y="287"/>
                      <a:pt x="175" y="154"/>
                    </a:cubicBezTo>
                    <a:cubicBezTo>
                      <a:pt x="158" y="126"/>
                      <a:pt x="133" y="114"/>
                      <a:pt x="109" y="114"/>
                    </a:cubicBezTo>
                    <a:cubicBezTo>
                      <a:pt x="54" y="114"/>
                      <a:pt x="1" y="176"/>
                      <a:pt x="40" y="240"/>
                    </a:cubicBezTo>
                    <a:cubicBezTo>
                      <a:pt x="132" y="382"/>
                      <a:pt x="305" y="623"/>
                      <a:pt x="441" y="629"/>
                    </a:cubicBezTo>
                    <a:lnTo>
                      <a:pt x="447" y="629"/>
                    </a:lnTo>
                    <a:cubicBezTo>
                      <a:pt x="487" y="629"/>
                      <a:pt x="524" y="611"/>
                      <a:pt x="549" y="580"/>
                    </a:cubicBezTo>
                    <a:cubicBezTo>
                      <a:pt x="660" y="438"/>
                      <a:pt x="539" y="139"/>
                      <a:pt x="499" y="52"/>
                    </a:cubicBezTo>
                    <a:cubicBezTo>
                      <a:pt x="485" y="16"/>
                      <a:pt x="457" y="0"/>
                      <a:pt x="42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3"/>
              <p:cNvSpPr/>
              <p:nvPr/>
            </p:nvSpPr>
            <p:spPr>
              <a:xfrm>
                <a:off x="8873258" y="1034316"/>
                <a:ext cx="81648" cy="79867"/>
              </a:xfrm>
              <a:custGeom>
                <a:avLst/>
                <a:gdLst/>
                <a:ahLst/>
                <a:cxnLst/>
                <a:rect l="l" t="t" r="r" b="b"/>
                <a:pathLst>
                  <a:path w="1279" h="1251" extrusionOk="0">
                    <a:moveTo>
                      <a:pt x="847" y="0"/>
                    </a:moveTo>
                    <a:cubicBezTo>
                      <a:pt x="816" y="0"/>
                      <a:pt x="784" y="9"/>
                      <a:pt x="756" y="26"/>
                    </a:cubicBezTo>
                    <a:cubicBezTo>
                      <a:pt x="667" y="88"/>
                      <a:pt x="642" y="242"/>
                      <a:pt x="642" y="387"/>
                    </a:cubicBezTo>
                    <a:cubicBezTo>
                      <a:pt x="473" y="222"/>
                      <a:pt x="340" y="137"/>
                      <a:pt x="245" y="137"/>
                    </a:cubicBezTo>
                    <a:cubicBezTo>
                      <a:pt x="214" y="137"/>
                      <a:pt x="187" y="146"/>
                      <a:pt x="164" y="165"/>
                    </a:cubicBezTo>
                    <a:cubicBezTo>
                      <a:pt x="124" y="192"/>
                      <a:pt x="1" y="288"/>
                      <a:pt x="386" y="1201"/>
                    </a:cubicBezTo>
                    <a:cubicBezTo>
                      <a:pt x="399" y="1232"/>
                      <a:pt x="430" y="1250"/>
                      <a:pt x="460" y="1250"/>
                    </a:cubicBezTo>
                    <a:cubicBezTo>
                      <a:pt x="473" y="1250"/>
                      <a:pt x="485" y="1247"/>
                      <a:pt x="494" y="1241"/>
                    </a:cubicBezTo>
                    <a:cubicBezTo>
                      <a:pt x="534" y="1226"/>
                      <a:pt x="553" y="1176"/>
                      <a:pt x="537" y="1136"/>
                    </a:cubicBezTo>
                    <a:cubicBezTo>
                      <a:pt x="402" y="812"/>
                      <a:pt x="272" y="424"/>
                      <a:pt x="272" y="300"/>
                    </a:cubicBezTo>
                    <a:lnTo>
                      <a:pt x="272" y="300"/>
                    </a:lnTo>
                    <a:cubicBezTo>
                      <a:pt x="349" y="331"/>
                      <a:pt x="525" y="485"/>
                      <a:pt x="676" y="655"/>
                    </a:cubicBezTo>
                    <a:cubicBezTo>
                      <a:pt x="693" y="674"/>
                      <a:pt x="715" y="682"/>
                      <a:pt x="736" y="682"/>
                    </a:cubicBezTo>
                    <a:cubicBezTo>
                      <a:pt x="779" y="682"/>
                      <a:pt x="821" y="646"/>
                      <a:pt x="815" y="593"/>
                    </a:cubicBezTo>
                    <a:cubicBezTo>
                      <a:pt x="793" y="399"/>
                      <a:pt x="812" y="189"/>
                      <a:pt x="843" y="162"/>
                    </a:cubicBezTo>
                    <a:cubicBezTo>
                      <a:pt x="849" y="162"/>
                      <a:pt x="855" y="165"/>
                      <a:pt x="861" y="168"/>
                    </a:cubicBezTo>
                    <a:cubicBezTo>
                      <a:pt x="1006" y="248"/>
                      <a:pt x="1093" y="606"/>
                      <a:pt x="1111" y="815"/>
                    </a:cubicBezTo>
                    <a:cubicBezTo>
                      <a:pt x="1114" y="867"/>
                      <a:pt x="1152" y="891"/>
                      <a:pt x="1190" y="891"/>
                    </a:cubicBezTo>
                    <a:cubicBezTo>
                      <a:pt x="1234" y="891"/>
                      <a:pt x="1278" y="859"/>
                      <a:pt x="1272" y="800"/>
                    </a:cubicBezTo>
                    <a:cubicBezTo>
                      <a:pt x="1265" y="735"/>
                      <a:pt x="1207" y="171"/>
                      <a:pt x="938" y="26"/>
                    </a:cubicBezTo>
                    <a:cubicBezTo>
                      <a:pt x="911" y="9"/>
                      <a:pt x="879" y="0"/>
                      <a:pt x="84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3"/>
              <p:cNvSpPr/>
              <p:nvPr/>
            </p:nvSpPr>
            <p:spPr>
              <a:xfrm>
                <a:off x="8844339" y="1126567"/>
                <a:ext cx="139996" cy="72461"/>
              </a:xfrm>
              <a:custGeom>
                <a:avLst/>
                <a:gdLst/>
                <a:ahLst/>
                <a:cxnLst/>
                <a:rect l="l" t="t" r="r" b="b"/>
                <a:pathLst>
                  <a:path w="2193" h="1135" extrusionOk="0">
                    <a:moveTo>
                      <a:pt x="2091" y="0"/>
                    </a:moveTo>
                    <a:cubicBezTo>
                      <a:pt x="2061" y="0"/>
                      <a:pt x="2030" y="17"/>
                      <a:pt x="2018" y="55"/>
                    </a:cubicBezTo>
                    <a:cubicBezTo>
                      <a:pt x="2014" y="61"/>
                      <a:pt x="1795" y="672"/>
                      <a:pt x="1265" y="891"/>
                    </a:cubicBezTo>
                    <a:cubicBezTo>
                      <a:pt x="1137" y="944"/>
                      <a:pt x="1000" y="970"/>
                      <a:pt x="856" y="970"/>
                    </a:cubicBezTo>
                    <a:cubicBezTo>
                      <a:pt x="640" y="970"/>
                      <a:pt x="406" y="911"/>
                      <a:pt x="158" y="792"/>
                    </a:cubicBezTo>
                    <a:cubicBezTo>
                      <a:pt x="143" y="784"/>
                      <a:pt x="129" y="780"/>
                      <a:pt x="116" y="780"/>
                    </a:cubicBezTo>
                    <a:cubicBezTo>
                      <a:pt x="41" y="780"/>
                      <a:pt x="1" y="898"/>
                      <a:pt x="90" y="937"/>
                    </a:cubicBezTo>
                    <a:cubicBezTo>
                      <a:pt x="361" y="1067"/>
                      <a:pt x="620" y="1135"/>
                      <a:pt x="861" y="1135"/>
                    </a:cubicBezTo>
                    <a:cubicBezTo>
                      <a:pt x="1021" y="1135"/>
                      <a:pt x="1182" y="1104"/>
                      <a:pt x="1330" y="1042"/>
                    </a:cubicBezTo>
                    <a:cubicBezTo>
                      <a:pt x="1928" y="792"/>
                      <a:pt x="2163" y="135"/>
                      <a:pt x="2172" y="108"/>
                    </a:cubicBezTo>
                    <a:cubicBezTo>
                      <a:pt x="2193" y="44"/>
                      <a:pt x="2141" y="0"/>
                      <a:pt x="209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8" name="Google Shape;148;p3"/>
            <p:cNvSpPr/>
            <p:nvPr/>
          </p:nvSpPr>
          <p:spPr>
            <a:xfrm>
              <a:off x="7305875" y="106700"/>
              <a:ext cx="96224" cy="96476"/>
            </a:xfrm>
            <a:custGeom>
              <a:avLst/>
              <a:gdLst/>
              <a:ahLst/>
              <a:cxnLst/>
              <a:rect l="l" t="t" r="r" b="b"/>
              <a:pathLst>
                <a:path w="1121" h="1124" extrusionOk="0">
                  <a:moveTo>
                    <a:pt x="563" y="164"/>
                  </a:moveTo>
                  <a:lnTo>
                    <a:pt x="563" y="164"/>
                  </a:lnTo>
                  <a:cubicBezTo>
                    <a:pt x="782" y="168"/>
                    <a:pt x="960" y="347"/>
                    <a:pt x="957" y="565"/>
                  </a:cubicBezTo>
                  <a:cubicBezTo>
                    <a:pt x="957" y="784"/>
                    <a:pt x="778" y="960"/>
                    <a:pt x="562" y="960"/>
                  </a:cubicBezTo>
                  <a:cubicBezTo>
                    <a:pt x="340" y="960"/>
                    <a:pt x="164" y="781"/>
                    <a:pt x="164" y="562"/>
                  </a:cubicBezTo>
                  <a:cubicBezTo>
                    <a:pt x="164" y="341"/>
                    <a:pt x="342" y="166"/>
                    <a:pt x="563" y="164"/>
                  </a:cubicBezTo>
                  <a:close/>
                  <a:moveTo>
                    <a:pt x="562" y="1"/>
                  </a:moveTo>
                  <a:cubicBezTo>
                    <a:pt x="251" y="1"/>
                    <a:pt x="1" y="251"/>
                    <a:pt x="1" y="562"/>
                  </a:cubicBezTo>
                  <a:cubicBezTo>
                    <a:pt x="1" y="871"/>
                    <a:pt x="251" y="1121"/>
                    <a:pt x="559" y="1124"/>
                  </a:cubicBezTo>
                  <a:lnTo>
                    <a:pt x="562" y="1124"/>
                  </a:lnTo>
                  <a:cubicBezTo>
                    <a:pt x="871" y="1121"/>
                    <a:pt x="1121" y="871"/>
                    <a:pt x="1121" y="562"/>
                  </a:cubicBezTo>
                  <a:cubicBezTo>
                    <a:pt x="1121" y="251"/>
                    <a:pt x="871" y="1"/>
                    <a:pt x="5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8735954" y="808984"/>
              <a:ext cx="102917" cy="102663"/>
            </a:xfrm>
            <a:custGeom>
              <a:avLst/>
              <a:gdLst/>
              <a:ahLst/>
              <a:cxnLst/>
              <a:rect l="l" t="t" r="r" b="b"/>
              <a:pathLst>
                <a:path w="1618" h="1614" extrusionOk="0">
                  <a:moveTo>
                    <a:pt x="868" y="1"/>
                  </a:moveTo>
                  <a:cubicBezTo>
                    <a:pt x="821" y="1"/>
                    <a:pt x="784" y="38"/>
                    <a:pt x="784" y="87"/>
                  </a:cubicBezTo>
                  <a:lnTo>
                    <a:pt x="781" y="575"/>
                  </a:lnTo>
                  <a:lnTo>
                    <a:pt x="488" y="266"/>
                  </a:lnTo>
                  <a:cubicBezTo>
                    <a:pt x="470" y="251"/>
                    <a:pt x="451" y="245"/>
                    <a:pt x="432" y="245"/>
                  </a:cubicBezTo>
                  <a:cubicBezTo>
                    <a:pt x="369" y="245"/>
                    <a:pt x="316" y="318"/>
                    <a:pt x="362" y="380"/>
                  </a:cubicBezTo>
                  <a:lnTo>
                    <a:pt x="664" y="701"/>
                  </a:lnTo>
                  <a:lnTo>
                    <a:pt x="115" y="707"/>
                  </a:lnTo>
                  <a:cubicBezTo>
                    <a:pt x="1" y="707"/>
                    <a:pt x="1" y="877"/>
                    <a:pt x="115" y="877"/>
                  </a:cubicBezTo>
                  <a:lnTo>
                    <a:pt x="618" y="874"/>
                  </a:lnTo>
                  <a:lnTo>
                    <a:pt x="229" y="1142"/>
                  </a:lnTo>
                  <a:cubicBezTo>
                    <a:pt x="189" y="1170"/>
                    <a:pt x="180" y="1222"/>
                    <a:pt x="208" y="1262"/>
                  </a:cubicBezTo>
                  <a:cubicBezTo>
                    <a:pt x="225" y="1285"/>
                    <a:pt x="252" y="1298"/>
                    <a:pt x="279" y="1298"/>
                  </a:cubicBezTo>
                  <a:cubicBezTo>
                    <a:pt x="296" y="1298"/>
                    <a:pt x="313" y="1293"/>
                    <a:pt x="328" y="1284"/>
                  </a:cubicBezTo>
                  <a:lnTo>
                    <a:pt x="775" y="969"/>
                  </a:lnTo>
                  <a:lnTo>
                    <a:pt x="775" y="1528"/>
                  </a:lnTo>
                  <a:cubicBezTo>
                    <a:pt x="772" y="1574"/>
                    <a:pt x="812" y="1614"/>
                    <a:pt x="858" y="1614"/>
                  </a:cubicBezTo>
                  <a:cubicBezTo>
                    <a:pt x="905" y="1614"/>
                    <a:pt x="945" y="1574"/>
                    <a:pt x="945" y="1528"/>
                  </a:cubicBezTo>
                  <a:lnTo>
                    <a:pt x="948" y="1000"/>
                  </a:lnTo>
                  <a:lnTo>
                    <a:pt x="1259" y="1333"/>
                  </a:lnTo>
                  <a:cubicBezTo>
                    <a:pt x="1278" y="1353"/>
                    <a:pt x="1300" y="1361"/>
                    <a:pt x="1321" y="1361"/>
                  </a:cubicBezTo>
                  <a:cubicBezTo>
                    <a:pt x="1387" y="1361"/>
                    <a:pt x="1444" y="1277"/>
                    <a:pt x="1386" y="1213"/>
                  </a:cubicBezTo>
                  <a:lnTo>
                    <a:pt x="1059" y="868"/>
                  </a:lnTo>
                  <a:lnTo>
                    <a:pt x="1503" y="865"/>
                  </a:lnTo>
                  <a:cubicBezTo>
                    <a:pt x="1617" y="861"/>
                    <a:pt x="1617" y="692"/>
                    <a:pt x="1503" y="692"/>
                  </a:cubicBezTo>
                  <a:lnTo>
                    <a:pt x="1173" y="695"/>
                  </a:lnTo>
                  <a:lnTo>
                    <a:pt x="1518" y="454"/>
                  </a:lnTo>
                  <a:cubicBezTo>
                    <a:pt x="1597" y="401"/>
                    <a:pt x="1544" y="296"/>
                    <a:pt x="1472" y="296"/>
                  </a:cubicBezTo>
                  <a:cubicBezTo>
                    <a:pt x="1456" y="296"/>
                    <a:pt x="1439" y="301"/>
                    <a:pt x="1423" y="312"/>
                  </a:cubicBezTo>
                  <a:lnTo>
                    <a:pt x="951" y="639"/>
                  </a:lnTo>
                  <a:lnTo>
                    <a:pt x="954" y="87"/>
                  </a:lnTo>
                  <a:cubicBezTo>
                    <a:pt x="954" y="41"/>
                    <a:pt x="917" y="1"/>
                    <a:pt x="868" y="1"/>
                  </a:cubicBezTo>
                  <a:close/>
                </a:path>
              </a:pathLst>
            </a:custGeom>
            <a:solidFill>
              <a:srgbClr val="261D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3"/>
            <p:cNvSpPr/>
            <p:nvPr/>
          </p:nvSpPr>
          <p:spPr>
            <a:xfrm>
              <a:off x="8812877" y="179637"/>
              <a:ext cx="184623" cy="198973"/>
            </a:xfrm>
            <a:custGeom>
              <a:avLst/>
              <a:gdLst/>
              <a:ahLst/>
              <a:cxnLst/>
              <a:rect l="l" t="t" r="r" b="b"/>
              <a:pathLst>
                <a:path w="2496" h="2690" extrusionOk="0">
                  <a:moveTo>
                    <a:pt x="1564" y="244"/>
                  </a:moveTo>
                  <a:cubicBezTo>
                    <a:pt x="1574" y="374"/>
                    <a:pt x="1580" y="596"/>
                    <a:pt x="1583" y="898"/>
                  </a:cubicBezTo>
                  <a:cubicBezTo>
                    <a:pt x="1450" y="849"/>
                    <a:pt x="1308" y="796"/>
                    <a:pt x="1151" y="741"/>
                  </a:cubicBezTo>
                  <a:cubicBezTo>
                    <a:pt x="1355" y="478"/>
                    <a:pt x="1487" y="327"/>
                    <a:pt x="1564" y="244"/>
                  </a:cubicBezTo>
                  <a:close/>
                  <a:moveTo>
                    <a:pt x="241" y="617"/>
                  </a:moveTo>
                  <a:cubicBezTo>
                    <a:pt x="371" y="657"/>
                    <a:pt x="605" y="734"/>
                    <a:pt x="870" y="824"/>
                  </a:cubicBezTo>
                  <a:cubicBezTo>
                    <a:pt x="775" y="947"/>
                    <a:pt x="679" y="1077"/>
                    <a:pt x="590" y="1203"/>
                  </a:cubicBezTo>
                  <a:cubicBezTo>
                    <a:pt x="352" y="864"/>
                    <a:pt x="269" y="697"/>
                    <a:pt x="241" y="617"/>
                  </a:cubicBezTo>
                  <a:close/>
                  <a:moveTo>
                    <a:pt x="1756" y="1149"/>
                  </a:moveTo>
                  <a:cubicBezTo>
                    <a:pt x="2099" y="1287"/>
                    <a:pt x="2237" y="1367"/>
                    <a:pt x="2289" y="1404"/>
                  </a:cubicBezTo>
                  <a:cubicBezTo>
                    <a:pt x="2117" y="1493"/>
                    <a:pt x="1935" y="1567"/>
                    <a:pt x="1749" y="1629"/>
                  </a:cubicBezTo>
                  <a:cubicBezTo>
                    <a:pt x="1756" y="1472"/>
                    <a:pt x="1756" y="1309"/>
                    <a:pt x="1756" y="1149"/>
                  </a:cubicBezTo>
                  <a:close/>
                  <a:moveTo>
                    <a:pt x="1043" y="883"/>
                  </a:moveTo>
                  <a:cubicBezTo>
                    <a:pt x="1244" y="953"/>
                    <a:pt x="1426" y="1021"/>
                    <a:pt x="1583" y="1080"/>
                  </a:cubicBezTo>
                  <a:cubicBezTo>
                    <a:pt x="1583" y="1283"/>
                    <a:pt x="1583" y="1493"/>
                    <a:pt x="1577" y="1691"/>
                  </a:cubicBezTo>
                  <a:cubicBezTo>
                    <a:pt x="1410" y="1749"/>
                    <a:pt x="1234" y="1802"/>
                    <a:pt x="1068" y="1851"/>
                  </a:cubicBezTo>
                  <a:cubicBezTo>
                    <a:pt x="929" y="1669"/>
                    <a:pt x="803" y="1502"/>
                    <a:pt x="695" y="1351"/>
                  </a:cubicBezTo>
                  <a:lnTo>
                    <a:pt x="692" y="1351"/>
                  </a:lnTo>
                  <a:cubicBezTo>
                    <a:pt x="806" y="1194"/>
                    <a:pt x="923" y="1037"/>
                    <a:pt x="1043" y="883"/>
                  </a:cubicBezTo>
                  <a:close/>
                  <a:moveTo>
                    <a:pt x="590" y="1496"/>
                  </a:moveTo>
                  <a:cubicBezTo>
                    <a:pt x="679" y="1623"/>
                    <a:pt x="778" y="1755"/>
                    <a:pt x="892" y="1900"/>
                  </a:cubicBezTo>
                  <a:cubicBezTo>
                    <a:pt x="590" y="1984"/>
                    <a:pt x="358" y="2030"/>
                    <a:pt x="238" y="2030"/>
                  </a:cubicBezTo>
                  <a:cubicBezTo>
                    <a:pt x="346" y="1848"/>
                    <a:pt x="463" y="1669"/>
                    <a:pt x="590" y="1496"/>
                  </a:cubicBezTo>
                  <a:close/>
                  <a:moveTo>
                    <a:pt x="1574" y="1873"/>
                  </a:moveTo>
                  <a:lnTo>
                    <a:pt x="1574" y="1873"/>
                  </a:lnTo>
                  <a:cubicBezTo>
                    <a:pt x="1561" y="2175"/>
                    <a:pt x="1546" y="2341"/>
                    <a:pt x="1534" y="2434"/>
                  </a:cubicBezTo>
                  <a:cubicBezTo>
                    <a:pt x="1456" y="2338"/>
                    <a:pt x="1327" y="2181"/>
                    <a:pt x="1182" y="1996"/>
                  </a:cubicBezTo>
                  <a:cubicBezTo>
                    <a:pt x="1312" y="1959"/>
                    <a:pt x="1441" y="1916"/>
                    <a:pt x="1574" y="1873"/>
                  </a:cubicBezTo>
                  <a:close/>
                  <a:moveTo>
                    <a:pt x="1629" y="0"/>
                  </a:moveTo>
                  <a:cubicBezTo>
                    <a:pt x="1583" y="0"/>
                    <a:pt x="1512" y="0"/>
                    <a:pt x="982" y="682"/>
                  </a:cubicBezTo>
                  <a:cubicBezTo>
                    <a:pt x="553" y="537"/>
                    <a:pt x="192" y="420"/>
                    <a:pt x="189" y="420"/>
                  </a:cubicBezTo>
                  <a:cubicBezTo>
                    <a:pt x="181" y="417"/>
                    <a:pt x="172" y="416"/>
                    <a:pt x="164" y="416"/>
                  </a:cubicBezTo>
                  <a:cubicBezTo>
                    <a:pt x="145" y="416"/>
                    <a:pt x="126" y="422"/>
                    <a:pt x="112" y="432"/>
                  </a:cubicBezTo>
                  <a:cubicBezTo>
                    <a:pt x="1" y="516"/>
                    <a:pt x="25" y="701"/>
                    <a:pt x="485" y="1351"/>
                  </a:cubicBezTo>
                  <a:cubicBezTo>
                    <a:pt x="325" y="1573"/>
                    <a:pt x="87" y="1919"/>
                    <a:pt x="50" y="2033"/>
                  </a:cubicBezTo>
                  <a:cubicBezTo>
                    <a:pt x="35" y="2070"/>
                    <a:pt x="41" y="2110"/>
                    <a:pt x="62" y="2141"/>
                  </a:cubicBezTo>
                  <a:cubicBezTo>
                    <a:pt x="102" y="2196"/>
                    <a:pt x="173" y="2203"/>
                    <a:pt x="232" y="2203"/>
                  </a:cubicBezTo>
                  <a:cubicBezTo>
                    <a:pt x="411" y="2203"/>
                    <a:pt x="741" y="2122"/>
                    <a:pt x="1003" y="2048"/>
                  </a:cubicBezTo>
                  <a:cubicBezTo>
                    <a:pt x="1271" y="2388"/>
                    <a:pt x="1487" y="2647"/>
                    <a:pt x="1490" y="2650"/>
                  </a:cubicBezTo>
                  <a:cubicBezTo>
                    <a:pt x="1512" y="2671"/>
                    <a:pt x="1540" y="2687"/>
                    <a:pt x="1571" y="2690"/>
                  </a:cubicBezTo>
                  <a:cubicBezTo>
                    <a:pt x="1660" y="2690"/>
                    <a:pt x="1719" y="2690"/>
                    <a:pt x="1746" y="1814"/>
                  </a:cubicBezTo>
                  <a:cubicBezTo>
                    <a:pt x="2039" y="1709"/>
                    <a:pt x="2382" y="1577"/>
                    <a:pt x="2459" y="1490"/>
                  </a:cubicBezTo>
                  <a:cubicBezTo>
                    <a:pt x="2487" y="1462"/>
                    <a:pt x="2496" y="1422"/>
                    <a:pt x="2487" y="1385"/>
                  </a:cubicBezTo>
                  <a:cubicBezTo>
                    <a:pt x="2471" y="1311"/>
                    <a:pt x="2397" y="1216"/>
                    <a:pt x="1756" y="963"/>
                  </a:cubicBezTo>
                  <a:cubicBezTo>
                    <a:pt x="1753" y="645"/>
                    <a:pt x="1743" y="148"/>
                    <a:pt x="1722" y="71"/>
                  </a:cubicBezTo>
                  <a:cubicBezTo>
                    <a:pt x="1706" y="31"/>
                    <a:pt x="1672" y="4"/>
                    <a:pt x="16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3"/>
            <p:cNvSpPr/>
            <p:nvPr/>
          </p:nvSpPr>
          <p:spPr>
            <a:xfrm>
              <a:off x="7578924" y="93491"/>
              <a:ext cx="122063" cy="122890"/>
            </a:xfrm>
            <a:custGeom>
              <a:avLst/>
              <a:gdLst/>
              <a:ahLst/>
              <a:cxnLst/>
              <a:rect l="l" t="t" r="r" b="b"/>
              <a:pathLst>
                <a:path w="1919" h="1932" extrusionOk="0">
                  <a:moveTo>
                    <a:pt x="1024" y="248"/>
                  </a:moveTo>
                  <a:cubicBezTo>
                    <a:pt x="1049" y="331"/>
                    <a:pt x="1076" y="442"/>
                    <a:pt x="1095" y="513"/>
                  </a:cubicBezTo>
                  <a:cubicBezTo>
                    <a:pt x="1141" y="704"/>
                    <a:pt x="1150" y="747"/>
                    <a:pt x="1175" y="781"/>
                  </a:cubicBezTo>
                  <a:cubicBezTo>
                    <a:pt x="1200" y="815"/>
                    <a:pt x="1234" y="828"/>
                    <a:pt x="1425" y="895"/>
                  </a:cubicBezTo>
                  <a:cubicBezTo>
                    <a:pt x="1490" y="920"/>
                    <a:pt x="1592" y="957"/>
                    <a:pt x="1669" y="988"/>
                  </a:cubicBezTo>
                  <a:cubicBezTo>
                    <a:pt x="1561" y="1037"/>
                    <a:pt x="1388" y="1102"/>
                    <a:pt x="1234" y="1154"/>
                  </a:cubicBezTo>
                  <a:cubicBezTo>
                    <a:pt x="1212" y="1164"/>
                    <a:pt x="1194" y="1179"/>
                    <a:pt x="1184" y="1201"/>
                  </a:cubicBezTo>
                  <a:cubicBezTo>
                    <a:pt x="1110" y="1377"/>
                    <a:pt x="1015" y="1577"/>
                    <a:pt x="953" y="1688"/>
                  </a:cubicBezTo>
                  <a:cubicBezTo>
                    <a:pt x="910" y="1568"/>
                    <a:pt x="851" y="1358"/>
                    <a:pt x="805" y="1173"/>
                  </a:cubicBezTo>
                  <a:cubicBezTo>
                    <a:pt x="796" y="1139"/>
                    <a:pt x="771" y="1114"/>
                    <a:pt x="737" y="1108"/>
                  </a:cubicBezTo>
                  <a:cubicBezTo>
                    <a:pt x="558" y="1071"/>
                    <a:pt x="355" y="1028"/>
                    <a:pt x="241" y="994"/>
                  </a:cubicBezTo>
                  <a:cubicBezTo>
                    <a:pt x="416" y="905"/>
                    <a:pt x="595" y="821"/>
                    <a:pt x="780" y="747"/>
                  </a:cubicBezTo>
                  <a:cubicBezTo>
                    <a:pt x="802" y="738"/>
                    <a:pt x="820" y="723"/>
                    <a:pt x="830" y="698"/>
                  </a:cubicBezTo>
                  <a:cubicBezTo>
                    <a:pt x="885" y="547"/>
                    <a:pt x="953" y="396"/>
                    <a:pt x="1024" y="248"/>
                  </a:cubicBezTo>
                  <a:close/>
                  <a:moveTo>
                    <a:pt x="1046" y="1"/>
                  </a:moveTo>
                  <a:cubicBezTo>
                    <a:pt x="993" y="1"/>
                    <a:pt x="916" y="1"/>
                    <a:pt x="685" y="605"/>
                  </a:cubicBezTo>
                  <a:cubicBezTo>
                    <a:pt x="40" y="865"/>
                    <a:pt x="19" y="948"/>
                    <a:pt x="6" y="982"/>
                  </a:cubicBezTo>
                  <a:cubicBezTo>
                    <a:pt x="0" y="1013"/>
                    <a:pt x="6" y="1043"/>
                    <a:pt x="22" y="1068"/>
                  </a:cubicBezTo>
                  <a:cubicBezTo>
                    <a:pt x="40" y="1093"/>
                    <a:pt x="89" y="1158"/>
                    <a:pt x="651" y="1265"/>
                  </a:cubicBezTo>
                  <a:cubicBezTo>
                    <a:pt x="817" y="1932"/>
                    <a:pt x="879" y="1932"/>
                    <a:pt x="941" y="1932"/>
                  </a:cubicBezTo>
                  <a:lnTo>
                    <a:pt x="947" y="1932"/>
                  </a:lnTo>
                  <a:cubicBezTo>
                    <a:pt x="999" y="1929"/>
                    <a:pt x="1058" y="1926"/>
                    <a:pt x="1329" y="1306"/>
                  </a:cubicBezTo>
                  <a:cubicBezTo>
                    <a:pt x="1499" y="1244"/>
                    <a:pt x="1817" y="1127"/>
                    <a:pt x="1885" y="1065"/>
                  </a:cubicBezTo>
                  <a:cubicBezTo>
                    <a:pt x="1909" y="1040"/>
                    <a:pt x="1918" y="1006"/>
                    <a:pt x="1915" y="972"/>
                  </a:cubicBezTo>
                  <a:cubicBezTo>
                    <a:pt x="1900" y="895"/>
                    <a:pt x="1814" y="855"/>
                    <a:pt x="1484" y="735"/>
                  </a:cubicBezTo>
                  <a:cubicBezTo>
                    <a:pt x="1422" y="713"/>
                    <a:pt x="1348" y="686"/>
                    <a:pt x="1314" y="670"/>
                  </a:cubicBezTo>
                  <a:cubicBezTo>
                    <a:pt x="1302" y="633"/>
                    <a:pt x="1280" y="547"/>
                    <a:pt x="1262" y="473"/>
                  </a:cubicBezTo>
                  <a:cubicBezTo>
                    <a:pt x="1203" y="241"/>
                    <a:pt x="1169" y="100"/>
                    <a:pt x="1126" y="44"/>
                  </a:cubicBezTo>
                  <a:cubicBezTo>
                    <a:pt x="1107" y="19"/>
                    <a:pt x="1076" y="4"/>
                    <a:pt x="10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3"/>
            <p:cNvSpPr/>
            <p:nvPr/>
          </p:nvSpPr>
          <p:spPr>
            <a:xfrm>
              <a:off x="7924234" y="80469"/>
              <a:ext cx="902625" cy="372204"/>
            </a:xfrm>
            <a:custGeom>
              <a:avLst/>
              <a:gdLst/>
              <a:ahLst/>
              <a:cxnLst/>
              <a:rect l="l" t="t" r="r" b="b"/>
              <a:pathLst>
                <a:path w="12203" h="5032" extrusionOk="0">
                  <a:moveTo>
                    <a:pt x="2722" y="1"/>
                  </a:moveTo>
                  <a:cubicBezTo>
                    <a:pt x="2678" y="1"/>
                    <a:pt x="2641" y="36"/>
                    <a:pt x="2638" y="79"/>
                  </a:cubicBezTo>
                  <a:cubicBezTo>
                    <a:pt x="2635" y="125"/>
                    <a:pt x="2669" y="168"/>
                    <a:pt x="2715" y="171"/>
                  </a:cubicBezTo>
                  <a:cubicBezTo>
                    <a:pt x="2823" y="180"/>
                    <a:pt x="2924" y="205"/>
                    <a:pt x="3026" y="242"/>
                  </a:cubicBezTo>
                  <a:cubicBezTo>
                    <a:pt x="3036" y="245"/>
                    <a:pt x="3045" y="248"/>
                    <a:pt x="3057" y="248"/>
                  </a:cubicBezTo>
                  <a:cubicBezTo>
                    <a:pt x="3153" y="248"/>
                    <a:pt x="3174" y="116"/>
                    <a:pt x="3085" y="82"/>
                  </a:cubicBezTo>
                  <a:cubicBezTo>
                    <a:pt x="2971" y="38"/>
                    <a:pt x="2854" y="14"/>
                    <a:pt x="2733" y="1"/>
                  </a:cubicBezTo>
                  <a:cubicBezTo>
                    <a:pt x="2730" y="1"/>
                    <a:pt x="2726" y="1"/>
                    <a:pt x="2722" y="1"/>
                  </a:cubicBezTo>
                  <a:close/>
                  <a:moveTo>
                    <a:pt x="2384" y="7"/>
                  </a:moveTo>
                  <a:cubicBezTo>
                    <a:pt x="2380" y="7"/>
                    <a:pt x="2376" y="7"/>
                    <a:pt x="2372" y="8"/>
                  </a:cubicBezTo>
                  <a:cubicBezTo>
                    <a:pt x="2271" y="20"/>
                    <a:pt x="2172" y="42"/>
                    <a:pt x="2076" y="69"/>
                  </a:cubicBezTo>
                  <a:lnTo>
                    <a:pt x="2024" y="82"/>
                  </a:lnTo>
                  <a:cubicBezTo>
                    <a:pt x="1928" y="109"/>
                    <a:pt x="1947" y="251"/>
                    <a:pt x="2049" y="251"/>
                  </a:cubicBezTo>
                  <a:cubicBezTo>
                    <a:pt x="2055" y="251"/>
                    <a:pt x="2064" y="251"/>
                    <a:pt x="2073" y="248"/>
                  </a:cubicBezTo>
                  <a:lnTo>
                    <a:pt x="2123" y="233"/>
                  </a:lnTo>
                  <a:cubicBezTo>
                    <a:pt x="2212" y="208"/>
                    <a:pt x="2301" y="190"/>
                    <a:pt x="2394" y="177"/>
                  </a:cubicBezTo>
                  <a:cubicBezTo>
                    <a:pt x="2501" y="165"/>
                    <a:pt x="2485" y="7"/>
                    <a:pt x="2384" y="7"/>
                  </a:cubicBezTo>
                  <a:close/>
                  <a:moveTo>
                    <a:pt x="1721" y="188"/>
                  </a:moveTo>
                  <a:cubicBezTo>
                    <a:pt x="1711" y="188"/>
                    <a:pt x="1701" y="189"/>
                    <a:pt x="1691" y="193"/>
                  </a:cubicBezTo>
                  <a:cubicBezTo>
                    <a:pt x="1580" y="233"/>
                    <a:pt x="1472" y="279"/>
                    <a:pt x="1370" y="328"/>
                  </a:cubicBezTo>
                  <a:cubicBezTo>
                    <a:pt x="1288" y="368"/>
                    <a:pt x="1314" y="492"/>
                    <a:pt x="1404" y="492"/>
                  </a:cubicBezTo>
                  <a:cubicBezTo>
                    <a:pt x="1405" y="492"/>
                    <a:pt x="1406" y="492"/>
                    <a:pt x="1407" y="492"/>
                  </a:cubicBezTo>
                  <a:lnTo>
                    <a:pt x="1407" y="495"/>
                  </a:lnTo>
                  <a:cubicBezTo>
                    <a:pt x="1419" y="492"/>
                    <a:pt x="1432" y="489"/>
                    <a:pt x="1444" y="483"/>
                  </a:cubicBezTo>
                  <a:cubicBezTo>
                    <a:pt x="1540" y="436"/>
                    <a:pt x="1645" y="390"/>
                    <a:pt x="1752" y="353"/>
                  </a:cubicBezTo>
                  <a:cubicBezTo>
                    <a:pt x="1841" y="314"/>
                    <a:pt x="1805" y="188"/>
                    <a:pt x="1721" y="188"/>
                  </a:cubicBezTo>
                  <a:close/>
                  <a:moveTo>
                    <a:pt x="3354" y="236"/>
                  </a:moveTo>
                  <a:cubicBezTo>
                    <a:pt x="3283" y="236"/>
                    <a:pt x="3232" y="338"/>
                    <a:pt x="3307" y="393"/>
                  </a:cubicBezTo>
                  <a:cubicBezTo>
                    <a:pt x="3393" y="455"/>
                    <a:pt x="3474" y="529"/>
                    <a:pt x="3548" y="609"/>
                  </a:cubicBezTo>
                  <a:cubicBezTo>
                    <a:pt x="3563" y="628"/>
                    <a:pt x="3585" y="637"/>
                    <a:pt x="3609" y="637"/>
                  </a:cubicBezTo>
                  <a:cubicBezTo>
                    <a:pt x="3631" y="637"/>
                    <a:pt x="3652" y="631"/>
                    <a:pt x="3668" y="615"/>
                  </a:cubicBezTo>
                  <a:cubicBezTo>
                    <a:pt x="3702" y="584"/>
                    <a:pt x="3705" y="529"/>
                    <a:pt x="3674" y="495"/>
                  </a:cubicBezTo>
                  <a:cubicBezTo>
                    <a:pt x="3594" y="406"/>
                    <a:pt x="3504" y="322"/>
                    <a:pt x="3406" y="254"/>
                  </a:cubicBezTo>
                  <a:cubicBezTo>
                    <a:pt x="3388" y="242"/>
                    <a:pt x="3371" y="236"/>
                    <a:pt x="3354" y="236"/>
                  </a:cubicBezTo>
                  <a:close/>
                  <a:moveTo>
                    <a:pt x="1117" y="483"/>
                  </a:moveTo>
                  <a:cubicBezTo>
                    <a:pt x="1100" y="483"/>
                    <a:pt x="1082" y="488"/>
                    <a:pt x="1065" y="501"/>
                  </a:cubicBezTo>
                  <a:cubicBezTo>
                    <a:pt x="966" y="563"/>
                    <a:pt x="870" y="634"/>
                    <a:pt x="781" y="708"/>
                  </a:cubicBezTo>
                  <a:cubicBezTo>
                    <a:pt x="719" y="760"/>
                    <a:pt x="753" y="859"/>
                    <a:pt x="833" y="859"/>
                  </a:cubicBezTo>
                  <a:lnTo>
                    <a:pt x="833" y="862"/>
                  </a:lnTo>
                  <a:cubicBezTo>
                    <a:pt x="855" y="862"/>
                    <a:pt x="873" y="853"/>
                    <a:pt x="889" y="840"/>
                  </a:cubicBezTo>
                  <a:cubicBezTo>
                    <a:pt x="975" y="769"/>
                    <a:pt x="1065" y="705"/>
                    <a:pt x="1157" y="646"/>
                  </a:cubicBezTo>
                  <a:cubicBezTo>
                    <a:pt x="1243" y="596"/>
                    <a:pt x="1192" y="483"/>
                    <a:pt x="1117" y="483"/>
                  </a:cubicBezTo>
                  <a:close/>
                  <a:moveTo>
                    <a:pt x="3819" y="740"/>
                  </a:moveTo>
                  <a:cubicBezTo>
                    <a:pt x="3759" y="740"/>
                    <a:pt x="3702" y="805"/>
                    <a:pt x="3745" y="871"/>
                  </a:cubicBezTo>
                  <a:cubicBezTo>
                    <a:pt x="3804" y="964"/>
                    <a:pt x="3856" y="1062"/>
                    <a:pt x="3902" y="1164"/>
                  </a:cubicBezTo>
                  <a:cubicBezTo>
                    <a:pt x="3915" y="1195"/>
                    <a:pt x="3945" y="1214"/>
                    <a:pt x="3979" y="1214"/>
                  </a:cubicBezTo>
                  <a:lnTo>
                    <a:pt x="3976" y="1217"/>
                  </a:lnTo>
                  <a:cubicBezTo>
                    <a:pt x="3989" y="1217"/>
                    <a:pt x="4001" y="1211"/>
                    <a:pt x="4013" y="1207"/>
                  </a:cubicBezTo>
                  <a:cubicBezTo>
                    <a:pt x="4056" y="1186"/>
                    <a:pt x="4075" y="1136"/>
                    <a:pt x="4056" y="1093"/>
                  </a:cubicBezTo>
                  <a:cubicBezTo>
                    <a:pt x="4007" y="985"/>
                    <a:pt x="3952" y="881"/>
                    <a:pt x="3890" y="782"/>
                  </a:cubicBezTo>
                  <a:cubicBezTo>
                    <a:pt x="3871" y="752"/>
                    <a:pt x="3845" y="740"/>
                    <a:pt x="3819" y="740"/>
                  </a:cubicBezTo>
                  <a:close/>
                  <a:moveTo>
                    <a:pt x="6999" y="1087"/>
                  </a:moveTo>
                  <a:cubicBezTo>
                    <a:pt x="6953" y="1090"/>
                    <a:pt x="6916" y="1124"/>
                    <a:pt x="6909" y="1170"/>
                  </a:cubicBezTo>
                  <a:cubicBezTo>
                    <a:pt x="6909" y="1220"/>
                    <a:pt x="6946" y="1257"/>
                    <a:pt x="6993" y="1260"/>
                  </a:cubicBezTo>
                  <a:cubicBezTo>
                    <a:pt x="7104" y="1263"/>
                    <a:pt x="7212" y="1272"/>
                    <a:pt x="7323" y="1291"/>
                  </a:cubicBezTo>
                  <a:lnTo>
                    <a:pt x="7335" y="1291"/>
                  </a:lnTo>
                  <a:cubicBezTo>
                    <a:pt x="7440" y="1291"/>
                    <a:pt x="7455" y="1140"/>
                    <a:pt x="7350" y="1121"/>
                  </a:cubicBezTo>
                  <a:cubicBezTo>
                    <a:pt x="7233" y="1103"/>
                    <a:pt x="7116" y="1090"/>
                    <a:pt x="6999" y="1087"/>
                  </a:cubicBezTo>
                  <a:close/>
                  <a:moveTo>
                    <a:pt x="6653" y="1096"/>
                  </a:moveTo>
                  <a:cubicBezTo>
                    <a:pt x="6651" y="1096"/>
                    <a:pt x="6649" y="1096"/>
                    <a:pt x="6647" y="1096"/>
                  </a:cubicBezTo>
                  <a:cubicBezTo>
                    <a:pt x="6530" y="1106"/>
                    <a:pt x="6413" y="1118"/>
                    <a:pt x="6302" y="1136"/>
                  </a:cubicBezTo>
                  <a:cubicBezTo>
                    <a:pt x="6195" y="1152"/>
                    <a:pt x="6206" y="1306"/>
                    <a:pt x="6311" y="1306"/>
                  </a:cubicBezTo>
                  <a:cubicBezTo>
                    <a:pt x="6312" y="1306"/>
                    <a:pt x="6313" y="1306"/>
                    <a:pt x="6314" y="1306"/>
                  </a:cubicBezTo>
                  <a:lnTo>
                    <a:pt x="6314" y="1306"/>
                  </a:lnTo>
                  <a:lnTo>
                    <a:pt x="6311" y="1309"/>
                  </a:lnTo>
                  <a:cubicBezTo>
                    <a:pt x="6317" y="1309"/>
                    <a:pt x="6323" y="1309"/>
                    <a:pt x="6330" y="1306"/>
                  </a:cubicBezTo>
                  <a:cubicBezTo>
                    <a:pt x="6438" y="1291"/>
                    <a:pt x="6549" y="1278"/>
                    <a:pt x="6663" y="1269"/>
                  </a:cubicBezTo>
                  <a:cubicBezTo>
                    <a:pt x="6709" y="1263"/>
                    <a:pt x="6743" y="1223"/>
                    <a:pt x="6740" y="1177"/>
                  </a:cubicBezTo>
                  <a:cubicBezTo>
                    <a:pt x="6734" y="1132"/>
                    <a:pt x="6697" y="1096"/>
                    <a:pt x="6653" y="1096"/>
                  </a:cubicBezTo>
                  <a:close/>
                  <a:moveTo>
                    <a:pt x="587" y="930"/>
                  </a:moveTo>
                  <a:cubicBezTo>
                    <a:pt x="566" y="930"/>
                    <a:pt x="544" y="938"/>
                    <a:pt x="525" y="958"/>
                  </a:cubicBezTo>
                  <a:cubicBezTo>
                    <a:pt x="448" y="1047"/>
                    <a:pt x="377" y="1143"/>
                    <a:pt x="315" y="1244"/>
                  </a:cubicBezTo>
                  <a:cubicBezTo>
                    <a:pt x="278" y="1300"/>
                    <a:pt x="321" y="1374"/>
                    <a:pt x="386" y="1374"/>
                  </a:cubicBezTo>
                  <a:lnTo>
                    <a:pt x="386" y="1377"/>
                  </a:lnTo>
                  <a:cubicBezTo>
                    <a:pt x="417" y="1377"/>
                    <a:pt x="448" y="1359"/>
                    <a:pt x="463" y="1334"/>
                  </a:cubicBezTo>
                  <a:cubicBezTo>
                    <a:pt x="519" y="1238"/>
                    <a:pt x="584" y="1152"/>
                    <a:pt x="654" y="1069"/>
                  </a:cubicBezTo>
                  <a:cubicBezTo>
                    <a:pt x="703" y="1004"/>
                    <a:pt x="649" y="930"/>
                    <a:pt x="587" y="930"/>
                  </a:cubicBezTo>
                  <a:close/>
                  <a:moveTo>
                    <a:pt x="5981" y="1204"/>
                  </a:moveTo>
                  <a:cubicBezTo>
                    <a:pt x="5973" y="1204"/>
                    <a:pt x="5965" y="1205"/>
                    <a:pt x="5956" y="1207"/>
                  </a:cubicBezTo>
                  <a:cubicBezTo>
                    <a:pt x="5842" y="1235"/>
                    <a:pt x="5731" y="1269"/>
                    <a:pt x="5623" y="1309"/>
                  </a:cubicBezTo>
                  <a:cubicBezTo>
                    <a:pt x="5531" y="1343"/>
                    <a:pt x="5555" y="1476"/>
                    <a:pt x="5651" y="1476"/>
                  </a:cubicBezTo>
                  <a:lnTo>
                    <a:pt x="5648" y="1479"/>
                  </a:lnTo>
                  <a:cubicBezTo>
                    <a:pt x="5660" y="1479"/>
                    <a:pt x="5670" y="1476"/>
                    <a:pt x="5682" y="1473"/>
                  </a:cubicBezTo>
                  <a:cubicBezTo>
                    <a:pt x="5787" y="1433"/>
                    <a:pt x="5892" y="1402"/>
                    <a:pt x="6000" y="1374"/>
                  </a:cubicBezTo>
                  <a:cubicBezTo>
                    <a:pt x="6102" y="1348"/>
                    <a:pt x="6073" y="1204"/>
                    <a:pt x="5981" y="1204"/>
                  </a:cubicBezTo>
                  <a:close/>
                  <a:moveTo>
                    <a:pt x="7665" y="1202"/>
                  </a:moveTo>
                  <a:cubicBezTo>
                    <a:pt x="7578" y="1202"/>
                    <a:pt x="7543" y="1338"/>
                    <a:pt x="7640" y="1371"/>
                  </a:cubicBezTo>
                  <a:cubicBezTo>
                    <a:pt x="7742" y="1405"/>
                    <a:pt x="7841" y="1451"/>
                    <a:pt x="7933" y="1507"/>
                  </a:cubicBezTo>
                  <a:cubicBezTo>
                    <a:pt x="7946" y="1513"/>
                    <a:pt x="7961" y="1519"/>
                    <a:pt x="7977" y="1519"/>
                  </a:cubicBezTo>
                  <a:cubicBezTo>
                    <a:pt x="8063" y="1519"/>
                    <a:pt x="8097" y="1405"/>
                    <a:pt x="8020" y="1359"/>
                  </a:cubicBezTo>
                  <a:cubicBezTo>
                    <a:pt x="7918" y="1297"/>
                    <a:pt x="7807" y="1248"/>
                    <a:pt x="7696" y="1207"/>
                  </a:cubicBezTo>
                  <a:cubicBezTo>
                    <a:pt x="7685" y="1204"/>
                    <a:pt x="7675" y="1202"/>
                    <a:pt x="7665" y="1202"/>
                  </a:cubicBezTo>
                  <a:close/>
                  <a:moveTo>
                    <a:pt x="5341" y="1437"/>
                  </a:moveTo>
                  <a:cubicBezTo>
                    <a:pt x="5328" y="1437"/>
                    <a:pt x="5314" y="1441"/>
                    <a:pt x="5299" y="1448"/>
                  </a:cubicBezTo>
                  <a:cubicBezTo>
                    <a:pt x="5195" y="1500"/>
                    <a:pt x="5090" y="1559"/>
                    <a:pt x="4994" y="1624"/>
                  </a:cubicBezTo>
                  <a:cubicBezTo>
                    <a:pt x="4923" y="1670"/>
                    <a:pt x="4954" y="1781"/>
                    <a:pt x="5040" y="1781"/>
                  </a:cubicBezTo>
                  <a:lnTo>
                    <a:pt x="5037" y="1781"/>
                  </a:lnTo>
                  <a:cubicBezTo>
                    <a:pt x="5041" y="1782"/>
                    <a:pt x="5044" y="1782"/>
                    <a:pt x="5047" y="1782"/>
                  </a:cubicBezTo>
                  <a:cubicBezTo>
                    <a:pt x="5062" y="1782"/>
                    <a:pt x="5076" y="1776"/>
                    <a:pt x="5087" y="1769"/>
                  </a:cubicBezTo>
                  <a:cubicBezTo>
                    <a:pt x="5179" y="1707"/>
                    <a:pt x="5278" y="1652"/>
                    <a:pt x="5377" y="1602"/>
                  </a:cubicBezTo>
                  <a:cubicBezTo>
                    <a:pt x="5464" y="1557"/>
                    <a:pt x="5419" y="1437"/>
                    <a:pt x="5341" y="1437"/>
                  </a:cubicBezTo>
                  <a:close/>
                  <a:moveTo>
                    <a:pt x="4106" y="1359"/>
                  </a:moveTo>
                  <a:cubicBezTo>
                    <a:pt x="4054" y="1359"/>
                    <a:pt x="4000" y="1406"/>
                    <a:pt x="4023" y="1473"/>
                  </a:cubicBezTo>
                  <a:cubicBezTo>
                    <a:pt x="4056" y="1574"/>
                    <a:pt x="4087" y="1682"/>
                    <a:pt x="4115" y="1797"/>
                  </a:cubicBezTo>
                  <a:cubicBezTo>
                    <a:pt x="4124" y="1834"/>
                    <a:pt x="4158" y="1861"/>
                    <a:pt x="4198" y="1861"/>
                  </a:cubicBezTo>
                  <a:lnTo>
                    <a:pt x="4195" y="1864"/>
                  </a:lnTo>
                  <a:cubicBezTo>
                    <a:pt x="4204" y="1861"/>
                    <a:pt x="4211" y="1861"/>
                    <a:pt x="4220" y="1858"/>
                  </a:cubicBezTo>
                  <a:cubicBezTo>
                    <a:pt x="4263" y="1846"/>
                    <a:pt x="4291" y="1800"/>
                    <a:pt x="4282" y="1753"/>
                  </a:cubicBezTo>
                  <a:cubicBezTo>
                    <a:pt x="4254" y="1639"/>
                    <a:pt x="4220" y="1525"/>
                    <a:pt x="4183" y="1417"/>
                  </a:cubicBezTo>
                  <a:cubicBezTo>
                    <a:pt x="4170" y="1376"/>
                    <a:pt x="4139" y="1359"/>
                    <a:pt x="4106" y="1359"/>
                  </a:cubicBezTo>
                  <a:close/>
                  <a:moveTo>
                    <a:pt x="8252" y="1547"/>
                  </a:moveTo>
                  <a:cubicBezTo>
                    <a:pt x="8185" y="1547"/>
                    <a:pt x="8128" y="1638"/>
                    <a:pt x="8196" y="1698"/>
                  </a:cubicBezTo>
                  <a:cubicBezTo>
                    <a:pt x="8276" y="1772"/>
                    <a:pt x="8347" y="1852"/>
                    <a:pt x="8411" y="1941"/>
                  </a:cubicBezTo>
                  <a:cubicBezTo>
                    <a:pt x="8427" y="1963"/>
                    <a:pt x="8452" y="1975"/>
                    <a:pt x="8479" y="1975"/>
                  </a:cubicBezTo>
                  <a:lnTo>
                    <a:pt x="8479" y="1979"/>
                  </a:lnTo>
                  <a:cubicBezTo>
                    <a:pt x="8498" y="1979"/>
                    <a:pt x="8516" y="1972"/>
                    <a:pt x="8532" y="1960"/>
                  </a:cubicBezTo>
                  <a:cubicBezTo>
                    <a:pt x="8569" y="1932"/>
                    <a:pt x="8578" y="1880"/>
                    <a:pt x="8550" y="1840"/>
                  </a:cubicBezTo>
                  <a:cubicBezTo>
                    <a:pt x="8479" y="1744"/>
                    <a:pt x="8399" y="1655"/>
                    <a:pt x="8310" y="1571"/>
                  </a:cubicBezTo>
                  <a:cubicBezTo>
                    <a:pt x="8291" y="1554"/>
                    <a:pt x="8272" y="1547"/>
                    <a:pt x="8252" y="1547"/>
                  </a:cubicBezTo>
                  <a:close/>
                  <a:moveTo>
                    <a:pt x="232" y="1506"/>
                  </a:moveTo>
                  <a:cubicBezTo>
                    <a:pt x="200" y="1506"/>
                    <a:pt x="168" y="1523"/>
                    <a:pt x="155" y="1565"/>
                  </a:cubicBezTo>
                  <a:cubicBezTo>
                    <a:pt x="112" y="1673"/>
                    <a:pt x="75" y="1787"/>
                    <a:pt x="50" y="1904"/>
                  </a:cubicBezTo>
                  <a:cubicBezTo>
                    <a:pt x="41" y="1951"/>
                    <a:pt x="72" y="1997"/>
                    <a:pt x="118" y="2006"/>
                  </a:cubicBezTo>
                  <a:lnTo>
                    <a:pt x="136" y="2006"/>
                  </a:lnTo>
                  <a:lnTo>
                    <a:pt x="133" y="2009"/>
                  </a:lnTo>
                  <a:cubicBezTo>
                    <a:pt x="173" y="2009"/>
                    <a:pt x="210" y="1982"/>
                    <a:pt x="220" y="1941"/>
                  </a:cubicBezTo>
                  <a:cubicBezTo>
                    <a:pt x="241" y="1834"/>
                    <a:pt x="272" y="1729"/>
                    <a:pt x="312" y="1627"/>
                  </a:cubicBezTo>
                  <a:cubicBezTo>
                    <a:pt x="345" y="1558"/>
                    <a:pt x="288" y="1506"/>
                    <a:pt x="232" y="1506"/>
                  </a:cubicBezTo>
                  <a:close/>
                  <a:moveTo>
                    <a:pt x="4766" y="1811"/>
                  </a:moveTo>
                  <a:cubicBezTo>
                    <a:pt x="4748" y="1811"/>
                    <a:pt x="4728" y="1818"/>
                    <a:pt x="4710" y="1834"/>
                  </a:cubicBezTo>
                  <a:cubicBezTo>
                    <a:pt x="4618" y="1908"/>
                    <a:pt x="4534" y="1991"/>
                    <a:pt x="4454" y="2077"/>
                  </a:cubicBezTo>
                  <a:cubicBezTo>
                    <a:pt x="4402" y="2133"/>
                    <a:pt x="4442" y="2222"/>
                    <a:pt x="4516" y="2222"/>
                  </a:cubicBezTo>
                  <a:cubicBezTo>
                    <a:pt x="4541" y="2222"/>
                    <a:pt x="4565" y="2213"/>
                    <a:pt x="4581" y="2194"/>
                  </a:cubicBezTo>
                  <a:cubicBezTo>
                    <a:pt x="4655" y="2111"/>
                    <a:pt x="4735" y="2034"/>
                    <a:pt x="4821" y="1963"/>
                  </a:cubicBezTo>
                  <a:cubicBezTo>
                    <a:pt x="4890" y="1905"/>
                    <a:pt x="4835" y="1811"/>
                    <a:pt x="4766" y="1811"/>
                  </a:cubicBezTo>
                  <a:close/>
                  <a:moveTo>
                    <a:pt x="8658" y="2096"/>
                  </a:moveTo>
                  <a:cubicBezTo>
                    <a:pt x="8602" y="2096"/>
                    <a:pt x="8545" y="2152"/>
                    <a:pt x="8578" y="2219"/>
                  </a:cubicBezTo>
                  <a:cubicBezTo>
                    <a:pt x="8624" y="2318"/>
                    <a:pt x="8664" y="2423"/>
                    <a:pt x="8695" y="2528"/>
                  </a:cubicBezTo>
                  <a:cubicBezTo>
                    <a:pt x="8708" y="2565"/>
                    <a:pt x="8741" y="2589"/>
                    <a:pt x="8778" y="2589"/>
                  </a:cubicBezTo>
                  <a:lnTo>
                    <a:pt x="8775" y="2592"/>
                  </a:lnTo>
                  <a:cubicBezTo>
                    <a:pt x="8785" y="2589"/>
                    <a:pt x="8794" y="2586"/>
                    <a:pt x="8803" y="2583"/>
                  </a:cubicBezTo>
                  <a:cubicBezTo>
                    <a:pt x="8849" y="2571"/>
                    <a:pt x="8874" y="2521"/>
                    <a:pt x="8862" y="2475"/>
                  </a:cubicBezTo>
                  <a:cubicBezTo>
                    <a:pt x="8825" y="2364"/>
                    <a:pt x="8782" y="2253"/>
                    <a:pt x="8732" y="2145"/>
                  </a:cubicBezTo>
                  <a:cubicBezTo>
                    <a:pt x="8716" y="2111"/>
                    <a:pt x="8687" y="2096"/>
                    <a:pt x="8658" y="2096"/>
                  </a:cubicBezTo>
                  <a:close/>
                  <a:moveTo>
                    <a:pt x="9705" y="2444"/>
                  </a:moveTo>
                  <a:cubicBezTo>
                    <a:pt x="9661" y="2444"/>
                    <a:pt x="9624" y="2483"/>
                    <a:pt x="9624" y="2528"/>
                  </a:cubicBezTo>
                  <a:cubicBezTo>
                    <a:pt x="9624" y="2574"/>
                    <a:pt x="9661" y="2614"/>
                    <a:pt x="9710" y="2614"/>
                  </a:cubicBezTo>
                  <a:cubicBezTo>
                    <a:pt x="9818" y="2617"/>
                    <a:pt x="9926" y="2629"/>
                    <a:pt x="10034" y="2651"/>
                  </a:cubicBezTo>
                  <a:lnTo>
                    <a:pt x="10049" y="2651"/>
                  </a:lnTo>
                  <a:cubicBezTo>
                    <a:pt x="10050" y="2651"/>
                    <a:pt x="10051" y="2651"/>
                    <a:pt x="10052" y="2651"/>
                  </a:cubicBezTo>
                  <a:cubicBezTo>
                    <a:pt x="10157" y="2651"/>
                    <a:pt x="10172" y="2500"/>
                    <a:pt x="10068" y="2481"/>
                  </a:cubicBezTo>
                  <a:cubicBezTo>
                    <a:pt x="9951" y="2460"/>
                    <a:pt x="9830" y="2447"/>
                    <a:pt x="9710" y="2444"/>
                  </a:cubicBezTo>
                  <a:cubicBezTo>
                    <a:pt x="9708" y="2444"/>
                    <a:pt x="9707" y="2444"/>
                    <a:pt x="9705" y="2444"/>
                  </a:cubicBezTo>
                  <a:close/>
                  <a:moveTo>
                    <a:pt x="83" y="2175"/>
                  </a:moveTo>
                  <a:cubicBezTo>
                    <a:pt x="41" y="2175"/>
                    <a:pt x="7" y="2210"/>
                    <a:pt x="4" y="2256"/>
                  </a:cubicBezTo>
                  <a:cubicBezTo>
                    <a:pt x="1" y="2299"/>
                    <a:pt x="1" y="2342"/>
                    <a:pt x="1" y="2379"/>
                  </a:cubicBezTo>
                  <a:cubicBezTo>
                    <a:pt x="1" y="2457"/>
                    <a:pt x="4" y="2534"/>
                    <a:pt x="13" y="2611"/>
                  </a:cubicBezTo>
                  <a:cubicBezTo>
                    <a:pt x="16" y="2654"/>
                    <a:pt x="53" y="2688"/>
                    <a:pt x="99" y="2688"/>
                  </a:cubicBezTo>
                  <a:lnTo>
                    <a:pt x="105" y="2688"/>
                  </a:lnTo>
                  <a:cubicBezTo>
                    <a:pt x="152" y="2685"/>
                    <a:pt x="189" y="2642"/>
                    <a:pt x="183" y="2595"/>
                  </a:cubicBezTo>
                  <a:cubicBezTo>
                    <a:pt x="176" y="2524"/>
                    <a:pt x="173" y="2453"/>
                    <a:pt x="173" y="2379"/>
                  </a:cubicBezTo>
                  <a:cubicBezTo>
                    <a:pt x="173" y="2342"/>
                    <a:pt x="173" y="2302"/>
                    <a:pt x="176" y="2265"/>
                  </a:cubicBezTo>
                  <a:cubicBezTo>
                    <a:pt x="176" y="2219"/>
                    <a:pt x="142" y="2176"/>
                    <a:pt x="93" y="2176"/>
                  </a:cubicBezTo>
                  <a:cubicBezTo>
                    <a:pt x="90" y="2175"/>
                    <a:pt x="86" y="2175"/>
                    <a:pt x="83" y="2175"/>
                  </a:cubicBezTo>
                  <a:close/>
                  <a:moveTo>
                    <a:pt x="9372" y="2470"/>
                  </a:moveTo>
                  <a:cubicBezTo>
                    <a:pt x="9365" y="2470"/>
                    <a:pt x="9359" y="2471"/>
                    <a:pt x="9352" y="2472"/>
                  </a:cubicBezTo>
                  <a:cubicBezTo>
                    <a:pt x="9235" y="2494"/>
                    <a:pt x="9118" y="2531"/>
                    <a:pt x="9007" y="2577"/>
                  </a:cubicBezTo>
                  <a:cubicBezTo>
                    <a:pt x="8924" y="2614"/>
                    <a:pt x="8948" y="2742"/>
                    <a:pt x="9042" y="2743"/>
                  </a:cubicBezTo>
                  <a:lnTo>
                    <a:pt x="9042" y="2743"/>
                  </a:lnTo>
                  <a:cubicBezTo>
                    <a:pt x="9054" y="2743"/>
                    <a:pt x="9066" y="2740"/>
                    <a:pt x="9078" y="2734"/>
                  </a:cubicBezTo>
                  <a:cubicBezTo>
                    <a:pt x="9176" y="2691"/>
                    <a:pt x="9278" y="2660"/>
                    <a:pt x="9386" y="2642"/>
                  </a:cubicBezTo>
                  <a:cubicBezTo>
                    <a:pt x="9490" y="2621"/>
                    <a:pt x="9469" y="2470"/>
                    <a:pt x="9372" y="2470"/>
                  </a:cubicBezTo>
                  <a:close/>
                  <a:moveTo>
                    <a:pt x="9042" y="2743"/>
                  </a:moveTo>
                  <a:lnTo>
                    <a:pt x="9042" y="2743"/>
                  </a:lnTo>
                  <a:cubicBezTo>
                    <a:pt x="9042" y="2743"/>
                    <a:pt x="9041" y="2743"/>
                    <a:pt x="9041" y="2743"/>
                  </a:cubicBezTo>
                  <a:lnTo>
                    <a:pt x="9044" y="2743"/>
                  </a:lnTo>
                  <a:cubicBezTo>
                    <a:pt x="9043" y="2743"/>
                    <a:pt x="9043" y="2743"/>
                    <a:pt x="9042" y="2743"/>
                  </a:cubicBezTo>
                  <a:close/>
                  <a:moveTo>
                    <a:pt x="4269" y="2026"/>
                  </a:moveTo>
                  <a:cubicBezTo>
                    <a:pt x="4221" y="2026"/>
                    <a:pt x="4173" y="2063"/>
                    <a:pt x="4183" y="2127"/>
                  </a:cubicBezTo>
                  <a:cubicBezTo>
                    <a:pt x="4198" y="2210"/>
                    <a:pt x="4211" y="2290"/>
                    <a:pt x="4220" y="2373"/>
                  </a:cubicBezTo>
                  <a:cubicBezTo>
                    <a:pt x="4155" y="2463"/>
                    <a:pt x="4100" y="2558"/>
                    <a:pt x="4047" y="2654"/>
                  </a:cubicBezTo>
                  <a:cubicBezTo>
                    <a:pt x="4026" y="2697"/>
                    <a:pt x="4041" y="2750"/>
                    <a:pt x="4084" y="2771"/>
                  </a:cubicBezTo>
                  <a:cubicBezTo>
                    <a:pt x="4097" y="2777"/>
                    <a:pt x="4109" y="2780"/>
                    <a:pt x="4124" y="2780"/>
                  </a:cubicBezTo>
                  <a:lnTo>
                    <a:pt x="4121" y="2780"/>
                  </a:lnTo>
                  <a:cubicBezTo>
                    <a:pt x="4124" y="2781"/>
                    <a:pt x="4126" y="2781"/>
                    <a:pt x="4129" y="2781"/>
                  </a:cubicBezTo>
                  <a:cubicBezTo>
                    <a:pt x="4159" y="2781"/>
                    <a:pt x="4184" y="2763"/>
                    <a:pt x="4198" y="2737"/>
                  </a:cubicBezTo>
                  <a:cubicBezTo>
                    <a:pt x="4235" y="2669"/>
                    <a:pt x="4272" y="2602"/>
                    <a:pt x="4316" y="2540"/>
                  </a:cubicBezTo>
                  <a:lnTo>
                    <a:pt x="4322" y="2540"/>
                  </a:lnTo>
                  <a:cubicBezTo>
                    <a:pt x="4368" y="2534"/>
                    <a:pt x="4405" y="2490"/>
                    <a:pt x="4399" y="2444"/>
                  </a:cubicBezTo>
                  <a:cubicBezTo>
                    <a:pt x="4386" y="2330"/>
                    <a:pt x="4371" y="2213"/>
                    <a:pt x="4353" y="2099"/>
                  </a:cubicBezTo>
                  <a:cubicBezTo>
                    <a:pt x="4344" y="2049"/>
                    <a:pt x="4307" y="2026"/>
                    <a:pt x="4269" y="2026"/>
                  </a:cubicBezTo>
                  <a:close/>
                  <a:moveTo>
                    <a:pt x="10380" y="2570"/>
                  </a:moveTo>
                  <a:cubicBezTo>
                    <a:pt x="10297" y="2570"/>
                    <a:pt x="10262" y="2698"/>
                    <a:pt x="10355" y="2734"/>
                  </a:cubicBezTo>
                  <a:cubicBezTo>
                    <a:pt x="10459" y="2771"/>
                    <a:pt x="10561" y="2811"/>
                    <a:pt x="10663" y="2858"/>
                  </a:cubicBezTo>
                  <a:cubicBezTo>
                    <a:pt x="10672" y="2864"/>
                    <a:pt x="10685" y="2867"/>
                    <a:pt x="10697" y="2867"/>
                  </a:cubicBezTo>
                  <a:lnTo>
                    <a:pt x="10700" y="2867"/>
                  </a:lnTo>
                  <a:cubicBezTo>
                    <a:pt x="10789" y="2867"/>
                    <a:pt x="10820" y="2740"/>
                    <a:pt x="10734" y="2703"/>
                  </a:cubicBezTo>
                  <a:cubicBezTo>
                    <a:pt x="10629" y="2654"/>
                    <a:pt x="10518" y="2611"/>
                    <a:pt x="10407" y="2574"/>
                  </a:cubicBezTo>
                  <a:cubicBezTo>
                    <a:pt x="10398" y="2571"/>
                    <a:pt x="10389" y="2570"/>
                    <a:pt x="10380" y="2570"/>
                  </a:cubicBezTo>
                  <a:close/>
                  <a:moveTo>
                    <a:pt x="4339" y="2709"/>
                  </a:moveTo>
                  <a:cubicBezTo>
                    <a:pt x="4338" y="2709"/>
                    <a:pt x="4336" y="2709"/>
                    <a:pt x="4334" y="2709"/>
                  </a:cubicBezTo>
                  <a:cubicBezTo>
                    <a:pt x="4285" y="2709"/>
                    <a:pt x="4248" y="2750"/>
                    <a:pt x="4251" y="2796"/>
                  </a:cubicBezTo>
                  <a:cubicBezTo>
                    <a:pt x="4254" y="2858"/>
                    <a:pt x="4254" y="2916"/>
                    <a:pt x="4254" y="2972"/>
                  </a:cubicBezTo>
                  <a:cubicBezTo>
                    <a:pt x="4254" y="3027"/>
                    <a:pt x="4251" y="3083"/>
                    <a:pt x="4251" y="3135"/>
                  </a:cubicBezTo>
                  <a:cubicBezTo>
                    <a:pt x="4248" y="3181"/>
                    <a:pt x="4285" y="3221"/>
                    <a:pt x="4334" y="3221"/>
                  </a:cubicBezTo>
                  <a:lnTo>
                    <a:pt x="4337" y="3221"/>
                  </a:lnTo>
                  <a:lnTo>
                    <a:pt x="4337" y="3225"/>
                  </a:lnTo>
                  <a:cubicBezTo>
                    <a:pt x="4383" y="3225"/>
                    <a:pt x="4420" y="3188"/>
                    <a:pt x="4420" y="3138"/>
                  </a:cubicBezTo>
                  <a:cubicBezTo>
                    <a:pt x="4423" y="3086"/>
                    <a:pt x="4423" y="3030"/>
                    <a:pt x="4423" y="2972"/>
                  </a:cubicBezTo>
                  <a:cubicBezTo>
                    <a:pt x="4423" y="2913"/>
                    <a:pt x="4423" y="2851"/>
                    <a:pt x="4420" y="2790"/>
                  </a:cubicBezTo>
                  <a:cubicBezTo>
                    <a:pt x="4420" y="2745"/>
                    <a:pt x="4383" y="2709"/>
                    <a:pt x="4339" y="2709"/>
                  </a:cubicBezTo>
                  <a:close/>
                  <a:moveTo>
                    <a:pt x="10993" y="2854"/>
                  </a:moveTo>
                  <a:cubicBezTo>
                    <a:pt x="10917" y="2854"/>
                    <a:pt x="10866" y="2966"/>
                    <a:pt x="10953" y="3015"/>
                  </a:cubicBezTo>
                  <a:cubicBezTo>
                    <a:pt x="11045" y="3073"/>
                    <a:pt x="11135" y="3138"/>
                    <a:pt x="11221" y="3209"/>
                  </a:cubicBezTo>
                  <a:cubicBezTo>
                    <a:pt x="11236" y="3221"/>
                    <a:pt x="11254" y="3227"/>
                    <a:pt x="11275" y="3228"/>
                  </a:cubicBezTo>
                  <a:lnTo>
                    <a:pt x="11275" y="3228"/>
                  </a:lnTo>
                  <a:cubicBezTo>
                    <a:pt x="11354" y="3226"/>
                    <a:pt x="11390" y="3129"/>
                    <a:pt x="11329" y="3077"/>
                  </a:cubicBezTo>
                  <a:cubicBezTo>
                    <a:pt x="11237" y="2999"/>
                    <a:pt x="11141" y="2932"/>
                    <a:pt x="11042" y="2870"/>
                  </a:cubicBezTo>
                  <a:cubicBezTo>
                    <a:pt x="11025" y="2859"/>
                    <a:pt x="11009" y="2854"/>
                    <a:pt x="10993" y="2854"/>
                  </a:cubicBezTo>
                  <a:close/>
                  <a:moveTo>
                    <a:pt x="11275" y="3228"/>
                  </a:moveTo>
                  <a:cubicBezTo>
                    <a:pt x="11275" y="3228"/>
                    <a:pt x="11274" y="3228"/>
                    <a:pt x="11274" y="3228"/>
                  </a:cubicBezTo>
                  <a:lnTo>
                    <a:pt x="11277" y="3228"/>
                  </a:lnTo>
                  <a:cubicBezTo>
                    <a:pt x="11276" y="3228"/>
                    <a:pt x="11276" y="3228"/>
                    <a:pt x="11275" y="3228"/>
                  </a:cubicBezTo>
                  <a:close/>
                  <a:moveTo>
                    <a:pt x="8745" y="2745"/>
                  </a:moveTo>
                  <a:cubicBezTo>
                    <a:pt x="8728" y="2745"/>
                    <a:pt x="8710" y="2751"/>
                    <a:pt x="8695" y="2762"/>
                  </a:cubicBezTo>
                  <a:cubicBezTo>
                    <a:pt x="8597" y="2833"/>
                    <a:pt x="8507" y="2913"/>
                    <a:pt x="8427" y="3006"/>
                  </a:cubicBezTo>
                  <a:cubicBezTo>
                    <a:pt x="8371" y="3068"/>
                    <a:pt x="8429" y="3149"/>
                    <a:pt x="8494" y="3149"/>
                  </a:cubicBezTo>
                  <a:cubicBezTo>
                    <a:pt x="8516" y="3149"/>
                    <a:pt x="8537" y="3140"/>
                    <a:pt x="8556" y="3120"/>
                  </a:cubicBezTo>
                  <a:cubicBezTo>
                    <a:pt x="8624" y="3043"/>
                    <a:pt x="8698" y="2975"/>
                    <a:pt x="8778" y="2913"/>
                  </a:cubicBezTo>
                  <a:cubicBezTo>
                    <a:pt x="8788" y="3002"/>
                    <a:pt x="8797" y="3092"/>
                    <a:pt x="8800" y="3184"/>
                  </a:cubicBezTo>
                  <a:cubicBezTo>
                    <a:pt x="8803" y="3231"/>
                    <a:pt x="8840" y="3265"/>
                    <a:pt x="8886" y="3268"/>
                  </a:cubicBezTo>
                  <a:lnTo>
                    <a:pt x="8890" y="3268"/>
                  </a:lnTo>
                  <a:cubicBezTo>
                    <a:pt x="8936" y="3265"/>
                    <a:pt x="8973" y="3228"/>
                    <a:pt x="8970" y="3178"/>
                  </a:cubicBezTo>
                  <a:cubicBezTo>
                    <a:pt x="8967" y="3061"/>
                    <a:pt x="8957" y="2944"/>
                    <a:pt x="8936" y="2827"/>
                  </a:cubicBezTo>
                  <a:cubicBezTo>
                    <a:pt x="8930" y="2784"/>
                    <a:pt x="8894" y="2755"/>
                    <a:pt x="8852" y="2755"/>
                  </a:cubicBezTo>
                  <a:cubicBezTo>
                    <a:pt x="8848" y="2755"/>
                    <a:pt x="8844" y="2755"/>
                    <a:pt x="8840" y="2756"/>
                  </a:cubicBezTo>
                  <a:cubicBezTo>
                    <a:pt x="8828" y="2759"/>
                    <a:pt x="8815" y="2762"/>
                    <a:pt x="8803" y="2771"/>
                  </a:cubicBezTo>
                  <a:cubicBezTo>
                    <a:pt x="8788" y="2754"/>
                    <a:pt x="8767" y="2745"/>
                    <a:pt x="8745" y="2745"/>
                  </a:cubicBezTo>
                  <a:close/>
                  <a:moveTo>
                    <a:pt x="3982" y="2926"/>
                  </a:moveTo>
                  <a:cubicBezTo>
                    <a:pt x="3950" y="2926"/>
                    <a:pt x="3917" y="2943"/>
                    <a:pt x="3902" y="2984"/>
                  </a:cubicBezTo>
                  <a:cubicBezTo>
                    <a:pt x="3862" y="3095"/>
                    <a:pt x="3831" y="3209"/>
                    <a:pt x="3810" y="3326"/>
                  </a:cubicBezTo>
                  <a:cubicBezTo>
                    <a:pt x="3800" y="3373"/>
                    <a:pt x="3831" y="3419"/>
                    <a:pt x="3878" y="3425"/>
                  </a:cubicBezTo>
                  <a:lnTo>
                    <a:pt x="3893" y="3425"/>
                  </a:lnTo>
                  <a:cubicBezTo>
                    <a:pt x="3936" y="3425"/>
                    <a:pt x="3970" y="3397"/>
                    <a:pt x="3979" y="3357"/>
                  </a:cubicBezTo>
                  <a:cubicBezTo>
                    <a:pt x="3998" y="3249"/>
                    <a:pt x="4026" y="3144"/>
                    <a:pt x="4066" y="3039"/>
                  </a:cubicBezTo>
                  <a:cubicBezTo>
                    <a:pt x="4089" y="2972"/>
                    <a:pt x="4036" y="2926"/>
                    <a:pt x="3982" y="2926"/>
                  </a:cubicBezTo>
                  <a:close/>
                  <a:moveTo>
                    <a:pt x="8291" y="3247"/>
                  </a:moveTo>
                  <a:cubicBezTo>
                    <a:pt x="8263" y="3247"/>
                    <a:pt x="8235" y="3261"/>
                    <a:pt x="8217" y="3295"/>
                  </a:cubicBezTo>
                  <a:cubicBezTo>
                    <a:pt x="8159" y="3400"/>
                    <a:pt x="8109" y="3511"/>
                    <a:pt x="8075" y="3626"/>
                  </a:cubicBezTo>
                  <a:cubicBezTo>
                    <a:pt x="8060" y="3672"/>
                    <a:pt x="8085" y="3718"/>
                    <a:pt x="8131" y="3733"/>
                  </a:cubicBezTo>
                  <a:cubicBezTo>
                    <a:pt x="8140" y="3737"/>
                    <a:pt x="8146" y="3737"/>
                    <a:pt x="8155" y="3737"/>
                  </a:cubicBezTo>
                  <a:cubicBezTo>
                    <a:pt x="8192" y="3737"/>
                    <a:pt x="8226" y="3712"/>
                    <a:pt x="8239" y="3675"/>
                  </a:cubicBezTo>
                  <a:cubicBezTo>
                    <a:pt x="8270" y="3573"/>
                    <a:pt x="8313" y="3474"/>
                    <a:pt x="8368" y="3379"/>
                  </a:cubicBezTo>
                  <a:cubicBezTo>
                    <a:pt x="8412" y="3311"/>
                    <a:pt x="8352" y="3247"/>
                    <a:pt x="8291" y="3247"/>
                  </a:cubicBezTo>
                  <a:close/>
                  <a:moveTo>
                    <a:pt x="11522" y="3293"/>
                  </a:moveTo>
                  <a:cubicBezTo>
                    <a:pt x="11457" y="3293"/>
                    <a:pt x="11401" y="3373"/>
                    <a:pt x="11459" y="3437"/>
                  </a:cubicBezTo>
                  <a:cubicBezTo>
                    <a:pt x="11530" y="3521"/>
                    <a:pt x="11598" y="3607"/>
                    <a:pt x="11659" y="3700"/>
                  </a:cubicBezTo>
                  <a:cubicBezTo>
                    <a:pt x="11675" y="3721"/>
                    <a:pt x="11702" y="3737"/>
                    <a:pt x="11730" y="3737"/>
                  </a:cubicBezTo>
                  <a:cubicBezTo>
                    <a:pt x="11746" y="3737"/>
                    <a:pt x="11764" y="3730"/>
                    <a:pt x="11776" y="3721"/>
                  </a:cubicBezTo>
                  <a:cubicBezTo>
                    <a:pt x="11816" y="3696"/>
                    <a:pt x="11829" y="3644"/>
                    <a:pt x="11801" y="3604"/>
                  </a:cubicBezTo>
                  <a:cubicBezTo>
                    <a:pt x="11736" y="3505"/>
                    <a:pt x="11665" y="3410"/>
                    <a:pt x="11585" y="3323"/>
                  </a:cubicBezTo>
                  <a:cubicBezTo>
                    <a:pt x="11566" y="3302"/>
                    <a:pt x="11543" y="3293"/>
                    <a:pt x="11522" y="3293"/>
                  </a:cubicBezTo>
                  <a:close/>
                  <a:moveTo>
                    <a:pt x="4307" y="3393"/>
                  </a:moveTo>
                  <a:cubicBezTo>
                    <a:pt x="4269" y="3393"/>
                    <a:pt x="4230" y="3417"/>
                    <a:pt x="4223" y="3468"/>
                  </a:cubicBezTo>
                  <a:cubicBezTo>
                    <a:pt x="4211" y="3573"/>
                    <a:pt x="4186" y="3681"/>
                    <a:pt x="4152" y="3783"/>
                  </a:cubicBezTo>
                  <a:cubicBezTo>
                    <a:pt x="4137" y="3829"/>
                    <a:pt x="4158" y="3875"/>
                    <a:pt x="4204" y="3894"/>
                  </a:cubicBezTo>
                  <a:cubicBezTo>
                    <a:pt x="4214" y="3897"/>
                    <a:pt x="4223" y="3897"/>
                    <a:pt x="4232" y="3897"/>
                  </a:cubicBezTo>
                  <a:cubicBezTo>
                    <a:pt x="4269" y="3897"/>
                    <a:pt x="4300" y="3875"/>
                    <a:pt x="4312" y="3841"/>
                  </a:cubicBezTo>
                  <a:cubicBezTo>
                    <a:pt x="4353" y="3727"/>
                    <a:pt x="4377" y="3610"/>
                    <a:pt x="4393" y="3490"/>
                  </a:cubicBezTo>
                  <a:cubicBezTo>
                    <a:pt x="4401" y="3427"/>
                    <a:pt x="4354" y="3393"/>
                    <a:pt x="4307" y="3393"/>
                  </a:cubicBezTo>
                  <a:close/>
                  <a:moveTo>
                    <a:pt x="8877" y="3436"/>
                  </a:moveTo>
                  <a:cubicBezTo>
                    <a:pt x="8837" y="3436"/>
                    <a:pt x="8797" y="3461"/>
                    <a:pt x="8791" y="3514"/>
                  </a:cubicBezTo>
                  <a:cubicBezTo>
                    <a:pt x="8782" y="3622"/>
                    <a:pt x="8766" y="3733"/>
                    <a:pt x="8741" y="3841"/>
                  </a:cubicBezTo>
                  <a:cubicBezTo>
                    <a:pt x="8729" y="3885"/>
                    <a:pt x="8757" y="3931"/>
                    <a:pt x="8803" y="3943"/>
                  </a:cubicBezTo>
                  <a:cubicBezTo>
                    <a:pt x="8809" y="3943"/>
                    <a:pt x="8819" y="3946"/>
                    <a:pt x="8825" y="3946"/>
                  </a:cubicBezTo>
                  <a:cubicBezTo>
                    <a:pt x="8865" y="3946"/>
                    <a:pt x="8899" y="3919"/>
                    <a:pt x="8908" y="3878"/>
                  </a:cubicBezTo>
                  <a:cubicBezTo>
                    <a:pt x="8933" y="3764"/>
                    <a:pt x="8951" y="3647"/>
                    <a:pt x="8964" y="3530"/>
                  </a:cubicBezTo>
                  <a:cubicBezTo>
                    <a:pt x="8968" y="3469"/>
                    <a:pt x="8922" y="3436"/>
                    <a:pt x="8877" y="3436"/>
                  </a:cubicBezTo>
                  <a:close/>
                  <a:moveTo>
                    <a:pt x="3871" y="3594"/>
                  </a:moveTo>
                  <a:cubicBezTo>
                    <a:pt x="3869" y="3594"/>
                    <a:pt x="3867" y="3595"/>
                    <a:pt x="3865" y="3595"/>
                  </a:cubicBezTo>
                  <a:cubicBezTo>
                    <a:pt x="3819" y="3598"/>
                    <a:pt x="3782" y="3638"/>
                    <a:pt x="3785" y="3687"/>
                  </a:cubicBezTo>
                  <a:cubicBezTo>
                    <a:pt x="3800" y="3872"/>
                    <a:pt x="3856" y="4002"/>
                    <a:pt x="3955" y="4060"/>
                  </a:cubicBezTo>
                  <a:cubicBezTo>
                    <a:pt x="3967" y="4067"/>
                    <a:pt x="3982" y="4070"/>
                    <a:pt x="3998" y="4073"/>
                  </a:cubicBezTo>
                  <a:cubicBezTo>
                    <a:pt x="4084" y="4070"/>
                    <a:pt x="4115" y="3956"/>
                    <a:pt x="4041" y="3912"/>
                  </a:cubicBezTo>
                  <a:cubicBezTo>
                    <a:pt x="4007" y="3891"/>
                    <a:pt x="3967" y="3820"/>
                    <a:pt x="3958" y="3675"/>
                  </a:cubicBezTo>
                  <a:cubicBezTo>
                    <a:pt x="3952" y="3630"/>
                    <a:pt x="3915" y="3594"/>
                    <a:pt x="3871" y="3594"/>
                  </a:cubicBezTo>
                  <a:close/>
                  <a:moveTo>
                    <a:pt x="11897" y="3855"/>
                  </a:moveTo>
                  <a:cubicBezTo>
                    <a:pt x="11837" y="3855"/>
                    <a:pt x="11775" y="3916"/>
                    <a:pt x="11820" y="3986"/>
                  </a:cubicBezTo>
                  <a:cubicBezTo>
                    <a:pt x="11866" y="4085"/>
                    <a:pt x="11903" y="4190"/>
                    <a:pt x="11934" y="4295"/>
                  </a:cubicBezTo>
                  <a:cubicBezTo>
                    <a:pt x="11946" y="4332"/>
                    <a:pt x="11980" y="4356"/>
                    <a:pt x="12017" y="4356"/>
                  </a:cubicBezTo>
                  <a:cubicBezTo>
                    <a:pt x="12026" y="4356"/>
                    <a:pt x="12032" y="4356"/>
                    <a:pt x="12042" y="4353"/>
                  </a:cubicBezTo>
                  <a:cubicBezTo>
                    <a:pt x="12085" y="4338"/>
                    <a:pt x="12113" y="4292"/>
                    <a:pt x="12100" y="4245"/>
                  </a:cubicBezTo>
                  <a:cubicBezTo>
                    <a:pt x="12063" y="4134"/>
                    <a:pt x="12023" y="4023"/>
                    <a:pt x="11974" y="3915"/>
                  </a:cubicBezTo>
                  <a:cubicBezTo>
                    <a:pt x="11960" y="3872"/>
                    <a:pt x="11929" y="3855"/>
                    <a:pt x="11897" y="3855"/>
                  </a:cubicBezTo>
                  <a:close/>
                  <a:moveTo>
                    <a:pt x="8103" y="3903"/>
                  </a:moveTo>
                  <a:cubicBezTo>
                    <a:pt x="8054" y="3903"/>
                    <a:pt x="8017" y="3940"/>
                    <a:pt x="8017" y="3989"/>
                  </a:cubicBezTo>
                  <a:cubicBezTo>
                    <a:pt x="8014" y="4119"/>
                    <a:pt x="8051" y="4252"/>
                    <a:pt x="8125" y="4363"/>
                  </a:cubicBezTo>
                  <a:cubicBezTo>
                    <a:pt x="8140" y="4384"/>
                    <a:pt x="8165" y="4397"/>
                    <a:pt x="8192" y="4397"/>
                  </a:cubicBezTo>
                  <a:cubicBezTo>
                    <a:pt x="8194" y="4397"/>
                    <a:pt x="8195" y="4397"/>
                    <a:pt x="8196" y="4397"/>
                  </a:cubicBezTo>
                  <a:cubicBezTo>
                    <a:pt x="8265" y="4397"/>
                    <a:pt x="8303" y="4318"/>
                    <a:pt x="8263" y="4264"/>
                  </a:cubicBezTo>
                  <a:cubicBezTo>
                    <a:pt x="8211" y="4181"/>
                    <a:pt x="8186" y="4085"/>
                    <a:pt x="8189" y="3986"/>
                  </a:cubicBezTo>
                  <a:cubicBezTo>
                    <a:pt x="8186" y="3940"/>
                    <a:pt x="8149" y="3903"/>
                    <a:pt x="8103" y="3903"/>
                  </a:cubicBezTo>
                  <a:close/>
                  <a:moveTo>
                    <a:pt x="8709" y="4096"/>
                  </a:moveTo>
                  <a:cubicBezTo>
                    <a:pt x="8681" y="4096"/>
                    <a:pt x="8653" y="4110"/>
                    <a:pt x="8637" y="4144"/>
                  </a:cubicBezTo>
                  <a:cubicBezTo>
                    <a:pt x="8581" y="4255"/>
                    <a:pt x="8516" y="4329"/>
                    <a:pt x="8458" y="4353"/>
                  </a:cubicBezTo>
                  <a:cubicBezTo>
                    <a:pt x="8368" y="4387"/>
                    <a:pt x="8393" y="4517"/>
                    <a:pt x="8489" y="4517"/>
                  </a:cubicBezTo>
                  <a:lnTo>
                    <a:pt x="8489" y="4520"/>
                  </a:lnTo>
                  <a:cubicBezTo>
                    <a:pt x="8498" y="4520"/>
                    <a:pt x="8510" y="4517"/>
                    <a:pt x="8519" y="4514"/>
                  </a:cubicBezTo>
                  <a:cubicBezTo>
                    <a:pt x="8621" y="4474"/>
                    <a:pt x="8714" y="4375"/>
                    <a:pt x="8791" y="4221"/>
                  </a:cubicBezTo>
                  <a:cubicBezTo>
                    <a:pt x="8824" y="4153"/>
                    <a:pt x="8766" y="4096"/>
                    <a:pt x="8709" y="4096"/>
                  </a:cubicBezTo>
                  <a:close/>
                  <a:moveTo>
                    <a:pt x="12093" y="4519"/>
                  </a:moveTo>
                  <a:cubicBezTo>
                    <a:pt x="12046" y="4519"/>
                    <a:pt x="11997" y="4555"/>
                    <a:pt x="12008" y="4619"/>
                  </a:cubicBezTo>
                  <a:cubicBezTo>
                    <a:pt x="12023" y="4714"/>
                    <a:pt x="12032" y="4813"/>
                    <a:pt x="12032" y="4912"/>
                  </a:cubicBezTo>
                  <a:lnTo>
                    <a:pt x="12032" y="4942"/>
                  </a:lnTo>
                  <a:cubicBezTo>
                    <a:pt x="12029" y="4989"/>
                    <a:pt x="12066" y="5029"/>
                    <a:pt x="12113" y="5032"/>
                  </a:cubicBezTo>
                  <a:lnTo>
                    <a:pt x="12119" y="5032"/>
                  </a:lnTo>
                  <a:cubicBezTo>
                    <a:pt x="12162" y="5032"/>
                    <a:pt x="12202" y="4995"/>
                    <a:pt x="12202" y="4952"/>
                  </a:cubicBezTo>
                  <a:lnTo>
                    <a:pt x="12202" y="4912"/>
                  </a:lnTo>
                  <a:cubicBezTo>
                    <a:pt x="12202" y="4804"/>
                    <a:pt x="12193" y="4699"/>
                    <a:pt x="12177" y="4591"/>
                  </a:cubicBezTo>
                  <a:cubicBezTo>
                    <a:pt x="12169" y="4542"/>
                    <a:pt x="12131" y="4519"/>
                    <a:pt x="12093" y="451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8812879" y="1595409"/>
              <a:ext cx="102917" cy="102663"/>
            </a:xfrm>
            <a:custGeom>
              <a:avLst/>
              <a:gdLst/>
              <a:ahLst/>
              <a:cxnLst/>
              <a:rect l="l" t="t" r="r" b="b"/>
              <a:pathLst>
                <a:path w="1618" h="1614" extrusionOk="0">
                  <a:moveTo>
                    <a:pt x="868" y="1"/>
                  </a:moveTo>
                  <a:cubicBezTo>
                    <a:pt x="821" y="1"/>
                    <a:pt x="784" y="38"/>
                    <a:pt x="784" y="87"/>
                  </a:cubicBezTo>
                  <a:lnTo>
                    <a:pt x="781" y="575"/>
                  </a:lnTo>
                  <a:lnTo>
                    <a:pt x="488" y="266"/>
                  </a:lnTo>
                  <a:cubicBezTo>
                    <a:pt x="470" y="251"/>
                    <a:pt x="451" y="245"/>
                    <a:pt x="432" y="245"/>
                  </a:cubicBezTo>
                  <a:cubicBezTo>
                    <a:pt x="369" y="245"/>
                    <a:pt x="316" y="318"/>
                    <a:pt x="362" y="380"/>
                  </a:cubicBezTo>
                  <a:lnTo>
                    <a:pt x="664" y="701"/>
                  </a:lnTo>
                  <a:lnTo>
                    <a:pt x="115" y="707"/>
                  </a:lnTo>
                  <a:cubicBezTo>
                    <a:pt x="1" y="707"/>
                    <a:pt x="1" y="877"/>
                    <a:pt x="115" y="877"/>
                  </a:cubicBezTo>
                  <a:lnTo>
                    <a:pt x="618" y="874"/>
                  </a:lnTo>
                  <a:lnTo>
                    <a:pt x="229" y="1142"/>
                  </a:lnTo>
                  <a:cubicBezTo>
                    <a:pt x="189" y="1170"/>
                    <a:pt x="180" y="1222"/>
                    <a:pt x="208" y="1262"/>
                  </a:cubicBezTo>
                  <a:cubicBezTo>
                    <a:pt x="225" y="1285"/>
                    <a:pt x="252" y="1298"/>
                    <a:pt x="279" y="1298"/>
                  </a:cubicBezTo>
                  <a:cubicBezTo>
                    <a:pt x="296" y="1298"/>
                    <a:pt x="313" y="1293"/>
                    <a:pt x="328" y="1284"/>
                  </a:cubicBezTo>
                  <a:lnTo>
                    <a:pt x="775" y="969"/>
                  </a:lnTo>
                  <a:lnTo>
                    <a:pt x="775" y="1528"/>
                  </a:lnTo>
                  <a:cubicBezTo>
                    <a:pt x="772" y="1574"/>
                    <a:pt x="812" y="1614"/>
                    <a:pt x="858" y="1614"/>
                  </a:cubicBezTo>
                  <a:cubicBezTo>
                    <a:pt x="905" y="1614"/>
                    <a:pt x="945" y="1574"/>
                    <a:pt x="945" y="1528"/>
                  </a:cubicBezTo>
                  <a:lnTo>
                    <a:pt x="948" y="1000"/>
                  </a:lnTo>
                  <a:lnTo>
                    <a:pt x="1259" y="1333"/>
                  </a:lnTo>
                  <a:cubicBezTo>
                    <a:pt x="1278" y="1353"/>
                    <a:pt x="1300" y="1361"/>
                    <a:pt x="1321" y="1361"/>
                  </a:cubicBezTo>
                  <a:cubicBezTo>
                    <a:pt x="1387" y="1361"/>
                    <a:pt x="1444" y="1277"/>
                    <a:pt x="1386" y="1213"/>
                  </a:cubicBezTo>
                  <a:lnTo>
                    <a:pt x="1059" y="868"/>
                  </a:lnTo>
                  <a:lnTo>
                    <a:pt x="1503" y="865"/>
                  </a:lnTo>
                  <a:cubicBezTo>
                    <a:pt x="1617" y="861"/>
                    <a:pt x="1617" y="692"/>
                    <a:pt x="1503" y="692"/>
                  </a:cubicBezTo>
                  <a:lnTo>
                    <a:pt x="1173" y="695"/>
                  </a:lnTo>
                  <a:lnTo>
                    <a:pt x="1518" y="454"/>
                  </a:lnTo>
                  <a:cubicBezTo>
                    <a:pt x="1597" y="401"/>
                    <a:pt x="1544" y="296"/>
                    <a:pt x="1472" y="296"/>
                  </a:cubicBezTo>
                  <a:cubicBezTo>
                    <a:pt x="1456" y="296"/>
                    <a:pt x="1439" y="301"/>
                    <a:pt x="1423" y="312"/>
                  </a:cubicBezTo>
                  <a:lnTo>
                    <a:pt x="951" y="639"/>
                  </a:lnTo>
                  <a:lnTo>
                    <a:pt x="954" y="87"/>
                  </a:lnTo>
                  <a:cubicBezTo>
                    <a:pt x="954" y="41"/>
                    <a:pt x="917" y="1"/>
                    <a:pt x="8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3"/>
            <p:cNvSpPr/>
            <p:nvPr/>
          </p:nvSpPr>
          <p:spPr>
            <a:xfrm>
              <a:off x="8965298" y="1448810"/>
              <a:ext cx="82881" cy="75566"/>
            </a:xfrm>
            <a:custGeom>
              <a:avLst/>
              <a:gdLst/>
              <a:ahLst/>
              <a:cxnLst/>
              <a:rect l="l" t="t" r="r" b="b"/>
              <a:pathLst>
                <a:path w="1303" h="1188" extrusionOk="0">
                  <a:moveTo>
                    <a:pt x="710" y="173"/>
                  </a:moveTo>
                  <a:cubicBezTo>
                    <a:pt x="941" y="173"/>
                    <a:pt x="1129" y="364"/>
                    <a:pt x="1129" y="595"/>
                  </a:cubicBezTo>
                  <a:cubicBezTo>
                    <a:pt x="1126" y="827"/>
                    <a:pt x="938" y="1012"/>
                    <a:pt x="707" y="1015"/>
                  </a:cubicBezTo>
                  <a:cubicBezTo>
                    <a:pt x="476" y="1015"/>
                    <a:pt x="287" y="823"/>
                    <a:pt x="287" y="592"/>
                  </a:cubicBezTo>
                  <a:cubicBezTo>
                    <a:pt x="287" y="358"/>
                    <a:pt x="479" y="173"/>
                    <a:pt x="710" y="173"/>
                  </a:cubicBezTo>
                  <a:close/>
                  <a:moveTo>
                    <a:pt x="712" y="1"/>
                  </a:moveTo>
                  <a:cubicBezTo>
                    <a:pt x="485" y="1"/>
                    <a:pt x="263" y="130"/>
                    <a:pt x="164" y="364"/>
                  </a:cubicBezTo>
                  <a:cubicBezTo>
                    <a:pt x="1" y="752"/>
                    <a:pt x="284" y="1184"/>
                    <a:pt x="707" y="1187"/>
                  </a:cubicBezTo>
                  <a:lnTo>
                    <a:pt x="710" y="1187"/>
                  </a:lnTo>
                  <a:cubicBezTo>
                    <a:pt x="1034" y="1187"/>
                    <a:pt x="1299" y="922"/>
                    <a:pt x="1302" y="595"/>
                  </a:cubicBezTo>
                  <a:cubicBezTo>
                    <a:pt x="1302" y="438"/>
                    <a:pt x="1240" y="287"/>
                    <a:pt x="1129" y="176"/>
                  </a:cubicBezTo>
                  <a:cubicBezTo>
                    <a:pt x="1012" y="57"/>
                    <a:pt x="861" y="1"/>
                    <a:pt x="7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5" name="Google Shape;155;p3"/>
            <p:cNvGrpSpPr/>
            <p:nvPr/>
          </p:nvGrpSpPr>
          <p:grpSpPr>
            <a:xfrm>
              <a:off x="8231582" y="614599"/>
              <a:ext cx="394623" cy="297061"/>
              <a:chOff x="85157" y="4436674"/>
              <a:chExt cx="394623" cy="297061"/>
            </a:xfrm>
          </p:grpSpPr>
          <p:sp>
            <p:nvSpPr>
              <p:cNvPr id="156" name="Google Shape;156;p3"/>
              <p:cNvSpPr/>
              <p:nvPr/>
            </p:nvSpPr>
            <p:spPr>
              <a:xfrm flipH="1">
                <a:off x="381812" y="4602895"/>
                <a:ext cx="97968" cy="74569"/>
              </a:xfrm>
              <a:custGeom>
                <a:avLst/>
                <a:gdLst/>
                <a:ahLst/>
                <a:cxnLst/>
                <a:rect l="l" t="t" r="r" b="b"/>
                <a:pathLst>
                  <a:path w="1210" h="921" extrusionOk="0">
                    <a:moveTo>
                      <a:pt x="861" y="1"/>
                    </a:moveTo>
                    <a:cubicBezTo>
                      <a:pt x="840" y="1"/>
                      <a:pt x="818" y="10"/>
                      <a:pt x="800" y="32"/>
                    </a:cubicBezTo>
                    <a:cubicBezTo>
                      <a:pt x="1" y="788"/>
                      <a:pt x="26" y="822"/>
                      <a:pt x="78" y="890"/>
                    </a:cubicBezTo>
                    <a:cubicBezTo>
                      <a:pt x="97" y="911"/>
                      <a:pt x="152" y="921"/>
                      <a:pt x="229" y="921"/>
                    </a:cubicBezTo>
                    <a:cubicBezTo>
                      <a:pt x="525" y="921"/>
                      <a:pt x="1139" y="788"/>
                      <a:pt x="1145" y="782"/>
                    </a:cubicBezTo>
                    <a:cubicBezTo>
                      <a:pt x="1188" y="769"/>
                      <a:pt x="1210" y="723"/>
                      <a:pt x="1195" y="683"/>
                    </a:cubicBezTo>
                    <a:cubicBezTo>
                      <a:pt x="1182" y="648"/>
                      <a:pt x="1151" y="627"/>
                      <a:pt x="1117" y="627"/>
                    </a:cubicBezTo>
                    <a:cubicBezTo>
                      <a:pt x="1109" y="627"/>
                      <a:pt x="1101" y="628"/>
                      <a:pt x="1093" y="631"/>
                    </a:cubicBezTo>
                    <a:cubicBezTo>
                      <a:pt x="1028" y="649"/>
                      <a:pt x="544" y="729"/>
                      <a:pt x="300" y="757"/>
                    </a:cubicBezTo>
                    <a:cubicBezTo>
                      <a:pt x="427" y="615"/>
                      <a:pt x="676" y="368"/>
                      <a:pt x="911" y="146"/>
                    </a:cubicBezTo>
                    <a:cubicBezTo>
                      <a:pt x="981" y="90"/>
                      <a:pt x="925" y="1"/>
                      <a:pt x="861" y="1"/>
                    </a:cubicBezTo>
                    <a:close/>
                  </a:path>
                </a:pathLst>
              </a:custGeom>
              <a:solidFill>
                <a:srgbClr val="261D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</a:endParaRPr>
              </a:p>
            </p:txBody>
          </p:sp>
          <p:sp>
            <p:nvSpPr>
              <p:cNvPr id="157" name="Google Shape;157;p3"/>
              <p:cNvSpPr/>
              <p:nvPr/>
            </p:nvSpPr>
            <p:spPr>
              <a:xfrm flipH="1">
                <a:off x="85157" y="4436674"/>
                <a:ext cx="358432" cy="297061"/>
              </a:xfrm>
              <a:custGeom>
                <a:avLst/>
                <a:gdLst/>
                <a:ahLst/>
                <a:cxnLst/>
                <a:rect l="l" t="t" r="r" b="b"/>
                <a:pathLst>
                  <a:path w="4427" h="3669" extrusionOk="0">
                    <a:moveTo>
                      <a:pt x="1234" y="0"/>
                    </a:moveTo>
                    <a:cubicBezTo>
                      <a:pt x="1179" y="0"/>
                      <a:pt x="1127" y="25"/>
                      <a:pt x="1081" y="84"/>
                    </a:cubicBezTo>
                    <a:cubicBezTo>
                      <a:pt x="769" y="478"/>
                      <a:pt x="1463" y="1792"/>
                      <a:pt x="1463" y="1792"/>
                    </a:cubicBezTo>
                    <a:cubicBezTo>
                      <a:pt x="1463" y="1792"/>
                      <a:pt x="991" y="1509"/>
                      <a:pt x="617" y="1509"/>
                    </a:cubicBezTo>
                    <a:cubicBezTo>
                      <a:pt x="424" y="1509"/>
                      <a:pt x="257" y="1585"/>
                      <a:pt x="195" y="1814"/>
                    </a:cubicBezTo>
                    <a:cubicBezTo>
                      <a:pt x="0" y="2525"/>
                      <a:pt x="944" y="3669"/>
                      <a:pt x="2021" y="3669"/>
                    </a:cubicBezTo>
                    <a:cubicBezTo>
                      <a:pt x="2356" y="3669"/>
                      <a:pt x="2703" y="3559"/>
                      <a:pt x="3033" y="3291"/>
                    </a:cubicBezTo>
                    <a:cubicBezTo>
                      <a:pt x="4427" y="2162"/>
                      <a:pt x="3613" y="852"/>
                      <a:pt x="3613" y="852"/>
                    </a:cubicBezTo>
                    <a:lnTo>
                      <a:pt x="3613" y="852"/>
                    </a:lnTo>
                    <a:lnTo>
                      <a:pt x="2913" y="1490"/>
                    </a:lnTo>
                    <a:cubicBezTo>
                      <a:pt x="2913" y="1490"/>
                      <a:pt x="2795" y="608"/>
                      <a:pt x="2358" y="383"/>
                    </a:cubicBezTo>
                    <a:cubicBezTo>
                      <a:pt x="2294" y="350"/>
                      <a:pt x="2242" y="336"/>
                      <a:pt x="2198" y="336"/>
                    </a:cubicBezTo>
                    <a:cubicBezTo>
                      <a:pt x="1936" y="336"/>
                      <a:pt x="1981" y="827"/>
                      <a:pt x="1981" y="827"/>
                    </a:cubicBezTo>
                    <a:cubicBezTo>
                      <a:pt x="1981" y="827"/>
                      <a:pt x="1553" y="0"/>
                      <a:pt x="123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3"/>
              <p:cNvSpPr/>
              <p:nvPr/>
            </p:nvSpPr>
            <p:spPr>
              <a:xfrm flipH="1">
                <a:off x="362057" y="4580549"/>
                <a:ext cx="53437" cy="51008"/>
              </a:xfrm>
              <a:custGeom>
                <a:avLst/>
                <a:gdLst/>
                <a:ahLst/>
                <a:cxnLst/>
                <a:rect l="l" t="t" r="r" b="b"/>
                <a:pathLst>
                  <a:path w="660" h="630" extrusionOk="0">
                    <a:moveTo>
                      <a:pt x="428" y="0"/>
                    </a:moveTo>
                    <a:cubicBezTo>
                      <a:pt x="374" y="0"/>
                      <a:pt x="319" y="53"/>
                      <a:pt x="351" y="117"/>
                    </a:cubicBezTo>
                    <a:cubicBezTo>
                      <a:pt x="407" y="237"/>
                      <a:pt x="444" y="392"/>
                      <a:pt x="428" y="456"/>
                    </a:cubicBezTo>
                    <a:cubicBezTo>
                      <a:pt x="373" y="419"/>
                      <a:pt x="262" y="287"/>
                      <a:pt x="175" y="154"/>
                    </a:cubicBezTo>
                    <a:cubicBezTo>
                      <a:pt x="158" y="126"/>
                      <a:pt x="133" y="114"/>
                      <a:pt x="109" y="114"/>
                    </a:cubicBezTo>
                    <a:cubicBezTo>
                      <a:pt x="54" y="114"/>
                      <a:pt x="1" y="176"/>
                      <a:pt x="40" y="240"/>
                    </a:cubicBezTo>
                    <a:cubicBezTo>
                      <a:pt x="132" y="382"/>
                      <a:pt x="305" y="623"/>
                      <a:pt x="441" y="629"/>
                    </a:cubicBezTo>
                    <a:lnTo>
                      <a:pt x="447" y="629"/>
                    </a:lnTo>
                    <a:cubicBezTo>
                      <a:pt x="487" y="629"/>
                      <a:pt x="524" y="611"/>
                      <a:pt x="549" y="580"/>
                    </a:cubicBezTo>
                    <a:cubicBezTo>
                      <a:pt x="660" y="438"/>
                      <a:pt x="539" y="139"/>
                      <a:pt x="499" y="52"/>
                    </a:cubicBezTo>
                    <a:cubicBezTo>
                      <a:pt x="485" y="16"/>
                      <a:pt x="457" y="0"/>
                      <a:pt x="428" y="0"/>
                    </a:cubicBezTo>
                    <a:close/>
                  </a:path>
                </a:pathLst>
              </a:custGeom>
              <a:solidFill>
                <a:srgbClr val="261D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</a:endParaRPr>
              </a:p>
            </p:txBody>
          </p:sp>
          <p:sp>
            <p:nvSpPr>
              <p:cNvPr id="159" name="Google Shape;159;p3"/>
              <p:cNvSpPr/>
              <p:nvPr/>
            </p:nvSpPr>
            <p:spPr>
              <a:xfrm flipH="1">
                <a:off x="219396" y="4507518"/>
                <a:ext cx="103554" cy="101287"/>
              </a:xfrm>
              <a:custGeom>
                <a:avLst/>
                <a:gdLst/>
                <a:ahLst/>
                <a:cxnLst/>
                <a:rect l="l" t="t" r="r" b="b"/>
                <a:pathLst>
                  <a:path w="1279" h="1251" extrusionOk="0">
                    <a:moveTo>
                      <a:pt x="847" y="0"/>
                    </a:moveTo>
                    <a:cubicBezTo>
                      <a:pt x="816" y="0"/>
                      <a:pt x="784" y="9"/>
                      <a:pt x="756" y="26"/>
                    </a:cubicBezTo>
                    <a:cubicBezTo>
                      <a:pt x="667" y="88"/>
                      <a:pt x="642" y="242"/>
                      <a:pt x="642" y="387"/>
                    </a:cubicBezTo>
                    <a:cubicBezTo>
                      <a:pt x="473" y="222"/>
                      <a:pt x="340" y="137"/>
                      <a:pt x="245" y="137"/>
                    </a:cubicBezTo>
                    <a:cubicBezTo>
                      <a:pt x="214" y="137"/>
                      <a:pt x="187" y="146"/>
                      <a:pt x="164" y="165"/>
                    </a:cubicBezTo>
                    <a:cubicBezTo>
                      <a:pt x="124" y="192"/>
                      <a:pt x="1" y="288"/>
                      <a:pt x="386" y="1201"/>
                    </a:cubicBezTo>
                    <a:cubicBezTo>
                      <a:pt x="399" y="1232"/>
                      <a:pt x="430" y="1250"/>
                      <a:pt x="460" y="1250"/>
                    </a:cubicBezTo>
                    <a:cubicBezTo>
                      <a:pt x="473" y="1250"/>
                      <a:pt x="485" y="1247"/>
                      <a:pt x="494" y="1241"/>
                    </a:cubicBezTo>
                    <a:cubicBezTo>
                      <a:pt x="534" y="1226"/>
                      <a:pt x="553" y="1176"/>
                      <a:pt x="537" y="1136"/>
                    </a:cubicBezTo>
                    <a:cubicBezTo>
                      <a:pt x="402" y="812"/>
                      <a:pt x="272" y="424"/>
                      <a:pt x="272" y="300"/>
                    </a:cubicBezTo>
                    <a:lnTo>
                      <a:pt x="272" y="300"/>
                    </a:lnTo>
                    <a:cubicBezTo>
                      <a:pt x="349" y="331"/>
                      <a:pt x="525" y="485"/>
                      <a:pt x="676" y="655"/>
                    </a:cubicBezTo>
                    <a:cubicBezTo>
                      <a:pt x="693" y="674"/>
                      <a:pt x="715" y="682"/>
                      <a:pt x="736" y="682"/>
                    </a:cubicBezTo>
                    <a:cubicBezTo>
                      <a:pt x="779" y="682"/>
                      <a:pt x="821" y="646"/>
                      <a:pt x="815" y="593"/>
                    </a:cubicBezTo>
                    <a:cubicBezTo>
                      <a:pt x="793" y="399"/>
                      <a:pt x="812" y="189"/>
                      <a:pt x="843" y="162"/>
                    </a:cubicBezTo>
                    <a:cubicBezTo>
                      <a:pt x="849" y="162"/>
                      <a:pt x="855" y="165"/>
                      <a:pt x="861" y="168"/>
                    </a:cubicBezTo>
                    <a:cubicBezTo>
                      <a:pt x="1006" y="248"/>
                      <a:pt x="1093" y="606"/>
                      <a:pt x="1111" y="815"/>
                    </a:cubicBezTo>
                    <a:cubicBezTo>
                      <a:pt x="1114" y="867"/>
                      <a:pt x="1152" y="891"/>
                      <a:pt x="1190" y="891"/>
                    </a:cubicBezTo>
                    <a:cubicBezTo>
                      <a:pt x="1234" y="891"/>
                      <a:pt x="1278" y="859"/>
                      <a:pt x="1272" y="800"/>
                    </a:cubicBezTo>
                    <a:cubicBezTo>
                      <a:pt x="1265" y="735"/>
                      <a:pt x="1207" y="171"/>
                      <a:pt x="938" y="26"/>
                    </a:cubicBezTo>
                    <a:cubicBezTo>
                      <a:pt x="911" y="9"/>
                      <a:pt x="879" y="0"/>
                      <a:pt x="847" y="0"/>
                    </a:cubicBezTo>
                    <a:close/>
                  </a:path>
                </a:pathLst>
              </a:custGeom>
              <a:solidFill>
                <a:srgbClr val="261D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</a:endParaRPr>
              </a:p>
            </p:txBody>
          </p:sp>
          <p:sp>
            <p:nvSpPr>
              <p:cNvPr id="160" name="Google Shape;160;p3"/>
              <p:cNvSpPr/>
              <p:nvPr/>
            </p:nvSpPr>
            <p:spPr>
              <a:xfrm flipH="1">
                <a:off x="182072" y="4624513"/>
                <a:ext cx="177556" cy="91895"/>
              </a:xfrm>
              <a:custGeom>
                <a:avLst/>
                <a:gdLst/>
                <a:ahLst/>
                <a:cxnLst/>
                <a:rect l="l" t="t" r="r" b="b"/>
                <a:pathLst>
                  <a:path w="2193" h="1135" extrusionOk="0">
                    <a:moveTo>
                      <a:pt x="2091" y="0"/>
                    </a:moveTo>
                    <a:cubicBezTo>
                      <a:pt x="2061" y="0"/>
                      <a:pt x="2030" y="17"/>
                      <a:pt x="2018" y="55"/>
                    </a:cubicBezTo>
                    <a:cubicBezTo>
                      <a:pt x="2014" y="61"/>
                      <a:pt x="1795" y="672"/>
                      <a:pt x="1265" y="891"/>
                    </a:cubicBezTo>
                    <a:cubicBezTo>
                      <a:pt x="1137" y="944"/>
                      <a:pt x="1000" y="970"/>
                      <a:pt x="856" y="970"/>
                    </a:cubicBezTo>
                    <a:cubicBezTo>
                      <a:pt x="640" y="970"/>
                      <a:pt x="406" y="911"/>
                      <a:pt x="158" y="792"/>
                    </a:cubicBezTo>
                    <a:cubicBezTo>
                      <a:pt x="143" y="784"/>
                      <a:pt x="129" y="780"/>
                      <a:pt x="116" y="780"/>
                    </a:cubicBezTo>
                    <a:cubicBezTo>
                      <a:pt x="41" y="780"/>
                      <a:pt x="1" y="898"/>
                      <a:pt x="90" y="937"/>
                    </a:cubicBezTo>
                    <a:cubicBezTo>
                      <a:pt x="361" y="1067"/>
                      <a:pt x="620" y="1135"/>
                      <a:pt x="861" y="1135"/>
                    </a:cubicBezTo>
                    <a:cubicBezTo>
                      <a:pt x="1021" y="1135"/>
                      <a:pt x="1182" y="1104"/>
                      <a:pt x="1330" y="1042"/>
                    </a:cubicBezTo>
                    <a:cubicBezTo>
                      <a:pt x="1928" y="792"/>
                      <a:pt x="2163" y="135"/>
                      <a:pt x="2172" y="108"/>
                    </a:cubicBezTo>
                    <a:cubicBezTo>
                      <a:pt x="2193" y="44"/>
                      <a:pt x="2141" y="0"/>
                      <a:pt x="2091" y="0"/>
                    </a:cubicBezTo>
                    <a:close/>
                  </a:path>
                </a:pathLst>
              </a:custGeom>
              <a:solidFill>
                <a:srgbClr val="261D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</a:endParaRPr>
              </a:p>
            </p:txBody>
          </p:sp>
        </p:grpSp>
      </p:grpSp>
      <p:grpSp>
        <p:nvGrpSpPr>
          <p:cNvPr id="161" name="Google Shape;161;p3"/>
          <p:cNvGrpSpPr/>
          <p:nvPr/>
        </p:nvGrpSpPr>
        <p:grpSpPr>
          <a:xfrm>
            <a:off x="110901" y="80480"/>
            <a:ext cx="1859333" cy="1514910"/>
            <a:chOff x="110901" y="80480"/>
            <a:chExt cx="1859333" cy="1514910"/>
          </a:xfrm>
        </p:grpSpPr>
        <p:sp>
          <p:nvSpPr>
            <p:cNvPr id="162" name="Google Shape;162;p3"/>
            <p:cNvSpPr/>
            <p:nvPr/>
          </p:nvSpPr>
          <p:spPr>
            <a:xfrm>
              <a:off x="901763" y="369973"/>
              <a:ext cx="76150" cy="76625"/>
            </a:xfrm>
            <a:custGeom>
              <a:avLst/>
              <a:gdLst/>
              <a:ahLst/>
              <a:cxnLst/>
              <a:rect l="l" t="t" r="r" b="b"/>
              <a:pathLst>
                <a:path w="1518" h="1528" extrusionOk="0">
                  <a:moveTo>
                    <a:pt x="812" y="1"/>
                  </a:moveTo>
                  <a:cubicBezTo>
                    <a:pt x="765" y="1"/>
                    <a:pt x="731" y="38"/>
                    <a:pt x="731" y="81"/>
                  </a:cubicBezTo>
                  <a:lnTo>
                    <a:pt x="728" y="543"/>
                  </a:lnTo>
                  <a:lnTo>
                    <a:pt x="451" y="250"/>
                  </a:lnTo>
                  <a:cubicBezTo>
                    <a:pt x="433" y="232"/>
                    <a:pt x="413" y="224"/>
                    <a:pt x="394" y="224"/>
                  </a:cubicBezTo>
                  <a:cubicBezTo>
                    <a:pt x="332" y="224"/>
                    <a:pt x="277" y="303"/>
                    <a:pt x="333" y="365"/>
                  </a:cubicBezTo>
                  <a:lnTo>
                    <a:pt x="617" y="664"/>
                  </a:lnTo>
                  <a:lnTo>
                    <a:pt x="99" y="670"/>
                  </a:lnTo>
                  <a:cubicBezTo>
                    <a:pt x="0" y="676"/>
                    <a:pt x="0" y="824"/>
                    <a:pt x="99" y="830"/>
                  </a:cubicBezTo>
                  <a:lnTo>
                    <a:pt x="574" y="827"/>
                  </a:lnTo>
                  <a:lnTo>
                    <a:pt x="574" y="827"/>
                  </a:lnTo>
                  <a:lnTo>
                    <a:pt x="207" y="1083"/>
                  </a:lnTo>
                  <a:cubicBezTo>
                    <a:pt x="142" y="1126"/>
                    <a:pt x="173" y="1228"/>
                    <a:pt x="253" y="1228"/>
                  </a:cubicBezTo>
                  <a:cubicBezTo>
                    <a:pt x="269" y="1228"/>
                    <a:pt x="284" y="1225"/>
                    <a:pt x="300" y="1216"/>
                  </a:cubicBezTo>
                  <a:lnTo>
                    <a:pt x="722" y="920"/>
                  </a:lnTo>
                  <a:lnTo>
                    <a:pt x="719" y="1444"/>
                  </a:lnTo>
                  <a:cubicBezTo>
                    <a:pt x="719" y="1490"/>
                    <a:pt x="756" y="1527"/>
                    <a:pt x="802" y="1527"/>
                  </a:cubicBezTo>
                  <a:cubicBezTo>
                    <a:pt x="845" y="1527"/>
                    <a:pt x="882" y="1490"/>
                    <a:pt x="882" y="1447"/>
                  </a:cubicBezTo>
                  <a:lnTo>
                    <a:pt x="886" y="951"/>
                  </a:lnTo>
                  <a:lnTo>
                    <a:pt x="1182" y="1262"/>
                  </a:lnTo>
                  <a:cubicBezTo>
                    <a:pt x="1194" y="1277"/>
                    <a:pt x="1216" y="1287"/>
                    <a:pt x="1240" y="1287"/>
                  </a:cubicBezTo>
                  <a:cubicBezTo>
                    <a:pt x="1311" y="1287"/>
                    <a:pt x="1345" y="1203"/>
                    <a:pt x="1299" y="1151"/>
                  </a:cubicBezTo>
                  <a:lnTo>
                    <a:pt x="990" y="824"/>
                  </a:lnTo>
                  <a:lnTo>
                    <a:pt x="1410" y="818"/>
                  </a:lnTo>
                  <a:cubicBezTo>
                    <a:pt x="1518" y="818"/>
                    <a:pt x="1518" y="658"/>
                    <a:pt x="1410" y="658"/>
                  </a:cubicBezTo>
                  <a:lnTo>
                    <a:pt x="1095" y="661"/>
                  </a:lnTo>
                  <a:lnTo>
                    <a:pt x="1095" y="661"/>
                  </a:lnTo>
                  <a:lnTo>
                    <a:pt x="1425" y="429"/>
                  </a:lnTo>
                  <a:cubicBezTo>
                    <a:pt x="1492" y="378"/>
                    <a:pt x="1443" y="284"/>
                    <a:pt x="1376" y="284"/>
                  </a:cubicBezTo>
                  <a:cubicBezTo>
                    <a:pt x="1362" y="284"/>
                    <a:pt x="1347" y="288"/>
                    <a:pt x="1333" y="297"/>
                  </a:cubicBezTo>
                  <a:lnTo>
                    <a:pt x="889" y="605"/>
                  </a:lnTo>
                  <a:lnTo>
                    <a:pt x="889" y="605"/>
                  </a:lnTo>
                  <a:lnTo>
                    <a:pt x="892" y="84"/>
                  </a:lnTo>
                  <a:cubicBezTo>
                    <a:pt x="892" y="38"/>
                    <a:pt x="855" y="4"/>
                    <a:pt x="8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3" name="Google Shape;163;p3"/>
            <p:cNvGrpSpPr/>
            <p:nvPr/>
          </p:nvGrpSpPr>
          <p:grpSpPr>
            <a:xfrm>
              <a:off x="369678" y="309925"/>
              <a:ext cx="345427" cy="299475"/>
              <a:chOff x="1011528" y="129375"/>
              <a:chExt cx="345427" cy="299475"/>
            </a:xfrm>
          </p:grpSpPr>
          <p:sp>
            <p:nvSpPr>
              <p:cNvPr id="164" name="Google Shape;164;p3"/>
              <p:cNvSpPr/>
              <p:nvPr/>
            </p:nvSpPr>
            <p:spPr>
              <a:xfrm>
                <a:off x="1244129" y="155966"/>
                <a:ext cx="106534" cy="77311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910" extrusionOk="0">
                    <a:moveTo>
                      <a:pt x="1097" y="0"/>
                    </a:moveTo>
                    <a:cubicBezTo>
                      <a:pt x="975" y="0"/>
                      <a:pt x="707" y="47"/>
                      <a:pt x="93" y="188"/>
                    </a:cubicBezTo>
                    <a:cubicBezTo>
                      <a:pt x="0" y="214"/>
                      <a:pt x="25" y="347"/>
                      <a:pt x="113" y="347"/>
                    </a:cubicBezTo>
                    <a:cubicBezTo>
                      <a:pt x="119" y="347"/>
                      <a:pt x="124" y="346"/>
                      <a:pt x="130" y="345"/>
                    </a:cubicBezTo>
                    <a:cubicBezTo>
                      <a:pt x="445" y="274"/>
                      <a:pt x="790" y="203"/>
                      <a:pt x="979" y="176"/>
                    </a:cubicBezTo>
                    <a:lnTo>
                      <a:pt x="979" y="176"/>
                    </a:lnTo>
                    <a:cubicBezTo>
                      <a:pt x="818" y="364"/>
                      <a:pt x="485" y="722"/>
                      <a:pt x="433" y="765"/>
                    </a:cubicBezTo>
                    <a:cubicBezTo>
                      <a:pt x="399" y="793"/>
                      <a:pt x="390" y="842"/>
                      <a:pt x="417" y="879"/>
                    </a:cubicBezTo>
                    <a:cubicBezTo>
                      <a:pt x="433" y="897"/>
                      <a:pt x="457" y="910"/>
                      <a:pt x="482" y="910"/>
                    </a:cubicBezTo>
                    <a:cubicBezTo>
                      <a:pt x="501" y="910"/>
                      <a:pt x="516" y="904"/>
                      <a:pt x="531" y="894"/>
                    </a:cubicBezTo>
                    <a:cubicBezTo>
                      <a:pt x="538" y="888"/>
                      <a:pt x="1253" y="194"/>
                      <a:pt x="1210" y="62"/>
                    </a:cubicBezTo>
                    <a:cubicBezTo>
                      <a:pt x="1198" y="27"/>
                      <a:pt x="1189" y="0"/>
                      <a:pt x="109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3"/>
              <p:cNvSpPr/>
              <p:nvPr/>
            </p:nvSpPr>
            <p:spPr>
              <a:xfrm>
                <a:off x="1011528" y="129375"/>
                <a:ext cx="345427" cy="299475"/>
              </a:xfrm>
              <a:custGeom>
                <a:avLst/>
                <a:gdLst/>
                <a:ahLst/>
                <a:cxnLst/>
                <a:rect l="l" t="t" r="r" b="b"/>
                <a:pathLst>
                  <a:path w="4066" h="3525" extrusionOk="0">
                    <a:moveTo>
                      <a:pt x="790" y="0"/>
                    </a:moveTo>
                    <a:cubicBezTo>
                      <a:pt x="781" y="0"/>
                      <a:pt x="773" y="1"/>
                      <a:pt x="765" y="1"/>
                    </a:cubicBezTo>
                    <a:cubicBezTo>
                      <a:pt x="265" y="41"/>
                      <a:pt x="885" y="1161"/>
                      <a:pt x="885" y="1161"/>
                    </a:cubicBezTo>
                    <a:cubicBezTo>
                      <a:pt x="885" y="1161"/>
                      <a:pt x="676" y="991"/>
                      <a:pt x="509" y="991"/>
                    </a:cubicBezTo>
                    <a:cubicBezTo>
                      <a:pt x="412" y="991"/>
                      <a:pt x="329" y="1048"/>
                      <a:pt x="308" y="1229"/>
                    </a:cubicBezTo>
                    <a:cubicBezTo>
                      <a:pt x="253" y="1719"/>
                      <a:pt x="922" y="2308"/>
                      <a:pt x="922" y="2308"/>
                    </a:cubicBezTo>
                    <a:lnTo>
                      <a:pt x="0" y="2534"/>
                    </a:lnTo>
                    <a:cubicBezTo>
                      <a:pt x="0" y="2534"/>
                      <a:pt x="453" y="3524"/>
                      <a:pt x="1613" y="3524"/>
                    </a:cubicBezTo>
                    <a:cubicBezTo>
                      <a:pt x="1834" y="3524"/>
                      <a:pt x="2080" y="3489"/>
                      <a:pt x="2353" y="3403"/>
                    </a:cubicBezTo>
                    <a:cubicBezTo>
                      <a:pt x="4065" y="2867"/>
                      <a:pt x="3612" y="526"/>
                      <a:pt x="2696" y="220"/>
                    </a:cubicBezTo>
                    <a:cubicBezTo>
                      <a:pt x="2643" y="203"/>
                      <a:pt x="2594" y="195"/>
                      <a:pt x="2549" y="195"/>
                    </a:cubicBezTo>
                    <a:cubicBezTo>
                      <a:pt x="2026" y="195"/>
                      <a:pt x="1974" y="1263"/>
                      <a:pt x="1974" y="1263"/>
                    </a:cubicBezTo>
                    <a:cubicBezTo>
                      <a:pt x="1974" y="1263"/>
                      <a:pt x="1290" y="0"/>
                      <a:pt x="79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3"/>
              <p:cNvSpPr/>
              <p:nvPr/>
            </p:nvSpPr>
            <p:spPr>
              <a:xfrm>
                <a:off x="1207769" y="166841"/>
                <a:ext cx="52757" cy="56242"/>
              </a:xfrm>
              <a:custGeom>
                <a:avLst/>
                <a:gdLst/>
                <a:ahLst/>
                <a:cxnLst/>
                <a:rect l="l" t="t" r="r" b="b"/>
                <a:pathLst>
                  <a:path w="621" h="662" extrusionOk="0">
                    <a:moveTo>
                      <a:pt x="375" y="0"/>
                    </a:moveTo>
                    <a:cubicBezTo>
                      <a:pt x="323" y="0"/>
                      <a:pt x="269" y="51"/>
                      <a:pt x="299" y="116"/>
                    </a:cubicBezTo>
                    <a:cubicBezTo>
                      <a:pt x="364" y="264"/>
                      <a:pt x="413" y="430"/>
                      <a:pt x="413" y="495"/>
                    </a:cubicBezTo>
                    <a:cubicBezTo>
                      <a:pt x="352" y="473"/>
                      <a:pt x="244" y="353"/>
                      <a:pt x="176" y="245"/>
                    </a:cubicBezTo>
                    <a:cubicBezTo>
                      <a:pt x="157" y="219"/>
                      <a:pt x="133" y="208"/>
                      <a:pt x="109" y="208"/>
                    </a:cubicBezTo>
                    <a:cubicBezTo>
                      <a:pt x="53" y="208"/>
                      <a:pt x="1" y="267"/>
                      <a:pt x="37" y="331"/>
                    </a:cubicBezTo>
                    <a:cubicBezTo>
                      <a:pt x="90" y="409"/>
                      <a:pt x="262" y="661"/>
                      <a:pt x="435" y="661"/>
                    </a:cubicBezTo>
                    <a:lnTo>
                      <a:pt x="450" y="661"/>
                    </a:lnTo>
                    <a:cubicBezTo>
                      <a:pt x="494" y="658"/>
                      <a:pt x="531" y="634"/>
                      <a:pt x="552" y="600"/>
                    </a:cubicBezTo>
                    <a:cubicBezTo>
                      <a:pt x="620" y="483"/>
                      <a:pt x="515" y="205"/>
                      <a:pt x="447" y="51"/>
                    </a:cubicBezTo>
                    <a:cubicBezTo>
                      <a:pt x="432" y="15"/>
                      <a:pt x="404" y="0"/>
                      <a:pt x="37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3"/>
              <p:cNvSpPr/>
              <p:nvPr/>
            </p:nvSpPr>
            <p:spPr>
              <a:xfrm>
                <a:off x="1068616" y="214076"/>
                <a:ext cx="115454" cy="110445"/>
              </a:xfrm>
              <a:custGeom>
                <a:avLst/>
                <a:gdLst/>
                <a:ahLst/>
                <a:cxnLst/>
                <a:rect l="l" t="t" r="r" b="b"/>
                <a:pathLst>
                  <a:path w="1359" h="1300" extrusionOk="0">
                    <a:moveTo>
                      <a:pt x="604" y="0"/>
                    </a:moveTo>
                    <a:cubicBezTo>
                      <a:pt x="588" y="0"/>
                      <a:pt x="576" y="4"/>
                      <a:pt x="568" y="7"/>
                    </a:cubicBezTo>
                    <a:cubicBezTo>
                      <a:pt x="457" y="47"/>
                      <a:pt x="432" y="223"/>
                      <a:pt x="491" y="531"/>
                    </a:cubicBezTo>
                    <a:cubicBezTo>
                      <a:pt x="396" y="468"/>
                      <a:pt x="285" y="414"/>
                      <a:pt x="195" y="414"/>
                    </a:cubicBezTo>
                    <a:cubicBezTo>
                      <a:pt x="170" y="414"/>
                      <a:pt x="148" y="418"/>
                      <a:pt x="127" y="426"/>
                    </a:cubicBezTo>
                    <a:cubicBezTo>
                      <a:pt x="68" y="451"/>
                      <a:pt x="28" y="513"/>
                      <a:pt x="28" y="577"/>
                    </a:cubicBezTo>
                    <a:cubicBezTo>
                      <a:pt x="0" y="880"/>
                      <a:pt x="438" y="1244"/>
                      <a:pt x="488" y="1284"/>
                    </a:cubicBezTo>
                    <a:cubicBezTo>
                      <a:pt x="503" y="1293"/>
                      <a:pt x="522" y="1299"/>
                      <a:pt x="540" y="1299"/>
                    </a:cubicBezTo>
                    <a:cubicBezTo>
                      <a:pt x="617" y="1299"/>
                      <a:pt x="651" y="1203"/>
                      <a:pt x="590" y="1157"/>
                    </a:cubicBezTo>
                    <a:cubicBezTo>
                      <a:pt x="429" y="1025"/>
                      <a:pt x="176" y="756"/>
                      <a:pt x="192" y="593"/>
                    </a:cubicBezTo>
                    <a:lnTo>
                      <a:pt x="192" y="574"/>
                    </a:lnTo>
                    <a:cubicBezTo>
                      <a:pt x="194" y="574"/>
                      <a:pt x="196" y="574"/>
                      <a:pt x="199" y="574"/>
                    </a:cubicBezTo>
                    <a:cubicBezTo>
                      <a:pt x="256" y="574"/>
                      <a:pt x="426" y="672"/>
                      <a:pt x="568" y="790"/>
                    </a:cubicBezTo>
                    <a:cubicBezTo>
                      <a:pt x="583" y="803"/>
                      <a:pt x="601" y="809"/>
                      <a:pt x="618" y="809"/>
                    </a:cubicBezTo>
                    <a:cubicBezTo>
                      <a:pt x="666" y="809"/>
                      <a:pt x="711" y="764"/>
                      <a:pt x="697" y="707"/>
                    </a:cubicBezTo>
                    <a:cubicBezTo>
                      <a:pt x="636" y="473"/>
                      <a:pt x="605" y="229"/>
                      <a:pt x="617" y="170"/>
                    </a:cubicBezTo>
                    <a:lnTo>
                      <a:pt x="617" y="170"/>
                    </a:lnTo>
                    <a:cubicBezTo>
                      <a:pt x="716" y="226"/>
                      <a:pt x="975" y="559"/>
                      <a:pt x="1176" y="858"/>
                    </a:cubicBezTo>
                    <a:cubicBezTo>
                      <a:pt x="1192" y="887"/>
                      <a:pt x="1216" y="899"/>
                      <a:pt x="1241" y="899"/>
                    </a:cubicBezTo>
                    <a:cubicBezTo>
                      <a:pt x="1299" y="899"/>
                      <a:pt x="1358" y="832"/>
                      <a:pt x="1308" y="769"/>
                    </a:cubicBezTo>
                    <a:cubicBezTo>
                      <a:pt x="857" y="85"/>
                      <a:pt x="679" y="0"/>
                      <a:pt x="60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3"/>
              <p:cNvSpPr/>
              <p:nvPr/>
            </p:nvSpPr>
            <p:spPr>
              <a:xfrm>
                <a:off x="1134540" y="274310"/>
                <a:ext cx="164558" cy="119875"/>
              </a:xfrm>
              <a:custGeom>
                <a:avLst/>
                <a:gdLst/>
                <a:ahLst/>
                <a:cxnLst/>
                <a:rect l="l" t="t" r="r" b="b"/>
                <a:pathLst>
                  <a:path w="1937" h="1411" extrusionOk="0">
                    <a:moveTo>
                      <a:pt x="1849" y="0"/>
                    </a:moveTo>
                    <a:cubicBezTo>
                      <a:pt x="1813" y="0"/>
                      <a:pt x="1777" y="22"/>
                      <a:pt x="1769" y="69"/>
                    </a:cubicBezTo>
                    <a:cubicBezTo>
                      <a:pt x="1707" y="522"/>
                      <a:pt x="1528" y="852"/>
                      <a:pt x="1242" y="1043"/>
                    </a:cubicBezTo>
                    <a:cubicBezTo>
                      <a:pt x="1002" y="1205"/>
                      <a:pt x="722" y="1246"/>
                      <a:pt x="503" y="1246"/>
                    </a:cubicBezTo>
                    <a:cubicBezTo>
                      <a:pt x="288" y="1246"/>
                      <a:pt x="131" y="1207"/>
                      <a:pt x="128" y="1207"/>
                    </a:cubicBezTo>
                    <a:cubicBezTo>
                      <a:pt x="123" y="1206"/>
                      <a:pt x="118" y="1206"/>
                      <a:pt x="113" y="1206"/>
                    </a:cubicBezTo>
                    <a:cubicBezTo>
                      <a:pt x="26" y="1206"/>
                      <a:pt x="0" y="1332"/>
                      <a:pt x="88" y="1364"/>
                    </a:cubicBezTo>
                    <a:cubicBezTo>
                      <a:pt x="227" y="1395"/>
                      <a:pt x="366" y="1411"/>
                      <a:pt x="504" y="1411"/>
                    </a:cubicBezTo>
                    <a:cubicBezTo>
                      <a:pt x="748" y="1411"/>
                      <a:pt x="1060" y="1364"/>
                      <a:pt x="1331" y="1179"/>
                    </a:cubicBezTo>
                    <a:cubicBezTo>
                      <a:pt x="1661" y="960"/>
                      <a:pt x="1861" y="590"/>
                      <a:pt x="1929" y="90"/>
                    </a:cubicBezTo>
                    <a:cubicBezTo>
                      <a:pt x="1936" y="33"/>
                      <a:pt x="1892" y="0"/>
                      <a:pt x="184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9" name="Google Shape;169;p3"/>
            <p:cNvSpPr/>
            <p:nvPr/>
          </p:nvSpPr>
          <p:spPr>
            <a:xfrm>
              <a:off x="110901" y="80480"/>
              <a:ext cx="161423" cy="148928"/>
            </a:xfrm>
            <a:custGeom>
              <a:avLst/>
              <a:gdLst/>
              <a:ahLst/>
              <a:cxnLst/>
              <a:rect l="l" t="t" r="r" b="b"/>
              <a:pathLst>
                <a:path w="2558" h="2360" extrusionOk="0">
                  <a:moveTo>
                    <a:pt x="1855" y="179"/>
                  </a:moveTo>
                  <a:lnTo>
                    <a:pt x="1855" y="179"/>
                  </a:lnTo>
                  <a:cubicBezTo>
                    <a:pt x="1827" y="306"/>
                    <a:pt x="1771" y="531"/>
                    <a:pt x="1707" y="790"/>
                  </a:cubicBezTo>
                  <a:cubicBezTo>
                    <a:pt x="1583" y="710"/>
                    <a:pt x="1457" y="630"/>
                    <a:pt x="1330" y="553"/>
                  </a:cubicBezTo>
                  <a:cubicBezTo>
                    <a:pt x="1629" y="306"/>
                    <a:pt x="1781" y="213"/>
                    <a:pt x="1855" y="179"/>
                  </a:cubicBezTo>
                  <a:close/>
                  <a:moveTo>
                    <a:pt x="522" y="287"/>
                  </a:moveTo>
                  <a:cubicBezTo>
                    <a:pt x="704" y="374"/>
                    <a:pt x="880" y="469"/>
                    <a:pt x="1053" y="577"/>
                  </a:cubicBezTo>
                  <a:cubicBezTo>
                    <a:pt x="942" y="670"/>
                    <a:pt x="824" y="778"/>
                    <a:pt x="698" y="892"/>
                  </a:cubicBezTo>
                  <a:cubicBezTo>
                    <a:pt x="575" y="559"/>
                    <a:pt x="531" y="371"/>
                    <a:pt x="522" y="287"/>
                  </a:cubicBezTo>
                  <a:close/>
                  <a:moveTo>
                    <a:pt x="1811" y="1046"/>
                  </a:moveTo>
                  <a:cubicBezTo>
                    <a:pt x="2070" y="1219"/>
                    <a:pt x="2225" y="1330"/>
                    <a:pt x="2308" y="1398"/>
                  </a:cubicBezTo>
                  <a:cubicBezTo>
                    <a:pt x="2188" y="1413"/>
                    <a:pt x="1981" y="1438"/>
                    <a:pt x="1694" y="1462"/>
                  </a:cubicBezTo>
                  <a:cubicBezTo>
                    <a:pt x="1731" y="1336"/>
                    <a:pt x="1771" y="1197"/>
                    <a:pt x="1808" y="1046"/>
                  </a:cubicBezTo>
                  <a:close/>
                  <a:moveTo>
                    <a:pt x="1201" y="664"/>
                  </a:moveTo>
                  <a:cubicBezTo>
                    <a:pt x="1355" y="756"/>
                    <a:pt x="1515" y="855"/>
                    <a:pt x="1666" y="954"/>
                  </a:cubicBezTo>
                  <a:cubicBezTo>
                    <a:pt x="1617" y="1148"/>
                    <a:pt x="1571" y="1324"/>
                    <a:pt x="1525" y="1478"/>
                  </a:cubicBezTo>
                  <a:cubicBezTo>
                    <a:pt x="1336" y="1493"/>
                    <a:pt x="1136" y="1509"/>
                    <a:pt x="951" y="1521"/>
                  </a:cubicBezTo>
                  <a:cubicBezTo>
                    <a:pt x="883" y="1367"/>
                    <a:pt x="815" y="1210"/>
                    <a:pt x="757" y="1055"/>
                  </a:cubicBezTo>
                  <a:cubicBezTo>
                    <a:pt x="917" y="910"/>
                    <a:pt x="1065" y="778"/>
                    <a:pt x="1201" y="664"/>
                  </a:cubicBezTo>
                  <a:close/>
                  <a:moveTo>
                    <a:pt x="630" y="1173"/>
                  </a:moveTo>
                  <a:cubicBezTo>
                    <a:pt x="676" y="1293"/>
                    <a:pt x="726" y="1413"/>
                    <a:pt x="775" y="1530"/>
                  </a:cubicBezTo>
                  <a:cubicBezTo>
                    <a:pt x="613" y="1539"/>
                    <a:pt x="473" y="1543"/>
                    <a:pt x="370" y="1543"/>
                  </a:cubicBezTo>
                  <a:cubicBezTo>
                    <a:pt x="319" y="1543"/>
                    <a:pt x="276" y="1542"/>
                    <a:pt x="245" y="1540"/>
                  </a:cubicBezTo>
                  <a:cubicBezTo>
                    <a:pt x="337" y="1450"/>
                    <a:pt x="476" y="1317"/>
                    <a:pt x="630" y="1173"/>
                  </a:cubicBezTo>
                  <a:close/>
                  <a:moveTo>
                    <a:pt x="1472" y="1644"/>
                  </a:moveTo>
                  <a:lnTo>
                    <a:pt x="1472" y="1644"/>
                  </a:lnTo>
                  <a:cubicBezTo>
                    <a:pt x="1370" y="1981"/>
                    <a:pt x="1306" y="2116"/>
                    <a:pt x="1275" y="2172"/>
                  </a:cubicBezTo>
                  <a:cubicBezTo>
                    <a:pt x="1176" y="2015"/>
                    <a:pt x="1090" y="1848"/>
                    <a:pt x="1019" y="1678"/>
                  </a:cubicBezTo>
                  <a:cubicBezTo>
                    <a:pt x="1167" y="1672"/>
                    <a:pt x="1321" y="1657"/>
                    <a:pt x="1472" y="1644"/>
                  </a:cubicBezTo>
                  <a:close/>
                  <a:moveTo>
                    <a:pt x="1916" y="0"/>
                  </a:moveTo>
                  <a:cubicBezTo>
                    <a:pt x="1833" y="0"/>
                    <a:pt x="1673" y="53"/>
                    <a:pt x="1182" y="466"/>
                  </a:cubicBezTo>
                  <a:cubicBezTo>
                    <a:pt x="960" y="334"/>
                    <a:pt x="618" y="136"/>
                    <a:pt x="507" y="108"/>
                  </a:cubicBezTo>
                  <a:cubicBezTo>
                    <a:pt x="494" y="108"/>
                    <a:pt x="485" y="105"/>
                    <a:pt x="476" y="105"/>
                  </a:cubicBezTo>
                  <a:cubicBezTo>
                    <a:pt x="439" y="105"/>
                    <a:pt x="408" y="124"/>
                    <a:pt x="386" y="155"/>
                  </a:cubicBezTo>
                  <a:cubicBezTo>
                    <a:pt x="359" y="192"/>
                    <a:pt x="297" y="281"/>
                    <a:pt x="568" y="1009"/>
                  </a:cubicBezTo>
                  <a:cubicBezTo>
                    <a:pt x="328" y="1231"/>
                    <a:pt x="118" y="1435"/>
                    <a:pt x="38" y="1515"/>
                  </a:cubicBezTo>
                  <a:cubicBezTo>
                    <a:pt x="10" y="1543"/>
                    <a:pt x="1" y="1583"/>
                    <a:pt x="13" y="1620"/>
                  </a:cubicBezTo>
                  <a:cubicBezTo>
                    <a:pt x="38" y="1681"/>
                    <a:pt x="93" y="1706"/>
                    <a:pt x="374" y="1706"/>
                  </a:cubicBezTo>
                  <a:cubicBezTo>
                    <a:pt x="497" y="1706"/>
                    <a:pt x="655" y="1700"/>
                    <a:pt x="846" y="1691"/>
                  </a:cubicBezTo>
                  <a:cubicBezTo>
                    <a:pt x="966" y="1959"/>
                    <a:pt x="1117" y="2271"/>
                    <a:pt x="1207" y="2338"/>
                  </a:cubicBezTo>
                  <a:cubicBezTo>
                    <a:pt x="1225" y="2351"/>
                    <a:pt x="1247" y="2360"/>
                    <a:pt x="1272" y="2360"/>
                  </a:cubicBezTo>
                  <a:lnTo>
                    <a:pt x="1275" y="2360"/>
                  </a:lnTo>
                  <a:cubicBezTo>
                    <a:pt x="1358" y="2360"/>
                    <a:pt x="1444" y="2304"/>
                    <a:pt x="1648" y="1629"/>
                  </a:cubicBezTo>
                  <a:cubicBezTo>
                    <a:pt x="1947" y="1604"/>
                    <a:pt x="2413" y="1555"/>
                    <a:pt x="2487" y="1530"/>
                  </a:cubicBezTo>
                  <a:cubicBezTo>
                    <a:pt x="2518" y="1515"/>
                    <a:pt x="2539" y="1487"/>
                    <a:pt x="2545" y="1456"/>
                  </a:cubicBezTo>
                  <a:cubicBezTo>
                    <a:pt x="2549" y="1398"/>
                    <a:pt x="2558" y="1339"/>
                    <a:pt x="1851" y="883"/>
                  </a:cubicBezTo>
                  <a:cubicBezTo>
                    <a:pt x="1959" y="466"/>
                    <a:pt x="2037" y="118"/>
                    <a:pt x="2037" y="115"/>
                  </a:cubicBezTo>
                  <a:cubicBezTo>
                    <a:pt x="2040" y="90"/>
                    <a:pt x="2033" y="62"/>
                    <a:pt x="2018" y="44"/>
                  </a:cubicBezTo>
                  <a:cubicBezTo>
                    <a:pt x="1990" y="16"/>
                    <a:pt x="1953" y="0"/>
                    <a:pt x="19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3"/>
            <p:cNvSpPr/>
            <p:nvPr/>
          </p:nvSpPr>
          <p:spPr>
            <a:xfrm>
              <a:off x="679734" y="119474"/>
              <a:ext cx="70741" cy="70930"/>
            </a:xfrm>
            <a:custGeom>
              <a:avLst/>
              <a:gdLst/>
              <a:ahLst/>
              <a:cxnLst/>
              <a:rect l="l" t="t" r="r" b="b"/>
              <a:pathLst>
                <a:path w="1121" h="1124" extrusionOk="0">
                  <a:moveTo>
                    <a:pt x="562" y="164"/>
                  </a:moveTo>
                  <a:cubicBezTo>
                    <a:pt x="781" y="168"/>
                    <a:pt x="960" y="346"/>
                    <a:pt x="957" y="565"/>
                  </a:cubicBezTo>
                  <a:cubicBezTo>
                    <a:pt x="957" y="784"/>
                    <a:pt x="778" y="960"/>
                    <a:pt x="562" y="960"/>
                  </a:cubicBezTo>
                  <a:cubicBezTo>
                    <a:pt x="340" y="960"/>
                    <a:pt x="164" y="781"/>
                    <a:pt x="164" y="562"/>
                  </a:cubicBezTo>
                  <a:cubicBezTo>
                    <a:pt x="164" y="344"/>
                    <a:pt x="341" y="166"/>
                    <a:pt x="562" y="164"/>
                  </a:cubicBezTo>
                  <a:close/>
                  <a:moveTo>
                    <a:pt x="559" y="1"/>
                  </a:moveTo>
                  <a:cubicBezTo>
                    <a:pt x="250" y="1"/>
                    <a:pt x="0" y="251"/>
                    <a:pt x="0" y="562"/>
                  </a:cubicBezTo>
                  <a:cubicBezTo>
                    <a:pt x="0" y="871"/>
                    <a:pt x="250" y="1120"/>
                    <a:pt x="559" y="1123"/>
                  </a:cubicBezTo>
                  <a:lnTo>
                    <a:pt x="562" y="1123"/>
                  </a:lnTo>
                  <a:cubicBezTo>
                    <a:pt x="870" y="1120"/>
                    <a:pt x="1120" y="871"/>
                    <a:pt x="1120" y="562"/>
                  </a:cubicBezTo>
                  <a:cubicBezTo>
                    <a:pt x="1120" y="251"/>
                    <a:pt x="870" y="1"/>
                    <a:pt x="5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3"/>
            <p:cNvSpPr/>
            <p:nvPr/>
          </p:nvSpPr>
          <p:spPr>
            <a:xfrm>
              <a:off x="134378" y="679946"/>
              <a:ext cx="114472" cy="115104"/>
            </a:xfrm>
            <a:custGeom>
              <a:avLst/>
              <a:gdLst/>
              <a:ahLst/>
              <a:cxnLst/>
              <a:rect l="l" t="t" r="r" b="b"/>
              <a:pathLst>
                <a:path w="1814" h="1824" extrusionOk="0">
                  <a:moveTo>
                    <a:pt x="969" y="232"/>
                  </a:moveTo>
                  <a:cubicBezTo>
                    <a:pt x="993" y="309"/>
                    <a:pt x="1018" y="414"/>
                    <a:pt x="1034" y="482"/>
                  </a:cubicBezTo>
                  <a:cubicBezTo>
                    <a:pt x="1080" y="664"/>
                    <a:pt x="1089" y="704"/>
                    <a:pt x="1111" y="735"/>
                  </a:cubicBezTo>
                  <a:cubicBezTo>
                    <a:pt x="1135" y="766"/>
                    <a:pt x="1169" y="778"/>
                    <a:pt x="1348" y="843"/>
                  </a:cubicBezTo>
                  <a:cubicBezTo>
                    <a:pt x="1410" y="868"/>
                    <a:pt x="1509" y="901"/>
                    <a:pt x="1579" y="929"/>
                  </a:cubicBezTo>
                  <a:cubicBezTo>
                    <a:pt x="1478" y="975"/>
                    <a:pt x="1314" y="1037"/>
                    <a:pt x="1169" y="1090"/>
                  </a:cubicBezTo>
                  <a:cubicBezTo>
                    <a:pt x="1148" y="1096"/>
                    <a:pt x="1132" y="1111"/>
                    <a:pt x="1123" y="1133"/>
                  </a:cubicBezTo>
                  <a:cubicBezTo>
                    <a:pt x="1049" y="1299"/>
                    <a:pt x="960" y="1487"/>
                    <a:pt x="901" y="1592"/>
                  </a:cubicBezTo>
                  <a:cubicBezTo>
                    <a:pt x="861" y="1478"/>
                    <a:pt x="805" y="1278"/>
                    <a:pt x="762" y="1105"/>
                  </a:cubicBezTo>
                  <a:cubicBezTo>
                    <a:pt x="753" y="1071"/>
                    <a:pt x="728" y="1049"/>
                    <a:pt x="697" y="1043"/>
                  </a:cubicBezTo>
                  <a:cubicBezTo>
                    <a:pt x="528" y="1012"/>
                    <a:pt x="333" y="969"/>
                    <a:pt x="229" y="938"/>
                  </a:cubicBezTo>
                  <a:cubicBezTo>
                    <a:pt x="395" y="849"/>
                    <a:pt x="565" y="772"/>
                    <a:pt x="741" y="704"/>
                  </a:cubicBezTo>
                  <a:cubicBezTo>
                    <a:pt x="759" y="695"/>
                    <a:pt x="778" y="676"/>
                    <a:pt x="784" y="658"/>
                  </a:cubicBezTo>
                  <a:cubicBezTo>
                    <a:pt x="839" y="513"/>
                    <a:pt x="901" y="371"/>
                    <a:pt x="969" y="232"/>
                  </a:cubicBezTo>
                  <a:close/>
                  <a:moveTo>
                    <a:pt x="990" y="1"/>
                  </a:moveTo>
                  <a:cubicBezTo>
                    <a:pt x="941" y="1"/>
                    <a:pt x="867" y="1"/>
                    <a:pt x="648" y="571"/>
                  </a:cubicBezTo>
                  <a:cubicBezTo>
                    <a:pt x="40" y="815"/>
                    <a:pt x="19" y="895"/>
                    <a:pt x="10" y="929"/>
                  </a:cubicBezTo>
                  <a:cubicBezTo>
                    <a:pt x="0" y="957"/>
                    <a:pt x="6" y="985"/>
                    <a:pt x="22" y="1009"/>
                  </a:cubicBezTo>
                  <a:cubicBezTo>
                    <a:pt x="37" y="1031"/>
                    <a:pt x="84" y="1093"/>
                    <a:pt x="617" y="1198"/>
                  </a:cubicBezTo>
                  <a:cubicBezTo>
                    <a:pt x="774" y="1824"/>
                    <a:pt x="830" y="1824"/>
                    <a:pt x="892" y="1824"/>
                  </a:cubicBezTo>
                  <a:lnTo>
                    <a:pt x="898" y="1824"/>
                  </a:lnTo>
                  <a:cubicBezTo>
                    <a:pt x="944" y="1821"/>
                    <a:pt x="1000" y="1817"/>
                    <a:pt x="1259" y="1231"/>
                  </a:cubicBezTo>
                  <a:cubicBezTo>
                    <a:pt x="1416" y="1176"/>
                    <a:pt x="1718" y="1065"/>
                    <a:pt x="1783" y="1006"/>
                  </a:cubicBezTo>
                  <a:cubicBezTo>
                    <a:pt x="1805" y="985"/>
                    <a:pt x="1814" y="951"/>
                    <a:pt x="1811" y="920"/>
                  </a:cubicBezTo>
                  <a:cubicBezTo>
                    <a:pt x="1795" y="846"/>
                    <a:pt x="1715" y="806"/>
                    <a:pt x="1404" y="695"/>
                  </a:cubicBezTo>
                  <a:cubicBezTo>
                    <a:pt x="1345" y="673"/>
                    <a:pt x="1274" y="649"/>
                    <a:pt x="1243" y="633"/>
                  </a:cubicBezTo>
                  <a:cubicBezTo>
                    <a:pt x="1234" y="599"/>
                    <a:pt x="1212" y="516"/>
                    <a:pt x="1194" y="448"/>
                  </a:cubicBezTo>
                  <a:cubicBezTo>
                    <a:pt x="1141" y="229"/>
                    <a:pt x="1104" y="93"/>
                    <a:pt x="1067" y="41"/>
                  </a:cubicBezTo>
                  <a:cubicBezTo>
                    <a:pt x="1046" y="16"/>
                    <a:pt x="1018" y="4"/>
                    <a:pt x="9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2" name="Google Shape;172;p3"/>
            <p:cNvGrpSpPr/>
            <p:nvPr/>
          </p:nvGrpSpPr>
          <p:grpSpPr>
            <a:xfrm>
              <a:off x="134381" y="1129646"/>
              <a:ext cx="336102" cy="221545"/>
              <a:chOff x="282131" y="266071"/>
              <a:chExt cx="336102" cy="221545"/>
            </a:xfrm>
          </p:grpSpPr>
          <p:sp>
            <p:nvSpPr>
              <p:cNvPr id="173" name="Google Shape;173;p3"/>
              <p:cNvSpPr/>
              <p:nvPr/>
            </p:nvSpPr>
            <p:spPr>
              <a:xfrm>
                <a:off x="282131" y="266071"/>
                <a:ext cx="336102" cy="221545"/>
              </a:xfrm>
              <a:custGeom>
                <a:avLst/>
                <a:gdLst/>
                <a:ahLst/>
                <a:cxnLst/>
                <a:rect l="l" t="t" r="r" b="b"/>
                <a:pathLst>
                  <a:path w="5284" h="3483" extrusionOk="0">
                    <a:moveTo>
                      <a:pt x="780" y="0"/>
                    </a:moveTo>
                    <a:lnTo>
                      <a:pt x="780" y="0"/>
                    </a:lnTo>
                    <a:cubicBezTo>
                      <a:pt x="577" y="1172"/>
                      <a:pt x="1086" y="1561"/>
                      <a:pt x="1086" y="1561"/>
                    </a:cubicBezTo>
                    <a:cubicBezTo>
                      <a:pt x="1075" y="1560"/>
                      <a:pt x="1064" y="1560"/>
                      <a:pt x="1053" y="1560"/>
                    </a:cubicBezTo>
                    <a:cubicBezTo>
                      <a:pt x="438" y="1560"/>
                      <a:pt x="0" y="2758"/>
                      <a:pt x="0" y="2758"/>
                    </a:cubicBezTo>
                    <a:cubicBezTo>
                      <a:pt x="89" y="2783"/>
                      <a:pt x="176" y="2794"/>
                      <a:pt x="260" y="2794"/>
                    </a:cubicBezTo>
                    <a:cubicBezTo>
                      <a:pt x="993" y="2794"/>
                      <a:pt x="1505" y="1934"/>
                      <a:pt x="1505" y="1934"/>
                    </a:cubicBezTo>
                    <a:cubicBezTo>
                      <a:pt x="1505" y="1934"/>
                      <a:pt x="2162" y="3482"/>
                      <a:pt x="3272" y="3482"/>
                    </a:cubicBezTo>
                    <a:cubicBezTo>
                      <a:pt x="4386" y="3479"/>
                      <a:pt x="5283" y="2560"/>
                      <a:pt x="5283" y="2560"/>
                    </a:cubicBezTo>
                    <a:cubicBezTo>
                      <a:pt x="5283" y="2560"/>
                      <a:pt x="4548" y="882"/>
                      <a:pt x="3369" y="882"/>
                    </a:cubicBezTo>
                    <a:cubicBezTo>
                      <a:pt x="3361" y="882"/>
                      <a:pt x="3352" y="882"/>
                      <a:pt x="3343" y="882"/>
                    </a:cubicBezTo>
                    <a:cubicBezTo>
                      <a:pt x="2147" y="907"/>
                      <a:pt x="1647" y="1493"/>
                      <a:pt x="1647" y="1493"/>
                    </a:cubicBezTo>
                    <a:cubicBezTo>
                      <a:pt x="1604" y="84"/>
                      <a:pt x="780" y="0"/>
                      <a:pt x="78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174;p3"/>
              <p:cNvSpPr/>
              <p:nvPr/>
            </p:nvSpPr>
            <p:spPr>
              <a:xfrm>
                <a:off x="471234" y="349524"/>
                <a:ext cx="71876" cy="109659"/>
              </a:xfrm>
              <a:custGeom>
                <a:avLst/>
                <a:gdLst/>
                <a:ahLst/>
                <a:cxnLst/>
                <a:rect l="l" t="t" r="r" b="b"/>
                <a:pathLst>
                  <a:path w="1130" h="1724" extrusionOk="0">
                    <a:moveTo>
                      <a:pt x="1007" y="1"/>
                    </a:moveTo>
                    <a:cubicBezTo>
                      <a:pt x="991" y="1"/>
                      <a:pt x="974" y="6"/>
                      <a:pt x="956" y="18"/>
                    </a:cubicBezTo>
                    <a:cubicBezTo>
                      <a:pt x="944" y="21"/>
                      <a:pt x="0" y="600"/>
                      <a:pt x="198" y="1652"/>
                    </a:cubicBezTo>
                    <a:cubicBezTo>
                      <a:pt x="204" y="1692"/>
                      <a:pt x="241" y="1723"/>
                      <a:pt x="281" y="1723"/>
                    </a:cubicBezTo>
                    <a:lnTo>
                      <a:pt x="296" y="1723"/>
                    </a:lnTo>
                    <a:cubicBezTo>
                      <a:pt x="343" y="1714"/>
                      <a:pt x="373" y="1668"/>
                      <a:pt x="364" y="1621"/>
                    </a:cubicBezTo>
                    <a:cubicBezTo>
                      <a:pt x="192" y="690"/>
                      <a:pt x="1009" y="184"/>
                      <a:pt x="1043" y="163"/>
                    </a:cubicBezTo>
                    <a:cubicBezTo>
                      <a:pt x="1129" y="114"/>
                      <a:pt x="1081" y="1"/>
                      <a:pt x="100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75;p3"/>
              <p:cNvSpPr/>
              <p:nvPr/>
            </p:nvSpPr>
            <p:spPr>
              <a:xfrm>
                <a:off x="541074" y="377638"/>
                <a:ext cx="44207" cy="40327"/>
              </a:xfrm>
              <a:custGeom>
                <a:avLst/>
                <a:gdLst/>
                <a:ahLst/>
                <a:cxnLst/>
                <a:rect l="l" t="t" r="r" b="b"/>
                <a:pathLst>
                  <a:path w="695" h="634" extrusionOk="0">
                    <a:moveTo>
                      <a:pt x="159" y="1"/>
                    </a:moveTo>
                    <a:cubicBezTo>
                      <a:pt x="123" y="1"/>
                      <a:pt x="88" y="21"/>
                      <a:pt x="77" y="69"/>
                    </a:cubicBezTo>
                    <a:cubicBezTo>
                      <a:pt x="59" y="158"/>
                      <a:pt x="0" y="458"/>
                      <a:pt x="99" y="578"/>
                    </a:cubicBezTo>
                    <a:cubicBezTo>
                      <a:pt x="130" y="612"/>
                      <a:pt x="173" y="633"/>
                      <a:pt x="219" y="633"/>
                    </a:cubicBezTo>
                    <a:lnTo>
                      <a:pt x="222" y="633"/>
                    </a:lnTo>
                    <a:cubicBezTo>
                      <a:pt x="423" y="630"/>
                      <a:pt x="617" y="322"/>
                      <a:pt x="654" y="260"/>
                    </a:cubicBezTo>
                    <a:cubicBezTo>
                      <a:pt x="695" y="192"/>
                      <a:pt x="638" y="128"/>
                      <a:pt x="579" y="128"/>
                    </a:cubicBezTo>
                    <a:cubicBezTo>
                      <a:pt x="553" y="128"/>
                      <a:pt x="527" y="141"/>
                      <a:pt x="509" y="171"/>
                    </a:cubicBezTo>
                    <a:cubicBezTo>
                      <a:pt x="435" y="291"/>
                      <a:pt x="293" y="461"/>
                      <a:pt x="232" y="470"/>
                    </a:cubicBezTo>
                    <a:cubicBezTo>
                      <a:pt x="207" y="436"/>
                      <a:pt x="210" y="260"/>
                      <a:pt x="244" y="106"/>
                    </a:cubicBezTo>
                    <a:cubicBezTo>
                      <a:pt x="260" y="41"/>
                      <a:pt x="209" y="1"/>
                      <a:pt x="15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3"/>
              <p:cNvSpPr/>
              <p:nvPr/>
            </p:nvSpPr>
            <p:spPr>
              <a:xfrm>
                <a:off x="555195" y="433485"/>
                <a:ext cx="43826" cy="21945"/>
              </a:xfrm>
              <a:custGeom>
                <a:avLst/>
                <a:gdLst/>
                <a:ahLst/>
                <a:cxnLst/>
                <a:rect l="l" t="t" r="r" b="b"/>
                <a:pathLst>
                  <a:path w="689" h="345" extrusionOk="0">
                    <a:moveTo>
                      <a:pt x="123" y="0"/>
                    </a:moveTo>
                    <a:cubicBezTo>
                      <a:pt x="58" y="0"/>
                      <a:pt x="0" y="84"/>
                      <a:pt x="59" y="147"/>
                    </a:cubicBezTo>
                    <a:cubicBezTo>
                      <a:pt x="204" y="298"/>
                      <a:pt x="346" y="345"/>
                      <a:pt x="454" y="345"/>
                    </a:cubicBezTo>
                    <a:cubicBezTo>
                      <a:pt x="458" y="345"/>
                      <a:pt x="462" y="345"/>
                      <a:pt x="467" y="345"/>
                    </a:cubicBezTo>
                    <a:cubicBezTo>
                      <a:pt x="530" y="345"/>
                      <a:pt x="593" y="324"/>
                      <a:pt x="645" y="286"/>
                    </a:cubicBezTo>
                    <a:cubicBezTo>
                      <a:pt x="682" y="258"/>
                      <a:pt x="688" y="206"/>
                      <a:pt x="660" y="169"/>
                    </a:cubicBezTo>
                    <a:cubicBezTo>
                      <a:pt x="644" y="146"/>
                      <a:pt x="618" y="134"/>
                      <a:pt x="591" y="134"/>
                    </a:cubicBezTo>
                    <a:cubicBezTo>
                      <a:pt x="574" y="134"/>
                      <a:pt x="556" y="139"/>
                      <a:pt x="540" y="150"/>
                    </a:cubicBezTo>
                    <a:cubicBezTo>
                      <a:pt x="534" y="154"/>
                      <a:pt x="503" y="175"/>
                      <a:pt x="451" y="175"/>
                    </a:cubicBezTo>
                    <a:cubicBezTo>
                      <a:pt x="389" y="175"/>
                      <a:pt x="296" y="146"/>
                      <a:pt x="182" y="27"/>
                    </a:cubicBezTo>
                    <a:cubicBezTo>
                      <a:pt x="164" y="8"/>
                      <a:pt x="143" y="0"/>
                      <a:pt x="12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3"/>
              <p:cNvSpPr/>
              <p:nvPr/>
            </p:nvSpPr>
            <p:spPr>
              <a:xfrm>
                <a:off x="407436" y="332222"/>
                <a:ext cx="76647" cy="118882"/>
              </a:xfrm>
              <a:custGeom>
                <a:avLst/>
                <a:gdLst/>
                <a:ahLst/>
                <a:cxnLst/>
                <a:rect l="l" t="t" r="r" b="b"/>
                <a:pathLst>
                  <a:path w="1205" h="1869" extrusionOk="0">
                    <a:moveTo>
                      <a:pt x="601" y="1"/>
                    </a:moveTo>
                    <a:cubicBezTo>
                      <a:pt x="552" y="1"/>
                      <a:pt x="507" y="9"/>
                      <a:pt x="470" y="27"/>
                    </a:cubicBezTo>
                    <a:cubicBezTo>
                      <a:pt x="408" y="58"/>
                      <a:pt x="365" y="117"/>
                      <a:pt x="356" y="188"/>
                    </a:cubicBezTo>
                    <a:cubicBezTo>
                      <a:pt x="334" y="339"/>
                      <a:pt x="414" y="481"/>
                      <a:pt x="510" y="592"/>
                    </a:cubicBezTo>
                    <a:cubicBezTo>
                      <a:pt x="468" y="588"/>
                      <a:pt x="426" y="585"/>
                      <a:pt x="386" y="585"/>
                    </a:cubicBezTo>
                    <a:cubicBezTo>
                      <a:pt x="311" y="585"/>
                      <a:pt x="242" y="595"/>
                      <a:pt x="192" y="623"/>
                    </a:cubicBezTo>
                    <a:cubicBezTo>
                      <a:pt x="149" y="644"/>
                      <a:pt x="118" y="684"/>
                      <a:pt x="106" y="731"/>
                    </a:cubicBezTo>
                    <a:cubicBezTo>
                      <a:pt x="69" y="876"/>
                      <a:pt x="229" y="1027"/>
                      <a:pt x="383" y="1135"/>
                    </a:cubicBezTo>
                    <a:cubicBezTo>
                      <a:pt x="263" y="1153"/>
                      <a:pt x="134" y="1193"/>
                      <a:pt x="66" y="1270"/>
                    </a:cubicBezTo>
                    <a:cubicBezTo>
                      <a:pt x="22" y="1314"/>
                      <a:pt x="1" y="1375"/>
                      <a:pt x="4" y="1434"/>
                    </a:cubicBezTo>
                    <a:cubicBezTo>
                      <a:pt x="26" y="1724"/>
                      <a:pt x="544" y="1853"/>
                      <a:pt x="605" y="1866"/>
                    </a:cubicBezTo>
                    <a:cubicBezTo>
                      <a:pt x="612" y="1869"/>
                      <a:pt x="618" y="1869"/>
                      <a:pt x="624" y="1869"/>
                    </a:cubicBezTo>
                    <a:cubicBezTo>
                      <a:pt x="726" y="1869"/>
                      <a:pt x="741" y="1724"/>
                      <a:pt x="642" y="1702"/>
                    </a:cubicBezTo>
                    <a:cubicBezTo>
                      <a:pt x="460" y="1659"/>
                      <a:pt x="186" y="1539"/>
                      <a:pt x="177" y="1421"/>
                    </a:cubicBezTo>
                    <a:cubicBezTo>
                      <a:pt x="174" y="1409"/>
                      <a:pt x="180" y="1397"/>
                      <a:pt x="189" y="1388"/>
                    </a:cubicBezTo>
                    <a:cubicBezTo>
                      <a:pt x="257" y="1314"/>
                      <a:pt x="504" y="1286"/>
                      <a:pt x="649" y="1286"/>
                    </a:cubicBezTo>
                    <a:cubicBezTo>
                      <a:pt x="689" y="1286"/>
                      <a:pt x="726" y="1258"/>
                      <a:pt x="735" y="1221"/>
                    </a:cubicBezTo>
                    <a:cubicBezTo>
                      <a:pt x="744" y="1181"/>
                      <a:pt x="726" y="1141"/>
                      <a:pt x="692" y="1122"/>
                    </a:cubicBezTo>
                    <a:cubicBezTo>
                      <a:pt x="442" y="996"/>
                      <a:pt x="260" y="826"/>
                      <a:pt x="269" y="777"/>
                    </a:cubicBezTo>
                    <a:cubicBezTo>
                      <a:pt x="281" y="764"/>
                      <a:pt x="319" y="757"/>
                      <a:pt x="373" y="757"/>
                    </a:cubicBezTo>
                    <a:cubicBezTo>
                      <a:pt x="472" y="757"/>
                      <a:pt x="626" y="780"/>
                      <a:pt x="787" y="829"/>
                    </a:cubicBezTo>
                    <a:cubicBezTo>
                      <a:pt x="797" y="832"/>
                      <a:pt x="807" y="834"/>
                      <a:pt x="815" y="834"/>
                    </a:cubicBezTo>
                    <a:cubicBezTo>
                      <a:pt x="894" y="834"/>
                      <a:pt x="936" y="722"/>
                      <a:pt x="858" y="675"/>
                    </a:cubicBezTo>
                    <a:cubicBezTo>
                      <a:pt x="763" y="613"/>
                      <a:pt x="497" y="394"/>
                      <a:pt x="525" y="216"/>
                    </a:cubicBezTo>
                    <a:cubicBezTo>
                      <a:pt x="528" y="191"/>
                      <a:pt x="538" y="188"/>
                      <a:pt x="547" y="182"/>
                    </a:cubicBezTo>
                    <a:cubicBezTo>
                      <a:pt x="561" y="174"/>
                      <a:pt x="580" y="171"/>
                      <a:pt x="603" y="171"/>
                    </a:cubicBezTo>
                    <a:cubicBezTo>
                      <a:pt x="714" y="171"/>
                      <a:pt x="914" y="250"/>
                      <a:pt x="1037" y="314"/>
                    </a:cubicBezTo>
                    <a:cubicBezTo>
                      <a:pt x="1052" y="322"/>
                      <a:pt x="1066" y="325"/>
                      <a:pt x="1079" y="325"/>
                    </a:cubicBezTo>
                    <a:cubicBezTo>
                      <a:pt x="1158" y="325"/>
                      <a:pt x="1205" y="208"/>
                      <a:pt x="1117" y="160"/>
                    </a:cubicBezTo>
                    <a:cubicBezTo>
                      <a:pt x="1058" y="130"/>
                      <a:pt x="799" y="1"/>
                      <a:pt x="60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78" name="Google Shape;178;p3"/>
            <p:cNvSpPr/>
            <p:nvPr/>
          </p:nvSpPr>
          <p:spPr>
            <a:xfrm>
              <a:off x="132954" y="1478085"/>
              <a:ext cx="117305" cy="117305"/>
            </a:xfrm>
            <a:custGeom>
              <a:avLst/>
              <a:gdLst/>
              <a:ahLst/>
              <a:cxnLst/>
              <a:rect l="l" t="t" r="r" b="b"/>
              <a:pathLst>
                <a:path w="1611" h="1611" extrusionOk="0">
                  <a:moveTo>
                    <a:pt x="871" y="1"/>
                  </a:moveTo>
                  <a:cubicBezTo>
                    <a:pt x="821" y="1"/>
                    <a:pt x="784" y="38"/>
                    <a:pt x="784" y="84"/>
                  </a:cubicBezTo>
                  <a:lnTo>
                    <a:pt x="781" y="574"/>
                  </a:lnTo>
                  <a:lnTo>
                    <a:pt x="488" y="263"/>
                  </a:lnTo>
                  <a:cubicBezTo>
                    <a:pt x="469" y="243"/>
                    <a:pt x="447" y="234"/>
                    <a:pt x="426" y="234"/>
                  </a:cubicBezTo>
                  <a:cubicBezTo>
                    <a:pt x="360" y="234"/>
                    <a:pt x="303" y="317"/>
                    <a:pt x="362" y="380"/>
                  </a:cubicBezTo>
                  <a:lnTo>
                    <a:pt x="664" y="701"/>
                  </a:lnTo>
                  <a:lnTo>
                    <a:pt x="115" y="704"/>
                  </a:lnTo>
                  <a:cubicBezTo>
                    <a:pt x="1" y="704"/>
                    <a:pt x="1" y="877"/>
                    <a:pt x="115" y="877"/>
                  </a:cubicBezTo>
                  <a:lnTo>
                    <a:pt x="618" y="870"/>
                  </a:lnTo>
                  <a:lnTo>
                    <a:pt x="618" y="870"/>
                  </a:lnTo>
                  <a:lnTo>
                    <a:pt x="232" y="1142"/>
                  </a:lnTo>
                  <a:cubicBezTo>
                    <a:pt x="167" y="1191"/>
                    <a:pt x="201" y="1293"/>
                    <a:pt x="282" y="1296"/>
                  </a:cubicBezTo>
                  <a:cubicBezTo>
                    <a:pt x="297" y="1296"/>
                    <a:pt x="315" y="1290"/>
                    <a:pt x="331" y="1281"/>
                  </a:cubicBezTo>
                  <a:lnTo>
                    <a:pt x="781" y="966"/>
                  </a:lnTo>
                  <a:lnTo>
                    <a:pt x="775" y="1524"/>
                  </a:lnTo>
                  <a:cubicBezTo>
                    <a:pt x="775" y="1571"/>
                    <a:pt x="815" y="1611"/>
                    <a:pt x="861" y="1611"/>
                  </a:cubicBezTo>
                  <a:cubicBezTo>
                    <a:pt x="908" y="1611"/>
                    <a:pt x="948" y="1571"/>
                    <a:pt x="948" y="1524"/>
                  </a:cubicBezTo>
                  <a:lnTo>
                    <a:pt x="951" y="997"/>
                  </a:lnTo>
                  <a:lnTo>
                    <a:pt x="1262" y="1330"/>
                  </a:lnTo>
                  <a:cubicBezTo>
                    <a:pt x="1281" y="1345"/>
                    <a:pt x="1302" y="1355"/>
                    <a:pt x="1327" y="1355"/>
                  </a:cubicBezTo>
                  <a:cubicBezTo>
                    <a:pt x="1349" y="1355"/>
                    <a:pt x="1367" y="1349"/>
                    <a:pt x="1386" y="1333"/>
                  </a:cubicBezTo>
                  <a:cubicBezTo>
                    <a:pt x="1420" y="1299"/>
                    <a:pt x="1420" y="1247"/>
                    <a:pt x="1389" y="1210"/>
                  </a:cubicBezTo>
                  <a:lnTo>
                    <a:pt x="1059" y="864"/>
                  </a:lnTo>
                  <a:lnTo>
                    <a:pt x="1506" y="861"/>
                  </a:lnTo>
                  <a:cubicBezTo>
                    <a:pt x="1611" y="852"/>
                    <a:pt x="1611" y="695"/>
                    <a:pt x="1506" y="689"/>
                  </a:cubicBezTo>
                  <a:lnTo>
                    <a:pt x="1503" y="692"/>
                  </a:lnTo>
                  <a:lnTo>
                    <a:pt x="1170" y="695"/>
                  </a:lnTo>
                  <a:lnTo>
                    <a:pt x="1518" y="451"/>
                  </a:lnTo>
                  <a:cubicBezTo>
                    <a:pt x="1592" y="398"/>
                    <a:pt x="1540" y="297"/>
                    <a:pt x="1468" y="297"/>
                  </a:cubicBezTo>
                  <a:cubicBezTo>
                    <a:pt x="1453" y="297"/>
                    <a:pt x="1436" y="301"/>
                    <a:pt x="1420" y="312"/>
                  </a:cubicBezTo>
                  <a:lnTo>
                    <a:pt x="951" y="639"/>
                  </a:lnTo>
                  <a:lnTo>
                    <a:pt x="954" y="87"/>
                  </a:lnTo>
                  <a:cubicBezTo>
                    <a:pt x="954" y="38"/>
                    <a:pt x="917" y="1"/>
                    <a:pt x="8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3"/>
            <p:cNvSpPr/>
            <p:nvPr/>
          </p:nvSpPr>
          <p:spPr>
            <a:xfrm rot="-5594267">
              <a:off x="1864621" y="158533"/>
              <a:ext cx="102915" cy="102661"/>
            </a:xfrm>
            <a:custGeom>
              <a:avLst/>
              <a:gdLst/>
              <a:ahLst/>
              <a:cxnLst/>
              <a:rect l="l" t="t" r="r" b="b"/>
              <a:pathLst>
                <a:path w="1618" h="1614" extrusionOk="0">
                  <a:moveTo>
                    <a:pt x="868" y="1"/>
                  </a:moveTo>
                  <a:cubicBezTo>
                    <a:pt x="821" y="1"/>
                    <a:pt x="784" y="38"/>
                    <a:pt x="784" y="87"/>
                  </a:cubicBezTo>
                  <a:lnTo>
                    <a:pt x="781" y="575"/>
                  </a:lnTo>
                  <a:lnTo>
                    <a:pt x="488" y="266"/>
                  </a:lnTo>
                  <a:cubicBezTo>
                    <a:pt x="470" y="251"/>
                    <a:pt x="451" y="245"/>
                    <a:pt x="432" y="245"/>
                  </a:cubicBezTo>
                  <a:cubicBezTo>
                    <a:pt x="369" y="245"/>
                    <a:pt x="316" y="318"/>
                    <a:pt x="362" y="380"/>
                  </a:cubicBezTo>
                  <a:lnTo>
                    <a:pt x="664" y="701"/>
                  </a:lnTo>
                  <a:lnTo>
                    <a:pt x="115" y="707"/>
                  </a:lnTo>
                  <a:cubicBezTo>
                    <a:pt x="1" y="707"/>
                    <a:pt x="1" y="877"/>
                    <a:pt x="115" y="877"/>
                  </a:cubicBezTo>
                  <a:lnTo>
                    <a:pt x="618" y="874"/>
                  </a:lnTo>
                  <a:lnTo>
                    <a:pt x="229" y="1142"/>
                  </a:lnTo>
                  <a:cubicBezTo>
                    <a:pt x="189" y="1170"/>
                    <a:pt x="180" y="1222"/>
                    <a:pt x="208" y="1262"/>
                  </a:cubicBezTo>
                  <a:cubicBezTo>
                    <a:pt x="225" y="1285"/>
                    <a:pt x="252" y="1298"/>
                    <a:pt x="279" y="1298"/>
                  </a:cubicBezTo>
                  <a:cubicBezTo>
                    <a:pt x="296" y="1298"/>
                    <a:pt x="313" y="1293"/>
                    <a:pt x="328" y="1284"/>
                  </a:cubicBezTo>
                  <a:lnTo>
                    <a:pt x="775" y="969"/>
                  </a:lnTo>
                  <a:lnTo>
                    <a:pt x="775" y="1528"/>
                  </a:lnTo>
                  <a:cubicBezTo>
                    <a:pt x="772" y="1574"/>
                    <a:pt x="812" y="1614"/>
                    <a:pt x="858" y="1614"/>
                  </a:cubicBezTo>
                  <a:cubicBezTo>
                    <a:pt x="905" y="1614"/>
                    <a:pt x="945" y="1574"/>
                    <a:pt x="945" y="1528"/>
                  </a:cubicBezTo>
                  <a:lnTo>
                    <a:pt x="948" y="1000"/>
                  </a:lnTo>
                  <a:lnTo>
                    <a:pt x="1259" y="1333"/>
                  </a:lnTo>
                  <a:cubicBezTo>
                    <a:pt x="1278" y="1353"/>
                    <a:pt x="1300" y="1361"/>
                    <a:pt x="1321" y="1361"/>
                  </a:cubicBezTo>
                  <a:cubicBezTo>
                    <a:pt x="1387" y="1361"/>
                    <a:pt x="1444" y="1277"/>
                    <a:pt x="1386" y="1213"/>
                  </a:cubicBezTo>
                  <a:lnTo>
                    <a:pt x="1059" y="868"/>
                  </a:lnTo>
                  <a:lnTo>
                    <a:pt x="1503" y="865"/>
                  </a:lnTo>
                  <a:cubicBezTo>
                    <a:pt x="1617" y="861"/>
                    <a:pt x="1617" y="692"/>
                    <a:pt x="1503" y="692"/>
                  </a:cubicBezTo>
                  <a:lnTo>
                    <a:pt x="1173" y="695"/>
                  </a:lnTo>
                  <a:lnTo>
                    <a:pt x="1518" y="454"/>
                  </a:lnTo>
                  <a:cubicBezTo>
                    <a:pt x="1597" y="401"/>
                    <a:pt x="1544" y="296"/>
                    <a:pt x="1472" y="296"/>
                  </a:cubicBezTo>
                  <a:cubicBezTo>
                    <a:pt x="1456" y="296"/>
                    <a:pt x="1439" y="301"/>
                    <a:pt x="1423" y="312"/>
                  </a:cubicBezTo>
                  <a:lnTo>
                    <a:pt x="951" y="639"/>
                  </a:lnTo>
                  <a:lnTo>
                    <a:pt x="954" y="87"/>
                  </a:lnTo>
                  <a:cubicBezTo>
                    <a:pt x="954" y="41"/>
                    <a:pt x="917" y="1"/>
                    <a:pt x="8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3"/>
            <p:cNvSpPr/>
            <p:nvPr/>
          </p:nvSpPr>
          <p:spPr>
            <a:xfrm rot="-5594267">
              <a:off x="1518450" y="117160"/>
              <a:ext cx="82879" cy="75565"/>
            </a:xfrm>
            <a:custGeom>
              <a:avLst/>
              <a:gdLst/>
              <a:ahLst/>
              <a:cxnLst/>
              <a:rect l="l" t="t" r="r" b="b"/>
              <a:pathLst>
                <a:path w="1303" h="1188" extrusionOk="0">
                  <a:moveTo>
                    <a:pt x="710" y="173"/>
                  </a:moveTo>
                  <a:cubicBezTo>
                    <a:pt x="941" y="173"/>
                    <a:pt x="1129" y="364"/>
                    <a:pt x="1129" y="595"/>
                  </a:cubicBezTo>
                  <a:cubicBezTo>
                    <a:pt x="1126" y="827"/>
                    <a:pt x="938" y="1012"/>
                    <a:pt x="707" y="1015"/>
                  </a:cubicBezTo>
                  <a:cubicBezTo>
                    <a:pt x="476" y="1015"/>
                    <a:pt x="287" y="823"/>
                    <a:pt x="287" y="592"/>
                  </a:cubicBezTo>
                  <a:cubicBezTo>
                    <a:pt x="287" y="358"/>
                    <a:pt x="479" y="173"/>
                    <a:pt x="710" y="173"/>
                  </a:cubicBezTo>
                  <a:close/>
                  <a:moveTo>
                    <a:pt x="712" y="1"/>
                  </a:moveTo>
                  <a:cubicBezTo>
                    <a:pt x="485" y="1"/>
                    <a:pt x="263" y="130"/>
                    <a:pt x="164" y="364"/>
                  </a:cubicBezTo>
                  <a:cubicBezTo>
                    <a:pt x="1" y="752"/>
                    <a:pt x="284" y="1184"/>
                    <a:pt x="707" y="1187"/>
                  </a:cubicBezTo>
                  <a:lnTo>
                    <a:pt x="710" y="1187"/>
                  </a:lnTo>
                  <a:cubicBezTo>
                    <a:pt x="1034" y="1187"/>
                    <a:pt x="1299" y="922"/>
                    <a:pt x="1302" y="595"/>
                  </a:cubicBezTo>
                  <a:cubicBezTo>
                    <a:pt x="1302" y="438"/>
                    <a:pt x="1240" y="287"/>
                    <a:pt x="1129" y="176"/>
                  </a:cubicBezTo>
                  <a:cubicBezTo>
                    <a:pt x="1012" y="57"/>
                    <a:pt x="861" y="1"/>
                    <a:pt x="7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1" name="Google Shape;181;p3"/>
            <p:cNvGrpSpPr/>
            <p:nvPr/>
          </p:nvGrpSpPr>
          <p:grpSpPr>
            <a:xfrm>
              <a:off x="1196579" y="216367"/>
              <a:ext cx="446685" cy="265947"/>
              <a:chOff x="190604" y="1003529"/>
              <a:chExt cx="446685" cy="265947"/>
            </a:xfrm>
          </p:grpSpPr>
          <p:sp>
            <p:nvSpPr>
              <p:cNvPr id="182" name="Google Shape;182;p3"/>
              <p:cNvSpPr/>
              <p:nvPr/>
            </p:nvSpPr>
            <p:spPr>
              <a:xfrm>
                <a:off x="190604" y="1009210"/>
                <a:ext cx="446685" cy="254309"/>
              </a:xfrm>
              <a:custGeom>
                <a:avLst/>
                <a:gdLst/>
                <a:ahLst/>
                <a:cxnLst/>
                <a:rect l="l" t="t" r="r" b="b"/>
                <a:pathLst>
                  <a:path w="6448" h="3671" extrusionOk="0">
                    <a:moveTo>
                      <a:pt x="3915" y="0"/>
                    </a:moveTo>
                    <a:cubicBezTo>
                      <a:pt x="3615" y="0"/>
                      <a:pt x="3350" y="167"/>
                      <a:pt x="3169" y="387"/>
                    </a:cubicBezTo>
                    <a:lnTo>
                      <a:pt x="3169" y="387"/>
                    </a:lnTo>
                    <a:cubicBezTo>
                      <a:pt x="3046" y="288"/>
                      <a:pt x="2886" y="200"/>
                      <a:pt x="2681" y="132"/>
                    </a:cubicBezTo>
                    <a:cubicBezTo>
                      <a:pt x="2511" y="76"/>
                      <a:pt x="2368" y="52"/>
                      <a:pt x="2248" y="52"/>
                    </a:cubicBezTo>
                    <a:cubicBezTo>
                      <a:pt x="1490" y="52"/>
                      <a:pt x="1623" y="1005"/>
                      <a:pt x="1623" y="1005"/>
                    </a:cubicBezTo>
                    <a:cubicBezTo>
                      <a:pt x="1545" y="958"/>
                      <a:pt x="1462" y="937"/>
                      <a:pt x="1377" y="937"/>
                    </a:cubicBezTo>
                    <a:cubicBezTo>
                      <a:pt x="735" y="937"/>
                      <a:pt x="1" y="2154"/>
                      <a:pt x="840" y="2769"/>
                    </a:cubicBezTo>
                    <a:cubicBezTo>
                      <a:pt x="1102" y="2963"/>
                      <a:pt x="1351" y="3051"/>
                      <a:pt x="1564" y="3064"/>
                    </a:cubicBezTo>
                    <a:lnTo>
                      <a:pt x="1564" y="3064"/>
                    </a:lnTo>
                    <a:cubicBezTo>
                      <a:pt x="1637" y="3387"/>
                      <a:pt x="1868" y="3665"/>
                      <a:pt x="2357" y="3670"/>
                    </a:cubicBezTo>
                    <a:cubicBezTo>
                      <a:pt x="2374" y="3670"/>
                      <a:pt x="2392" y="3670"/>
                      <a:pt x="2408" y="3670"/>
                    </a:cubicBezTo>
                    <a:cubicBezTo>
                      <a:pt x="3079" y="3670"/>
                      <a:pt x="3528" y="3515"/>
                      <a:pt x="3781" y="3285"/>
                    </a:cubicBezTo>
                    <a:lnTo>
                      <a:pt x="3781" y="3285"/>
                    </a:lnTo>
                    <a:cubicBezTo>
                      <a:pt x="3834" y="3357"/>
                      <a:pt x="3900" y="3426"/>
                      <a:pt x="3983" y="3491"/>
                    </a:cubicBezTo>
                    <a:cubicBezTo>
                      <a:pt x="4094" y="3579"/>
                      <a:pt x="4230" y="3618"/>
                      <a:pt x="4376" y="3618"/>
                    </a:cubicBezTo>
                    <a:cubicBezTo>
                      <a:pt x="5223" y="3618"/>
                      <a:pt x="6448" y="2304"/>
                      <a:pt x="5722" y="1542"/>
                    </a:cubicBezTo>
                    <a:cubicBezTo>
                      <a:pt x="5522" y="1331"/>
                      <a:pt x="5310" y="1251"/>
                      <a:pt x="5112" y="1251"/>
                    </a:cubicBezTo>
                    <a:cubicBezTo>
                      <a:pt x="5090" y="1251"/>
                      <a:pt x="5068" y="1252"/>
                      <a:pt x="5046" y="1254"/>
                    </a:cubicBezTo>
                    <a:lnTo>
                      <a:pt x="5046" y="1254"/>
                    </a:lnTo>
                    <a:cubicBezTo>
                      <a:pt x="5054" y="878"/>
                      <a:pt x="4866" y="444"/>
                      <a:pt x="4402" y="151"/>
                    </a:cubicBezTo>
                    <a:cubicBezTo>
                      <a:pt x="4235" y="45"/>
                      <a:pt x="4070" y="0"/>
                      <a:pt x="391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3"/>
              <p:cNvSpPr/>
              <p:nvPr/>
            </p:nvSpPr>
            <p:spPr>
              <a:xfrm>
                <a:off x="210486" y="1003529"/>
                <a:ext cx="402834" cy="265947"/>
              </a:xfrm>
              <a:custGeom>
                <a:avLst/>
                <a:gdLst/>
                <a:ahLst/>
                <a:cxnLst/>
                <a:rect l="l" t="t" r="r" b="b"/>
                <a:pathLst>
                  <a:path w="5815" h="3839" extrusionOk="0">
                    <a:moveTo>
                      <a:pt x="2894" y="594"/>
                    </a:moveTo>
                    <a:cubicBezTo>
                      <a:pt x="3125" y="816"/>
                      <a:pt x="3174" y="1078"/>
                      <a:pt x="3110" y="1251"/>
                    </a:cubicBezTo>
                    <a:cubicBezTo>
                      <a:pt x="3077" y="1342"/>
                      <a:pt x="3020" y="1391"/>
                      <a:pt x="2952" y="1391"/>
                    </a:cubicBezTo>
                    <a:cubicBezTo>
                      <a:pt x="2910" y="1391"/>
                      <a:pt x="2864" y="1373"/>
                      <a:pt x="2817" y="1334"/>
                    </a:cubicBezTo>
                    <a:cubicBezTo>
                      <a:pt x="2656" y="1195"/>
                      <a:pt x="2693" y="877"/>
                      <a:pt x="2894" y="594"/>
                    </a:cubicBezTo>
                    <a:close/>
                    <a:moveTo>
                      <a:pt x="4667" y="1439"/>
                    </a:moveTo>
                    <a:lnTo>
                      <a:pt x="4667" y="1439"/>
                    </a:lnTo>
                    <a:cubicBezTo>
                      <a:pt x="4627" y="1750"/>
                      <a:pt x="4436" y="1981"/>
                      <a:pt x="4177" y="2018"/>
                    </a:cubicBezTo>
                    <a:cubicBezTo>
                      <a:pt x="4161" y="2018"/>
                      <a:pt x="4149" y="2022"/>
                      <a:pt x="4134" y="2022"/>
                    </a:cubicBezTo>
                    <a:cubicBezTo>
                      <a:pt x="4063" y="2022"/>
                      <a:pt x="4063" y="2000"/>
                      <a:pt x="4063" y="1981"/>
                    </a:cubicBezTo>
                    <a:cubicBezTo>
                      <a:pt x="4060" y="1852"/>
                      <a:pt x="4309" y="1519"/>
                      <a:pt x="4667" y="1439"/>
                    </a:cubicBezTo>
                    <a:close/>
                    <a:moveTo>
                      <a:pt x="1620" y="2253"/>
                    </a:moveTo>
                    <a:cubicBezTo>
                      <a:pt x="1663" y="2253"/>
                      <a:pt x="1706" y="2293"/>
                      <a:pt x="1731" y="2327"/>
                    </a:cubicBezTo>
                    <a:cubicBezTo>
                      <a:pt x="1857" y="2484"/>
                      <a:pt x="1888" y="2660"/>
                      <a:pt x="1820" y="2805"/>
                    </a:cubicBezTo>
                    <a:cubicBezTo>
                      <a:pt x="1743" y="2959"/>
                      <a:pt x="1564" y="3055"/>
                      <a:pt x="1348" y="3061"/>
                    </a:cubicBezTo>
                    <a:cubicBezTo>
                      <a:pt x="1305" y="2774"/>
                      <a:pt x="1385" y="2472"/>
                      <a:pt x="1500" y="2330"/>
                    </a:cubicBezTo>
                    <a:cubicBezTo>
                      <a:pt x="1543" y="2278"/>
                      <a:pt x="1583" y="2253"/>
                      <a:pt x="1620" y="2253"/>
                    </a:cubicBezTo>
                    <a:close/>
                    <a:moveTo>
                      <a:pt x="3548" y="2490"/>
                    </a:moveTo>
                    <a:cubicBezTo>
                      <a:pt x="3563" y="2490"/>
                      <a:pt x="3597" y="2524"/>
                      <a:pt x="3625" y="2614"/>
                    </a:cubicBezTo>
                    <a:cubicBezTo>
                      <a:pt x="3699" y="2827"/>
                      <a:pt x="3652" y="3061"/>
                      <a:pt x="3507" y="3231"/>
                    </a:cubicBezTo>
                    <a:cubicBezTo>
                      <a:pt x="3372" y="2993"/>
                      <a:pt x="3384" y="2737"/>
                      <a:pt x="3461" y="2586"/>
                    </a:cubicBezTo>
                    <a:cubicBezTo>
                      <a:pt x="3495" y="2518"/>
                      <a:pt x="3532" y="2490"/>
                      <a:pt x="3548" y="2490"/>
                    </a:cubicBezTo>
                    <a:close/>
                    <a:moveTo>
                      <a:pt x="3628" y="170"/>
                    </a:moveTo>
                    <a:cubicBezTo>
                      <a:pt x="3775" y="170"/>
                      <a:pt x="3925" y="213"/>
                      <a:pt x="4066" y="304"/>
                    </a:cubicBezTo>
                    <a:cubicBezTo>
                      <a:pt x="4430" y="532"/>
                      <a:pt x="4652" y="887"/>
                      <a:pt x="4673" y="1260"/>
                    </a:cubicBezTo>
                    <a:cubicBezTo>
                      <a:pt x="4229" y="1340"/>
                      <a:pt x="3881" y="1747"/>
                      <a:pt x="3893" y="1988"/>
                    </a:cubicBezTo>
                    <a:cubicBezTo>
                      <a:pt x="3899" y="2086"/>
                      <a:pt x="3960" y="2190"/>
                      <a:pt x="4132" y="2190"/>
                    </a:cubicBezTo>
                    <a:cubicBezTo>
                      <a:pt x="4153" y="2190"/>
                      <a:pt x="4177" y="2188"/>
                      <a:pt x="4201" y="2185"/>
                    </a:cubicBezTo>
                    <a:cubicBezTo>
                      <a:pt x="4550" y="2139"/>
                      <a:pt x="4803" y="1827"/>
                      <a:pt x="4840" y="1417"/>
                    </a:cubicBezTo>
                    <a:cubicBezTo>
                      <a:pt x="5034" y="1423"/>
                      <a:pt x="5213" y="1510"/>
                      <a:pt x="5373" y="1682"/>
                    </a:cubicBezTo>
                    <a:cubicBezTo>
                      <a:pt x="5651" y="1972"/>
                      <a:pt x="5586" y="2321"/>
                      <a:pt x="5485" y="2561"/>
                    </a:cubicBezTo>
                    <a:cubicBezTo>
                      <a:pt x="5247" y="3113"/>
                      <a:pt x="4581" y="3616"/>
                      <a:pt x="4090" y="3616"/>
                    </a:cubicBezTo>
                    <a:cubicBezTo>
                      <a:pt x="4086" y="3616"/>
                      <a:pt x="4082" y="3616"/>
                      <a:pt x="4077" y="3616"/>
                    </a:cubicBezTo>
                    <a:cubicBezTo>
                      <a:pt x="3958" y="3616"/>
                      <a:pt x="3843" y="3576"/>
                      <a:pt x="3748" y="3505"/>
                    </a:cubicBezTo>
                    <a:cubicBezTo>
                      <a:pt x="3699" y="3465"/>
                      <a:pt x="3652" y="3422"/>
                      <a:pt x="3609" y="3372"/>
                    </a:cubicBezTo>
                    <a:cubicBezTo>
                      <a:pt x="3816" y="3157"/>
                      <a:pt x="3884" y="2845"/>
                      <a:pt x="3788" y="2564"/>
                    </a:cubicBezTo>
                    <a:cubicBezTo>
                      <a:pt x="3723" y="2352"/>
                      <a:pt x="3609" y="2321"/>
                      <a:pt x="3548" y="2321"/>
                    </a:cubicBezTo>
                    <a:cubicBezTo>
                      <a:pt x="3455" y="2321"/>
                      <a:pt x="3366" y="2389"/>
                      <a:pt x="3307" y="2506"/>
                    </a:cubicBezTo>
                    <a:cubicBezTo>
                      <a:pt x="3202" y="2716"/>
                      <a:pt x="3187" y="3049"/>
                      <a:pt x="3381" y="3351"/>
                    </a:cubicBezTo>
                    <a:cubicBezTo>
                      <a:pt x="3181" y="3505"/>
                      <a:pt x="2807" y="3669"/>
                      <a:pt x="2120" y="3669"/>
                    </a:cubicBezTo>
                    <a:lnTo>
                      <a:pt x="2070" y="3669"/>
                    </a:lnTo>
                    <a:cubicBezTo>
                      <a:pt x="1651" y="3662"/>
                      <a:pt x="1469" y="3447"/>
                      <a:pt x="1392" y="3231"/>
                    </a:cubicBezTo>
                    <a:cubicBezTo>
                      <a:pt x="1657" y="3215"/>
                      <a:pt x="1873" y="3086"/>
                      <a:pt x="1972" y="2879"/>
                    </a:cubicBezTo>
                    <a:cubicBezTo>
                      <a:pt x="2073" y="2672"/>
                      <a:pt x="2033" y="2432"/>
                      <a:pt x="1864" y="2222"/>
                    </a:cubicBezTo>
                    <a:cubicBezTo>
                      <a:pt x="1771" y="2105"/>
                      <a:pt x="1679" y="2080"/>
                      <a:pt x="1617" y="2080"/>
                    </a:cubicBezTo>
                    <a:cubicBezTo>
                      <a:pt x="1527" y="2080"/>
                      <a:pt x="1441" y="2130"/>
                      <a:pt x="1367" y="2222"/>
                    </a:cubicBezTo>
                    <a:cubicBezTo>
                      <a:pt x="1216" y="2410"/>
                      <a:pt x="1139" y="2749"/>
                      <a:pt x="1173" y="3049"/>
                    </a:cubicBezTo>
                    <a:cubicBezTo>
                      <a:pt x="966" y="3002"/>
                      <a:pt x="769" y="2913"/>
                      <a:pt x="602" y="2783"/>
                    </a:cubicBezTo>
                    <a:cubicBezTo>
                      <a:pt x="161" y="2456"/>
                      <a:pt x="254" y="2003"/>
                      <a:pt x="312" y="1821"/>
                    </a:cubicBezTo>
                    <a:cubicBezTo>
                      <a:pt x="442" y="1426"/>
                      <a:pt x="790" y="1106"/>
                      <a:pt x="1086" y="1106"/>
                    </a:cubicBezTo>
                    <a:cubicBezTo>
                      <a:pt x="1157" y="1106"/>
                      <a:pt x="1228" y="1124"/>
                      <a:pt x="1290" y="1161"/>
                    </a:cubicBezTo>
                    <a:cubicBezTo>
                      <a:pt x="1304" y="1169"/>
                      <a:pt x="1319" y="1173"/>
                      <a:pt x="1333" y="1173"/>
                    </a:cubicBezTo>
                    <a:cubicBezTo>
                      <a:pt x="1382" y="1173"/>
                      <a:pt x="1427" y="1130"/>
                      <a:pt x="1419" y="1075"/>
                    </a:cubicBezTo>
                    <a:cubicBezTo>
                      <a:pt x="1419" y="1072"/>
                      <a:pt x="1358" y="621"/>
                      <a:pt x="1574" y="375"/>
                    </a:cubicBezTo>
                    <a:cubicBezTo>
                      <a:pt x="1664" y="270"/>
                      <a:pt x="1793" y="218"/>
                      <a:pt x="1959" y="218"/>
                    </a:cubicBezTo>
                    <a:cubicBezTo>
                      <a:pt x="2076" y="218"/>
                      <a:pt x="2212" y="243"/>
                      <a:pt x="2366" y="294"/>
                    </a:cubicBezTo>
                    <a:cubicBezTo>
                      <a:pt x="2508" y="338"/>
                      <a:pt x="2641" y="402"/>
                      <a:pt x="2761" y="486"/>
                    </a:cubicBezTo>
                    <a:cubicBezTo>
                      <a:pt x="2527" y="809"/>
                      <a:pt x="2446" y="1244"/>
                      <a:pt x="2709" y="1463"/>
                    </a:cubicBezTo>
                    <a:cubicBezTo>
                      <a:pt x="2777" y="1525"/>
                      <a:pt x="2863" y="1562"/>
                      <a:pt x="2955" y="1565"/>
                    </a:cubicBezTo>
                    <a:cubicBezTo>
                      <a:pt x="3094" y="1565"/>
                      <a:pt x="3218" y="1466"/>
                      <a:pt x="3273" y="1306"/>
                    </a:cubicBezTo>
                    <a:cubicBezTo>
                      <a:pt x="3353" y="1075"/>
                      <a:pt x="3298" y="735"/>
                      <a:pt x="3002" y="458"/>
                    </a:cubicBezTo>
                    <a:cubicBezTo>
                      <a:pt x="3182" y="270"/>
                      <a:pt x="3403" y="170"/>
                      <a:pt x="3628" y="170"/>
                    </a:cubicBezTo>
                    <a:close/>
                    <a:moveTo>
                      <a:pt x="3632" y="0"/>
                    </a:moveTo>
                    <a:cubicBezTo>
                      <a:pt x="3356" y="0"/>
                      <a:pt x="3085" y="122"/>
                      <a:pt x="2872" y="350"/>
                    </a:cubicBezTo>
                    <a:cubicBezTo>
                      <a:pt x="2733" y="257"/>
                      <a:pt x="2582" y="183"/>
                      <a:pt x="2422" y="131"/>
                    </a:cubicBezTo>
                    <a:cubicBezTo>
                      <a:pt x="2252" y="76"/>
                      <a:pt x="2099" y="48"/>
                      <a:pt x="1963" y="48"/>
                    </a:cubicBezTo>
                    <a:cubicBezTo>
                      <a:pt x="1743" y="48"/>
                      <a:pt x="1568" y="120"/>
                      <a:pt x="1444" y="264"/>
                    </a:cubicBezTo>
                    <a:cubicBezTo>
                      <a:pt x="1262" y="470"/>
                      <a:pt x="1237" y="776"/>
                      <a:pt x="1241" y="954"/>
                    </a:cubicBezTo>
                    <a:cubicBezTo>
                      <a:pt x="1191" y="939"/>
                      <a:pt x="1139" y="933"/>
                      <a:pt x="1089" y="933"/>
                    </a:cubicBezTo>
                    <a:cubicBezTo>
                      <a:pt x="716" y="933"/>
                      <a:pt x="306" y="1300"/>
                      <a:pt x="152" y="1766"/>
                    </a:cubicBezTo>
                    <a:cubicBezTo>
                      <a:pt x="1" y="2225"/>
                      <a:pt x="127" y="2645"/>
                      <a:pt x="500" y="2919"/>
                    </a:cubicBezTo>
                    <a:cubicBezTo>
                      <a:pt x="735" y="3092"/>
                      <a:pt x="978" y="3197"/>
                      <a:pt x="1210" y="3224"/>
                    </a:cubicBezTo>
                    <a:cubicBezTo>
                      <a:pt x="1321" y="3613"/>
                      <a:pt x="1632" y="3835"/>
                      <a:pt x="2070" y="3838"/>
                    </a:cubicBezTo>
                    <a:lnTo>
                      <a:pt x="2120" y="3838"/>
                    </a:lnTo>
                    <a:cubicBezTo>
                      <a:pt x="2715" y="3838"/>
                      <a:pt x="3184" y="3718"/>
                      <a:pt x="3483" y="3490"/>
                    </a:cubicBezTo>
                    <a:cubicBezTo>
                      <a:pt x="3532" y="3542"/>
                      <a:pt x="3585" y="3595"/>
                      <a:pt x="3643" y="3641"/>
                    </a:cubicBezTo>
                    <a:cubicBezTo>
                      <a:pt x="3766" y="3737"/>
                      <a:pt x="3921" y="3786"/>
                      <a:pt x="4076" y="3786"/>
                    </a:cubicBezTo>
                    <a:cubicBezTo>
                      <a:pt x="4081" y="3786"/>
                      <a:pt x="4086" y="3786"/>
                      <a:pt x="4090" y="3786"/>
                    </a:cubicBezTo>
                    <a:cubicBezTo>
                      <a:pt x="4652" y="3786"/>
                      <a:pt x="5377" y="3246"/>
                      <a:pt x="5642" y="2629"/>
                    </a:cubicBezTo>
                    <a:cubicBezTo>
                      <a:pt x="5815" y="2222"/>
                      <a:pt x="5765" y="1843"/>
                      <a:pt x="5500" y="1565"/>
                    </a:cubicBezTo>
                    <a:cubicBezTo>
                      <a:pt x="5303" y="1358"/>
                      <a:pt x="5084" y="1254"/>
                      <a:pt x="4843" y="1247"/>
                    </a:cubicBezTo>
                    <a:cubicBezTo>
                      <a:pt x="4821" y="819"/>
                      <a:pt x="4572" y="418"/>
                      <a:pt x="4161" y="159"/>
                    </a:cubicBezTo>
                    <a:cubicBezTo>
                      <a:pt x="3992" y="52"/>
                      <a:pt x="3811" y="0"/>
                      <a:pt x="363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84" name="Google Shape;184;p3"/>
            <p:cNvSpPr/>
            <p:nvPr/>
          </p:nvSpPr>
          <p:spPr>
            <a:xfrm rot="8100000">
              <a:off x="473576" y="692838"/>
              <a:ext cx="787487" cy="334946"/>
            </a:xfrm>
            <a:custGeom>
              <a:avLst/>
              <a:gdLst/>
              <a:ahLst/>
              <a:cxnLst/>
              <a:rect l="l" t="t" r="r" b="b"/>
              <a:pathLst>
                <a:path w="10815" h="4600" extrusionOk="0">
                  <a:moveTo>
                    <a:pt x="1879" y="0"/>
                  </a:moveTo>
                  <a:cubicBezTo>
                    <a:pt x="1876" y="0"/>
                    <a:pt x="1873" y="0"/>
                    <a:pt x="1870" y="0"/>
                  </a:cubicBezTo>
                  <a:cubicBezTo>
                    <a:pt x="1747" y="0"/>
                    <a:pt x="1626" y="22"/>
                    <a:pt x="1509" y="59"/>
                  </a:cubicBezTo>
                  <a:cubicBezTo>
                    <a:pt x="1417" y="90"/>
                    <a:pt x="1438" y="226"/>
                    <a:pt x="1534" y="226"/>
                  </a:cubicBezTo>
                  <a:lnTo>
                    <a:pt x="1537" y="226"/>
                  </a:lnTo>
                  <a:cubicBezTo>
                    <a:pt x="1543" y="226"/>
                    <a:pt x="1552" y="226"/>
                    <a:pt x="1559" y="223"/>
                  </a:cubicBezTo>
                  <a:cubicBezTo>
                    <a:pt x="1660" y="189"/>
                    <a:pt x="1765" y="173"/>
                    <a:pt x="1870" y="170"/>
                  </a:cubicBezTo>
                  <a:cubicBezTo>
                    <a:pt x="1873" y="170"/>
                    <a:pt x="1876" y="170"/>
                    <a:pt x="1879" y="170"/>
                  </a:cubicBezTo>
                  <a:cubicBezTo>
                    <a:pt x="1991" y="170"/>
                    <a:pt x="1991" y="0"/>
                    <a:pt x="1879" y="0"/>
                  </a:cubicBezTo>
                  <a:close/>
                  <a:moveTo>
                    <a:pt x="2205" y="48"/>
                  </a:moveTo>
                  <a:cubicBezTo>
                    <a:pt x="2115" y="48"/>
                    <a:pt x="2084" y="186"/>
                    <a:pt x="2185" y="216"/>
                  </a:cubicBezTo>
                  <a:cubicBezTo>
                    <a:pt x="2286" y="247"/>
                    <a:pt x="2382" y="293"/>
                    <a:pt x="2475" y="349"/>
                  </a:cubicBezTo>
                  <a:cubicBezTo>
                    <a:pt x="2487" y="358"/>
                    <a:pt x="2502" y="361"/>
                    <a:pt x="2518" y="361"/>
                  </a:cubicBezTo>
                  <a:cubicBezTo>
                    <a:pt x="2607" y="361"/>
                    <a:pt x="2638" y="247"/>
                    <a:pt x="2564" y="204"/>
                  </a:cubicBezTo>
                  <a:cubicBezTo>
                    <a:pt x="2459" y="139"/>
                    <a:pt x="2348" y="87"/>
                    <a:pt x="2234" y="53"/>
                  </a:cubicBezTo>
                  <a:cubicBezTo>
                    <a:pt x="2224" y="50"/>
                    <a:pt x="2214" y="48"/>
                    <a:pt x="2205" y="48"/>
                  </a:cubicBezTo>
                  <a:close/>
                  <a:moveTo>
                    <a:pt x="1225" y="194"/>
                  </a:moveTo>
                  <a:cubicBezTo>
                    <a:pt x="1210" y="194"/>
                    <a:pt x="1195" y="198"/>
                    <a:pt x="1179" y="207"/>
                  </a:cubicBezTo>
                  <a:cubicBezTo>
                    <a:pt x="1077" y="269"/>
                    <a:pt x="982" y="340"/>
                    <a:pt x="889" y="417"/>
                  </a:cubicBezTo>
                  <a:cubicBezTo>
                    <a:pt x="852" y="445"/>
                    <a:pt x="849" y="500"/>
                    <a:pt x="880" y="537"/>
                  </a:cubicBezTo>
                  <a:cubicBezTo>
                    <a:pt x="895" y="556"/>
                    <a:pt x="920" y="568"/>
                    <a:pt x="945" y="568"/>
                  </a:cubicBezTo>
                  <a:lnTo>
                    <a:pt x="948" y="568"/>
                  </a:lnTo>
                  <a:cubicBezTo>
                    <a:pt x="966" y="568"/>
                    <a:pt x="985" y="559"/>
                    <a:pt x="1000" y="549"/>
                  </a:cubicBezTo>
                  <a:cubicBezTo>
                    <a:pt x="1084" y="475"/>
                    <a:pt x="1173" y="414"/>
                    <a:pt x="1266" y="355"/>
                  </a:cubicBezTo>
                  <a:cubicBezTo>
                    <a:pt x="1348" y="306"/>
                    <a:pt x="1301" y="194"/>
                    <a:pt x="1225" y="194"/>
                  </a:cubicBezTo>
                  <a:close/>
                  <a:moveTo>
                    <a:pt x="2793" y="393"/>
                  </a:moveTo>
                  <a:cubicBezTo>
                    <a:pt x="2724" y="393"/>
                    <a:pt x="2668" y="486"/>
                    <a:pt x="2734" y="546"/>
                  </a:cubicBezTo>
                  <a:cubicBezTo>
                    <a:pt x="2786" y="593"/>
                    <a:pt x="2839" y="642"/>
                    <a:pt x="2891" y="701"/>
                  </a:cubicBezTo>
                  <a:lnTo>
                    <a:pt x="2968" y="784"/>
                  </a:lnTo>
                  <a:cubicBezTo>
                    <a:pt x="2984" y="799"/>
                    <a:pt x="3008" y="812"/>
                    <a:pt x="3033" y="812"/>
                  </a:cubicBezTo>
                  <a:cubicBezTo>
                    <a:pt x="3107" y="812"/>
                    <a:pt x="3144" y="722"/>
                    <a:pt x="3095" y="670"/>
                  </a:cubicBezTo>
                  <a:cubicBezTo>
                    <a:pt x="3070" y="639"/>
                    <a:pt x="3045" y="611"/>
                    <a:pt x="3017" y="583"/>
                  </a:cubicBezTo>
                  <a:cubicBezTo>
                    <a:pt x="2962" y="522"/>
                    <a:pt x="2906" y="469"/>
                    <a:pt x="2851" y="417"/>
                  </a:cubicBezTo>
                  <a:cubicBezTo>
                    <a:pt x="2832" y="400"/>
                    <a:pt x="2812" y="393"/>
                    <a:pt x="2793" y="393"/>
                  </a:cubicBezTo>
                  <a:close/>
                  <a:moveTo>
                    <a:pt x="691" y="637"/>
                  </a:moveTo>
                  <a:cubicBezTo>
                    <a:pt x="672" y="637"/>
                    <a:pt x="651" y="644"/>
                    <a:pt x="633" y="661"/>
                  </a:cubicBezTo>
                  <a:cubicBezTo>
                    <a:pt x="556" y="741"/>
                    <a:pt x="482" y="830"/>
                    <a:pt x="408" y="926"/>
                  </a:cubicBezTo>
                  <a:cubicBezTo>
                    <a:pt x="377" y="963"/>
                    <a:pt x="383" y="1018"/>
                    <a:pt x="424" y="1046"/>
                  </a:cubicBezTo>
                  <a:cubicBezTo>
                    <a:pt x="439" y="1058"/>
                    <a:pt x="454" y="1065"/>
                    <a:pt x="476" y="1065"/>
                  </a:cubicBezTo>
                  <a:cubicBezTo>
                    <a:pt x="504" y="1065"/>
                    <a:pt x="528" y="1052"/>
                    <a:pt x="544" y="1031"/>
                  </a:cubicBezTo>
                  <a:cubicBezTo>
                    <a:pt x="615" y="938"/>
                    <a:pt x="686" y="852"/>
                    <a:pt x="760" y="775"/>
                  </a:cubicBezTo>
                  <a:cubicBezTo>
                    <a:pt x="809" y="711"/>
                    <a:pt x="754" y="637"/>
                    <a:pt x="691" y="637"/>
                  </a:cubicBezTo>
                  <a:close/>
                  <a:moveTo>
                    <a:pt x="5503" y="1071"/>
                  </a:moveTo>
                  <a:cubicBezTo>
                    <a:pt x="5386" y="1071"/>
                    <a:pt x="5269" y="1080"/>
                    <a:pt x="5152" y="1105"/>
                  </a:cubicBezTo>
                  <a:cubicBezTo>
                    <a:pt x="5047" y="1120"/>
                    <a:pt x="5059" y="1274"/>
                    <a:pt x="5167" y="1274"/>
                  </a:cubicBezTo>
                  <a:cubicBezTo>
                    <a:pt x="5173" y="1274"/>
                    <a:pt x="5180" y="1271"/>
                    <a:pt x="5183" y="1271"/>
                  </a:cubicBezTo>
                  <a:cubicBezTo>
                    <a:pt x="5279" y="1255"/>
                    <a:pt x="5376" y="1243"/>
                    <a:pt x="5473" y="1243"/>
                  </a:cubicBezTo>
                  <a:cubicBezTo>
                    <a:pt x="5484" y="1243"/>
                    <a:pt x="5495" y="1243"/>
                    <a:pt x="5506" y="1243"/>
                  </a:cubicBezTo>
                  <a:cubicBezTo>
                    <a:pt x="5553" y="1243"/>
                    <a:pt x="5593" y="1203"/>
                    <a:pt x="5593" y="1157"/>
                  </a:cubicBezTo>
                  <a:cubicBezTo>
                    <a:pt x="5590" y="1108"/>
                    <a:pt x="5553" y="1071"/>
                    <a:pt x="5503" y="1071"/>
                  </a:cubicBezTo>
                  <a:close/>
                  <a:moveTo>
                    <a:pt x="3254" y="895"/>
                  </a:moveTo>
                  <a:cubicBezTo>
                    <a:pt x="3189" y="895"/>
                    <a:pt x="3131" y="972"/>
                    <a:pt x="3187" y="1037"/>
                  </a:cubicBezTo>
                  <a:cubicBezTo>
                    <a:pt x="3261" y="1129"/>
                    <a:pt x="3329" y="1222"/>
                    <a:pt x="3391" y="1308"/>
                  </a:cubicBezTo>
                  <a:cubicBezTo>
                    <a:pt x="3406" y="1330"/>
                    <a:pt x="3434" y="1345"/>
                    <a:pt x="3462" y="1345"/>
                  </a:cubicBezTo>
                  <a:cubicBezTo>
                    <a:pt x="3480" y="1345"/>
                    <a:pt x="3495" y="1339"/>
                    <a:pt x="3511" y="1327"/>
                  </a:cubicBezTo>
                  <a:cubicBezTo>
                    <a:pt x="3548" y="1299"/>
                    <a:pt x="3557" y="1247"/>
                    <a:pt x="3533" y="1210"/>
                  </a:cubicBezTo>
                  <a:cubicBezTo>
                    <a:pt x="3468" y="1117"/>
                    <a:pt x="3400" y="1024"/>
                    <a:pt x="3323" y="932"/>
                  </a:cubicBezTo>
                  <a:cubicBezTo>
                    <a:pt x="3303" y="906"/>
                    <a:pt x="3278" y="895"/>
                    <a:pt x="3254" y="895"/>
                  </a:cubicBezTo>
                  <a:close/>
                  <a:moveTo>
                    <a:pt x="5845" y="1100"/>
                  </a:moveTo>
                  <a:cubicBezTo>
                    <a:pt x="5747" y="1100"/>
                    <a:pt x="5725" y="1254"/>
                    <a:pt x="5833" y="1271"/>
                  </a:cubicBezTo>
                  <a:cubicBezTo>
                    <a:pt x="5877" y="1277"/>
                    <a:pt x="5917" y="1287"/>
                    <a:pt x="5960" y="1296"/>
                  </a:cubicBezTo>
                  <a:cubicBezTo>
                    <a:pt x="6028" y="1311"/>
                    <a:pt x="6092" y="1330"/>
                    <a:pt x="6154" y="1348"/>
                  </a:cubicBezTo>
                  <a:cubicBezTo>
                    <a:pt x="6163" y="1351"/>
                    <a:pt x="6173" y="1351"/>
                    <a:pt x="6182" y="1351"/>
                  </a:cubicBezTo>
                  <a:lnTo>
                    <a:pt x="6179" y="1351"/>
                  </a:lnTo>
                  <a:cubicBezTo>
                    <a:pt x="6180" y="1351"/>
                    <a:pt x="6181" y="1351"/>
                    <a:pt x="6182" y="1351"/>
                  </a:cubicBezTo>
                  <a:cubicBezTo>
                    <a:pt x="6278" y="1351"/>
                    <a:pt x="6298" y="1215"/>
                    <a:pt x="6207" y="1185"/>
                  </a:cubicBezTo>
                  <a:cubicBezTo>
                    <a:pt x="6139" y="1163"/>
                    <a:pt x="6071" y="1145"/>
                    <a:pt x="6000" y="1129"/>
                  </a:cubicBezTo>
                  <a:cubicBezTo>
                    <a:pt x="5951" y="1117"/>
                    <a:pt x="5907" y="1108"/>
                    <a:pt x="5861" y="1102"/>
                  </a:cubicBezTo>
                  <a:cubicBezTo>
                    <a:pt x="5855" y="1101"/>
                    <a:pt x="5850" y="1100"/>
                    <a:pt x="5845" y="1100"/>
                  </a:cubicBezTo>
                  <a:close/>
                  <a:moveTo>
                    <a:pt x="4842" y="1199"/>
                  </a:moveTo>
                  <a:cubicBezTo>
                    <a:pt x="4831" y="1199"/>
                    <a:pt x="4819" y="1201"/>
                    <a:pt x="4806" y="1206"/>
                  </a:cubicBezTo>
                  <a:cubicBezTo>
                    <a:pt x="4695" y="1250"/>
                    <a:pt x="4590" y="1308"/>
                    <a:pt x="4492" y="1373"/>
                  </a:cubicBezTo>
                  <a:cubicBezTo>
                    <a:pt x="4421" y="1419"/>
                    <a:pt x="4452" y="1530"/>
                    <a:pt x="4538" y="1530"/>
                  </a:cubicBezTo>
                  <a:cubicBezTo>
                    <a:pt x="4553" y="1530"/>
                    <a:pt x="4572" y="1527"/>
                    <a:pt x="4584" y="1518"/>
                  </a:cubicBezTo>
                  <a:cubicBezTo>
                    <a:pt x="4677" y="1456"/>
                    <a:pt x="4772" y="1404"/>
                    <a:pt x="4871" y="1364"/>
                  </a:cubicBezTo>
                  <a:cubicBezTo>
                    <a:pt x="4963" y="1326"/>
                    <a:pt x="4924" y="1199"/>
                    <a:pt x="4842" y="1199"/>
                  </a:cubicBezTo>
                  <a:close/>
                  <a:moveTo>
                    <a:pt x="273" y="1172"/>
                  </a:moveTo>
                  <a:cubicBezTo>
                    <a:pt x="248" y="1172"/>
                    <a:pt x="223" y="1184"/>
                    <a:pt x="205" y="1213"/>
                  </a:cubicBezTo>
                  <a:cubicBezTo>
                    <a:pt x="87" y="1388"/>
                    <a:pt x="26" y="1509"/>
                    <a:pt x="23" y="1515"/>
                  </a:cubicBezTo>
                  <a:cubicBezTo>
                    <a:pt x="1" y="1558"/>
                    <a:pt x="20" y="1610"/>
                    <a:pt x="63" y="1632"/>
                  </a:cubicBezTo>
                  <a:cubicBezTo>
                    <a:pt x="72" y="1638"/>
                    <a:pt x="87" y="1641"/>
                    <a:pt x="100" y="1641"/>
                  </a:cubicBezTo>
                  <a:lnTo>
                    <a:pt x="103" y="1641"/>
                  </a:lnTo>
                  <a:cubicBezTo>
                    <a:pt x="134" y="1638"/>
                    <a:pt x="161" y="1620"/>
                    <a:pt x="177" y="1592"/>
                  </a:cubicBezTo>
                  <a:cubicBezTo>
                    <a:pt x="229" y="1493"/>
                    <a:pt x="285" y="1398"/>
                    <a:pt x="346" y="1305"/>
                  </a:cubicBezTo>
                  <a:cubicBezTo>
                    <a:pt x="390" y="1238"/>
                    <a:pt x="333" y="1172"/>
                    <a:pt x="273" y="1172"/>
                  </a:cubicBezTo>
                  <a:close/>
                  <a:moveTo>
                    <a:pt x="6490" y="1316"/>
                  </a:moveTo>
                  <a:cubicBezTo>
                    <a:pt x="6411" y="1316"/>
                    <a:pt x="6363" y="1434"/>
                    <a:pt x="6453" y="1478"/>
                  </a:cubicBezTo>
                  <a:cubicBezTo>
                    <a:pt x="6546" y="1530"/>
                    <a:pt x="6635" y="1595"/>
                    <a:pt x="6715" y="1666"/>
                  </a:cubicBezTo>
                  <a:cubicBezTo>
                    <a:pt x="6731" y="1678"/>
                    <a:pt x="6753" y="1688"/>
                    <a:pt x="6774" y="1688"/>
                  </a:cubicBezTo>
                  <a:cubicBezTo>
                    <a:pt x="6851" y="1688"/>
                    <a:pt x="6888" y="1589"/>
                    <a:pt x="6830" y="1536"/>
                  </a:cubicBezTo>
                  <a:cubicBezTo>
                    <a:pt x="6740" y="1456"/>
                    <a:pt x="6641" y="1388"/>
                    <a:pt x="6537" y="1330"/>
                  </a:cubicBezTo>
                  <a:cubicBezTo>
                    <a:pt x="6520" y="1320"/>
                    <a:pt x="6504" y="1316"/>
                    <a:pt x="6490" y="1316"/>
                  </a:cubicBezTo>
                  <a:close/>
                  <a:moveTo>
                    <a:pt x="3651" y="1462"/>
                  </a:moveTo>
                  <a:cubicBezTo>
                    <a:pt x="3593" y="1462"/>
                    <a:pt x="3536" y="1523"/>
                    <a:pt x="3573" y="1589"/>
                  </a:cubicBezTo>
                  <a:cubicBezTo>
                    <a:pt x="3628" y="1684"/>
                    <a:pt x="3681" y="1783"/>
                    <a:pt x="3727" y="1885"/>
                  </a:cubicBezTo>
                  <a:cubicBezTo>
                    <a:pt x="3739" y="1916"/>
                    <a:pt x="3770" y="1937"/>
                    <a:pt x="3804" y="1937"/>
                  </a:cubicBezTo>
                  <a:cubicBezTo>
                    <a:pt x="3866" y="1934"/>
                    <a:pt x="3906" y="1873"/>
                    <a:pt x="3881" y="1817"/>
                  </a:cubicBezTo>
                  <a:cubicBezTo>
                    <a:pt x="3835" y="1709"/>
                    <a:pt x="3779" y="1604"/>
                    <a:pt x="3721" y="1503"/>
                  </a:cubicBezTo>
                  <a:cubicBezTo>
                    <a:pt x="3703" y="1474"/>
                    <a:pt x="3677" y="1462"/>
                    <a:pt x="3651" y="1462"/>
                  </a:cubicBezTo>
                  <a:close/>
                  <a:moveTo>
                    <a:pt x="4273" y="1572"/>
                  </a:moveTo>
                  <a:cubicBezTo>
                    <a:pt x="4253" y="1572"/>
                    <a:pt x="4232" y="1580"/>
                    <a:pt x="4214" y="1598"/>
                  </a:cubicBezTo>
                  <a:cubicBezTo>
                    <a:pt x="4128" y="1681"/>
                    <a:pt x="4048" y="1771"/>
                    <a:pt x="3977" y="1866"/>
                  </a:cubicBezTo>
                  <a:cubicBezTo>
                    <a:pt x="3949" y="1903"/>
                    <a:pt x="3958" y="1956"/>
                    <a:pt x="3995" y="1987"/>
                  </a:cubicBezTo>
                  <a:cubicBezTo>
                    <a:pt x="4011" y="1996"/>
                    <a:pt x="4029" y="2002"/>
                    <a:pt x="4048" y="2002"/>
                  </a:cubicBezTo>
                  <a:cubicBezTo>
                    <a:pt x="4072" y="2002"/>
                    <a:pt x="4100" y="1990"/>
                    <a:pt x="4115" y="1968"/>
                  </a:cubicBezTo>
                  <a:cubicBezTo>
                    <a:pt x="4180" y="1879"/>
                    <a:pt x="4251" y="1799"/>
                    <a:pt x="4331" y="1721"/>
                  </a:cubicBezTo>
                  <a:cubicBezTo>
                    <a:pt x="4396" y="1660"/>
                    <a:pt x="4339" y="1572"/>
                    <a:pt x="4273" y="1572"/>
                  </a:cubicBezTo>
                  <a:close/>
                  <a:moveTo>
                    <a:pt x="7005" y="1768"/>
                  </a:moveTo>
                  <a:cubicBezTo>
                    <a:pt x="6943" y="1768"/>
                    <a:pt x="6886" y="1837"/>
                    <a:pt x="6934" y="1903"/>
                  </a:cubicBezTo>
                  <a:cubicBezTo>
                    <a:pt x="6999" y="1993"/>
                    <a:pt x="7052" y="2085"/>
                    <a:pt x="7095" y="2187"/>
                  </a:cubicBezTo>
                  <a:cubicBezTo>
                    <a:pt x="7110" y="2215"/>
                    <a:pt x="7138" y="2237"/>
                    <a:pt x="7172" y="2237"/>
                  </a:cubicBezTo>
                  <a:lnTo>
                    <a:pt x="7175" y="2237"/>
                  </a:lnTo>
                  <a:cubicBezTo>
                    <a:pt x="7237" y="2237"/>
                    <a:pt x="7277" y="2172"/>
                    <a:pt x="7252" y="2116"/>
                  </a:cubicBezTo>
                  <a:cubicBezTo>
                    <a:pt x="7203" y="2005"/>
                    <a:pt x="7144" y="1900"/>
                    <a:pt x="7073" y="1805"/>
                  </a:cubicBezTo>
                  <a:cubicBezTo>
                    <a:pt x="7054" y="1779"/>
                    <a:pt x="7029" y="1768"/>
                    <a:pt x="7005" y="1768"/>
                  </a:cubicBezTo>
                  <a:close/>
                  <a:moveTo>
                    <a:pt x="8677" y="2061"/>
                  </a:moveTo>
                  <a:cubicBezTo>
                    <a:pt x="8557" y="2064"/>
                    <a:pt x="8437" y="2082"/>
                    <a:pt x="8322" y="2113"/>
                  </a:cubicBezTo>
                  <a:cubicBezTo>
                    <a:pt x="8224" y="2141"/>
                    <a:pt x="8242" y="2283"/>
                    <a:pt x="8344" y="2283"/>
                  </a:cubicBezTo>
                  <a:cubicBezTo>
                    <a:pt x="8350" y="2283"/>
                    <a:pt x="8356" y="2283"/>
                    <a:pt x="8366" y="2280"/>
                  </a:cubicBezTo>
                  <a:cubicBezTo>
                    <a:pt x="8467" y="2252"/>
                    <a:pt x="8575" y="2237"/>
                    <a:pt x="8683" y="2233"/>
                  </a:cubicBezTo>
                  <a:cubicBezTo>
                    <a:pt x="8730" y="2230"/>
                    <a:pt x="8767" y="2190"/>
                    <a:pt x="8767" y="2144"/>
                  </a:cubicBezTo>
                  <a:cubicBezTo>
                    <a:pt x="8763" y="2098"/>
                    <a:pt x="8723" y="2061"/>
                    <a:pt x="8677" y="2061"/>
                  </a:cubicBezTo>
                  <a:close/>
                  <a:moveTo>
                    <a:pt x="9017" y="2095"/>
                  </a:moveTo>
                  <a:cubicBezTo>
                    <a:pt x="8925" y="2095"/>
                    <a:pt x="8898" y="2242"/>
                    <a:pt x="9001" y="2264"/>
                  </a:cubicBezTo>
                  <a:cubicBezTo>
                    <a:pt x="9106" y="2289"/>
                    <a:pt x="9208" y="2326"/>
                    <a:pt x="9303" y="2375"/>
                  </a:cubicBezTo>
                  <a:cubicBezTo>
                    <a:pt x="9312" y="2382"/>
                    <a:pt x="9328" y="2385"/>
                    <a:pt x="9340" y="2385"/>
                  </a:cubicBezTo>
                  <a:lnTo>
                    <a:pt x="9343" y="2385"/>
                  </a:lnTo>
                  <a:cubicBezTo>
                    <a:pt x="9430" y="2385"/>
                    <a:pt x="9461" y="2264"/>
                    <a:pt x="9380" y="2224"/>
                  </a:cubicBezTo>
                  <a:cubicBezTo>
                    <a:pt x="9272" y="2169"/>
                    <a:pt x="9158" y="2126"/>
                    <a:pt x="9041" y="2098"/>
                  </a:cubicBezTo>
                  <a:cubicBezTo>
                    <a:pt x="9033" y="2096"/>
                    <a:pt x="9025" y="2095"/>
                    <a:pt x="9017" y="2095"/>
                  </a:cubicBezTo>
                  <a:close/>
                  <a:moveTo>
                    <a:pt x="8026" y="2230"/>
                  </a:moveTo>
                  <a:cubicBezTo>
                    <a:pt x="8013" y="2230"/>
                    <a:pt x="8000" y="2233"/>
                    <a:pt x="7986" y="2240"/>
                  </a:cubicBezTo>
                  <a:cubicBezTo>
                    <a:pt x="7878" y="2292"/>
                    <a:pt x="7776" y="2351"/>
                    <a:pt x="7678" y="2419"/>
                  </a:cubicBezTo>
                  <a:cubicBezTo>
                    <a:pt x="7610" y="2468"/>
                    <a:pt x="7644" y="2576"/>
                    <a:pt x="7727" y="2576"/>
                  </a:cubicBezTo>
                  <a:cubicBezTo>
                    <a:pt x="7746" y="2576"/>
                    <a:pt x="7761" y="2570"/>
                    <a:pt x="7776" y="2560"/>
                  </a:cubicBezTo>
                  <a:cubicBezTo>
                    <a:pt x="7866" y="2499"/>
                    <a:pt x="7962" y="2443"/>
                    <a:pt x="8060" y="2394"/>
                  </a:cubicBezTo>
                  <a:cubicBezTo>
                    <a:pt x="8151" y="2351"/>
                    <a:pt x="8106" y="2230"/>
                    <a:pt x="8026" y="2230"/>
                  </a:cubicBezTo>
                  <a:close/>
                  <a:moveTo>
                    <a:pt x="3919" y="2086"/>
                  </a:moveTo>
                  <a:cubicBezTo>
                    <a:pt x="3911" y="2086"/>
                    <a:pt x="3904" y="2087"/>
                    <a:pt x="3896" y="2089"/>
                  </a:cubicBezTo>
                  <a:cubicBezTo>
                    <a:pt x="3859" y="2113"/>
                    <a:pt x="3822" y="2138"/>
                    <a:pt x="3789" y="2166"/>
                  </a:cubicBezTo>
                  <a:cubicBezTo>
                    <a:pt x="3730" y="2271"/>
                    <a:pt x="3684" y="2382"/>
                    <a:pt x="3647" y="2496"/>
                  </a:cubicBezTo>
                  <a:cubicBezTo>
                    <a:pt x="3631" y="2539"/>
                    <a:pt x="3656" y="2588"/>
                    <a:pt x="3702" y="2604"/>
                  </a:cubicBezTo>
                  <a:cubicBezTo>
                    <a:pt x="3711" y="2604"/>
                    <a:pt x="3721" y="2607"/>
                    <a:pt x="3730" y="2607"/>
                  </a:cubicBezTo>
                  <a:cubicBezTo>
                    <a:pt x="3767" y="2607"/>
                    <a:pt x="3798" y="2582"/>
                    <a:pt x="3810" y="2545"/>
                  </a:cubicBezTo>
                  <a:cubicBezTo>
                    <a:pt x="3829" y="2489"/>
                    <a:pt x="3850" y="2431"/>
                    <a:pt x="3875" y="2378"/>
                  </a:cubicBezTo>
                  <a:cubicBezTo>
                    <a:pt x="3881" y="2422"/>
                    <a:pt x="3884" y="2465"/>
                    <a:pt x="3884" y="2511"/>
                  </a:cubicBezTo>
                  <a:cubicBezTo>
                    <a:pt x="3884" y="2556"/>
                    <a:pt x="3921" y="2595"/>
                    <a:pt x="3965" y="2595"/>
                  </a:cubicBezTo>
                  <a:cubicBezTo>
                    <a:pt x="3967" y="2595"/>
                    <a:pt x="3969" y="2594"/>
                    <a:pt x="3970" y="2594"/>
                  </a:cubicBezTo>
                  <a:cubicBezTo>
                    <a:pt x="4020" y="2594"/>
                    <a:pt x="4057" y="2554"/>
                    <a:pt x="4057" y="2508"/>
                  </a:cubicBezTo>
                  <a:cubicBezTo>
                    <a:pt x="4051" y="2388"/>
                    <a:pt x="4035" y="2267"/>
                    <a:pt x="4001" y="2150"/>
                  </a:cubicBezTo>
                  <a:cubicBezTo>
                    <a:pt x="3991" y="2111"/>
                    <a:pt x="3957" y="2086"/>
                    <a:pt x="3919" y="2086"/>
                  </a:cubicBezTo>
                  <a:close/>
                  <a:moveTo>
                    <a:pt x="9628" y="2400"/>
                  </a:moveTo>
                  <a:cubicBezTo>
                    <a:pt x="9557" y="2400"/>
                    <a:pt x="9503" y="2500"/>
                    <a:pt x="9578" y="2557"/>
                  </a:cubicBezTo>
                  <a:cubicBezTo>
                    <a:pt x="9667" y="2625"/>
                    <a:pt x="9754" y="2696"/>
                    <a:pt x="9834" y="2770"/>
                  </a:cubicBezTo>
                  <a:cubicBezTo>
                    <a:pt x="9849" y="2786"/>
                    <a:pt x="9868" y="2792"/>
                    <a:pt x="9889" y="2792"/>
                  </a:cubicBezTo>
                  <a:lnTo>
                    <a:pt x="9892" y="2792"/>
                  </a:lnTo>
                  <a:cubicBezTo>
                    <a:pt x="9969" y="2792"/>
                    <a:pt x="10006" y="2696"/>
                    <a:pt x="9948" y="2644"/>
                  </a:cubicBezTo>
                  <a:cubicBezTo>
                    <a:pt x="9865" y="2567"/>
                    <a:pt x="9775" y="2493"/>
                    <a:pt x="9679" y="2419"/>
                  </a:cubicBezTo>
                  <a:cubicBezTo>
                    <a:pt x="9662" y="2406"/>
                    <a:pt x="9645" y="2400"/>
                    <a:pt x="9628" y="2400"/>
                  </a:cubicBezTo>
                  <a:close/>
                  <a:moveTo>
                    <a:pt x="7284" y="2391"/>
                  </a:moveTo>
                  <a:cubicBezTo>
                    <a:pt x="7276" y="2391"/>
                    <a:pt x="7269" y="2392"/>
                    <a:pt x="7261" y="2394"/>
                  </a:cubicBezTo>
                  <a:cubicBezTo>
                    <a:pt x="7215" y="2403"/>
                    <a:pt x="7187" y="2449"/>
                    <a:pt x="7200" y="2496"/>
                  </a:cubicBezTo>
                  <a:cubicBezTo>
                    <a:pt x="7221" y="2594"/>
                    <a:pt x="7237" y="2696"/>
                    <a:pt x="7243" y="2801"/>
                  </a:cubicBezTo>
                  <a:cubicBezTo>
                    <a:pt x="7215" y="2832"/>
                    <a:pt x="7184" y="2863"/>
                    <a:pt x="7160" y="2897"/>
                  </a:cubicBezTo>
                  <a:cubicBezTo>
                    <a:pt x="7129" y="2934"/>
                    <a:pt x="7132" y="2986"/>
                    <a:pt x="7169" y="3017"/>
                  </a:cubicBezTo>
                  <a:cubicBezTo>
                    <a:pt x="7184" y="3029"/>
                    <a:pt x="7203" y="3035"/>
                    <a:pt x="7224" y="3038"/>
                  </a:cubicBezTo>
                  <a:cubicBezTo>
                    <a:pt x="7249" y="3038"/>
                    <a:pt x="7274" y="3026"/>
                    <a:pt x="7292" y="3005"/>
                  </a:cubicBezTo>
                  <a:cubicBezTo>
                    <a:pt x="7360" y="2921"/>
                    <a:pt x="7437" y="2841"/>
                    <a:pt x="7517" y="2767"/>
                  </a:cubicBezTo>
                  <a:cubicBezTo>
                    <a:pt x="7587" y="2707"/>
                    <a:pt x="7530" y="2614"/>
                    <a:pt x="7462" y="2614"/>
                  </a:cubicBezTo>
                  <a:cubicBezTo>
                    <a:pt x="7443" y="2614"/>
                    <a:pt x="7422" y="2622"/>
                    <a:pt x="7403" y="2641"/>
                  </a:cubicBezTo>
                  <a:lnTo>
                    <a:pt x="7400" y="2644"/>
                  </a:lnTo>
                  <a:cubicBezTo>
                    <a:pt x="7391" y="2579"/>
                    <a:pt x="7379" y="2517"/>
                    <a:pt x="7366" y="2456"/>
                  </a:cubicBezTo>
                  <a:cubicBezTo>
                    <a:pt x="7356" y="2417"/>
                    <a:pt x="7322" y="2391"/>
                    <a:pt x="7284" y="2391"/>
                  </a:cubicBezTo>
                  <a:close/>
                  <a:moveTo>
                    <a:pt x="3904" y="2757"/>
                  </a:moveTo>
                  <a:cubicBezTo>
                    <a:pt x="3876" y="2757"/>
                    <a:pt x="3849" y="2771"/>
                    <a:pt x="3832" y="2804"/>
                  </a:cubicBezTo>
                  <a:cubicBezTo>
                    <a:pt x="3804" y="2860"/>
                    <a:pt x="3770" y="2875"/>
                    <a:pt x="3770" y="2875"/>
                  </a:cubicBezTo>
                  <a:cubicBezTo>
                    <a:pt x="3770" y="2875"/>
                    <a:pt x="3769" y="2878"/>
                    <a:pt x="3769" y="2878"/>
                  </a:cubicBezTo>
                  <a:cubicBezTo>
                    <a:pt x="3767" y="2878"/>
                    <a:pt x="3766" y="2872"/>
                    <a:pt x="3764" y="2847"/>
                  </a:cubicBezTo>
                  <a:cubicBezTo>
                    <a:pt x="3757" y="2796"/>
                    <a:pt x="3718" y="2772"/>
                    <a:pt x="3679" y="2772"/>
                  </a:cubicBezTo>
                  <a:cubicBezTo>
                    <a:pt x="3632" y="2772"/>
                    <a:pt x="3584" y="2806"/>
                    <a:pt x="3591" y="2869"/>
                  </a:cubicBezTo>
                  <a:cubicBezTo>
                    <a:pt x="3594" y="2906"/>
                    <a:pt x="3610" y="2943"/>
                    <a:pt x="3631" y="2977"/>
                  </a:cubicBezTo>
                  <a:cubicBezTo>
                    <a:pt x="3662" y="3020"/>
                    <a:pt x="3711" y="3048"/>
                    <a:pt x="3767" y="3048"/>
                  </a:cubicBezTo>
                  <a:cubicBezTo>
                    <a:pt x="3850" y="3048"/>
                    <a:pt x="3927" y="2986"/>
                    <a:pt x="3983" y="2884"/>
                  </a:cubicBezTo>
                  <a:cubicBezTo>
                    <a:pt x="4018" y="2816"/>
                    <a:pt x="3961" y="2757"/>
                    <a:pt x="3904" y="2757"/>
                  </a:cubicBezTo>
                  <a:close/>
                  <a:moveTo>
                    <a:pt x="10131" y="2862"/>
                  </a:moveTo>
                  <a:cubicBezTo>
                    <a:pt x="10068" y="2862"/>
                    <a:pt x="10010" y="2940"/>
                    <a:pt x="10065" y="3005"/>
                  </a:cubicBezTo>
                  <a:cubicBezTo>
                    <a:pt x="10139" y="3088"/>
                    <a:pt x="10207" y="3177"/>
                    <a:pt x="10269" y="3270"/>
                  </a:cubicBezTo>
                  <a:cubicBezTo>
                    <a:pt x="10284" y="3291"/>
                    <a:pt x="10312" y="3307"/>
                    <a:pt x="10340" y="3307"/>
                  </a:cubicBezTo>
                  <a:lnTo>
                    <a:pt x="10340" y="3310"/>
                  </a:lnTo>
                  <a:cubicBezTo>
                    <a:pt x="10355" y="3307"/>
                    <a:pt x="10373" y="3301"/>
                    <a:pt x="10389" y="3291"/>
                  </a:cubicBezTo>
                  <a:cubicBezTo>
                    <a:pt x="10426" y="3264"/>
                    <a:pt x="10438" y="3211"/>
                    <a:pt x="10410" y="3174"/>
                  </a:cubicBezTo>
                  <a:cubicBezTo>
                    <a:pt x="10346" y="3075"/>
                    <a:pt x="10272" y="2983"/>
                    <a:pt x="10195" y="2894"/>
                  </a:cubicBezTo>
                  <a:cubicBezTo>
                    <a:pt x="10176" y="2871"/>
                    <a:pt x="10153" y="2862"/>
                    <a:pt x="10131" y="2862"/>
                  </a:cubicBezTo>
                  <a:close/>
                  <a:moveTo>
                    <a:pt x="7315" y="3069"/>
                  </a:moveTo>
                  <a:cubicBezTo>
                    <a:pt x="7273" y="3069"/>
                    <a:pt x="7233" y="3101"/>
                    <a:pt x="7231" y="3143"/>
                  </a:cubicBezTo>
                  <a:cubicBezTo>
                    <a:pt x="7215" y="3248"/>
                    <a:pt x="7187" y="3347"/>
                    <a:pt x="7141" y="3443"/>
                  </a:cubicBezTo>
                  <a:cubicBezTo>
                    <a:pt x="7120" y="3483"/>
                    <a:pt x="7135" y="3535"/>
                    <a:pt x="7175" y="3557"/>
                  </a:cubicBezTo>
                  <a:cubicBezTo>
                    <a:pt x="7187" y="3563"/>
                    <a:pt x="7203" y="3566"/>
                    <a:pt x="7218" y="3569"/>
                  </a:cubicBezTo>
                  <a:cubicBezTo>
                    <a:pt x="7249" y="3569"/>
                    <a:pt x="7277" y="3550"/>
                    <a:pt x="7292" y="3523"/>
                  </a:cubicBezTo>
                  <a:cubicBezTo>
                    <a:pt x="7348" y="3412"/>
                    <a:pt x="7385" y="3291"/>
                    <a:pt x="7400" y="3168"/>
                  </a:cubicBezTo>
                  <a:cubicBezTo>
                    <a:pt x="7406" y="3122"/>
                    <a:pt x="7372" y="3079"/>
                    <a:pt x="7326" y="3069"/>
                  </a:cubicBezTo>
                  <a:cubicBezTo>
                    <a:pt x="7323" y="3069"/>
                    <a:pt x="7319" y="3069"/>
                    <a:pt x="7315" y="3069"/>
                  </a:cubicBezTo>
                  <a:close/>
                  <a:moveTo>
                    <a:pt x="7027" y="3148"/>
                  </a:moveTo>
                  <a:cubicBezTo>
                    <a:pt x="7000" y="3148"/>
                    <a:pt x="6973" y="3161"/>
                    <a:pt x="6956" y="3193"/>
                  </a:cubicBezTo>
                  <a:cubicBezTo>
                    <a:pt x="6901" y="3285"/>
                    <a:pt x="6867" y="3387"/>
                    <a:pt x="6860" y="3495"/>
                  </a:cubicBezTo>
                  <a:cubicBezTo>
                    <a:pt x="6860" y="3529"/>
                    <a:pt x="6867" y="3563"/>
                    <a:pt x="6882" y="3594"/>
                  </a:cubicBezTo>
                  <a:cubicBezTo>
                    <a:pt x="6894" y="3625"/>
                    <a:pt x="6925" y="3643"/>
                    <a:pt x="6959" y="3646"/>
                  </a:cubicBezTo>
                  <a:cubicBezTo>
                    <a:pt x="6971" y="3646"/>
                    <a:pt x="6984" y="3643"/>
                    <a:pt x="6993" y="3637"/>
                  </a:cubicBezTo>
                  <a:cubicBezTo>
                    <a:pt x="7036" y="3618"/>
                    <a:pt x="7055" y="3566"/>
                    <a:pt x="7036" y="3523"/>
                  </a:cubicBezTo>
                  <a:cubicBezTo>
                    <a:pt x="7033" y="3513"/>
                    <a:pt x="7030" y="3504"/>
                    <a:pt x="7033" y="3495"/>
                  </a:cubicBezTo>
                  <a:cubicBezTo>
                    <a:pt x="7033" y="3464"/>
                    <a:pt x="7042" y="3396"/>
                    <a:pt x="7107" y="3276"/>
                  </a:cubicBezTo>
                  <a:cubicBezTo>
                    <a:pt x="7143" y="3207"/>
                    <a:pt x="7085" y="3148"/>
                    <a:pt x="7027" y="3148"/>
                  </a:cubicBezTo>
                  <a:close/>
                  <a:moveTo>
                    <a:pt x="10512" y="3433"/>
                  </a:moveTo>
                  <a:cubicBezTo>
                    <a:pt x="10456" y="3433"/>
                    <a:pt x="10399" y="3489"/>
                    <a:pt x="10432" y="3557"/>
                  </a:cubicBezTo>
                  <a:cubicBezTo>
                    <a:pt x="10481" y="3655"/>
                    <a:pt x="10522" y="3757"/>
                    <a:pt x="10555" y="3862"/>
                  </a:cubicBezTo>
                  <a:cubicBezTo>
                    <a:pt x="10568" y="3899"/>
                    <a:pt x="10599" y="3921"/>
                    <a:pt x="10636" y="3924"/>
                  </a:cubicBezTo>
                  <a:cubicBezTo>
                    <a:pt x="10645" y="3921"/>
                    <a:pt x="10654" y="3921"/>
                    <a:pt x="10663" y="3918"/>
                  </a:cubicBezTo>
                  <a:cubicBezTo>
                    <a:pt x="10710" y="3905"/>
                    <a:pt x="10734" y="3856"/>
                    <a:pt x="10719" y="3810"/>
                  </a:cubicBezTo>
                  <a:cubicBezTo>
                    <a:pt x="10682" y="3699"/>
                    <a:pt x="10639" y="3587"/>
                    <a:pt x="10586" y="3483"/>
                  </a:cubicBezTo>
                  <a:cubicBezTo>
                    <a:pt x="10570" y="3447"/>
                    <a:pt x="10541" y="3433"/>
                    <a:pt x="10512" y="3433"/>
                  </a:cubicBezTo>
                  <a:close/>
                  <a:moveTo>
                    <a:pt x="10716" y="4086"/>
                  </a:moveTo>
                  <a:cubicBezTo>
                    <a:pt x="10711" y="4086"/>
                    <a:pt x="10706" y="4086"/>
                    <a:pt x="10700" y="4087"/>
                  </a:cubicBezTo>
                  <a:cubicBezTo>
                    <a:pt x="10654" y="4093"/>
                    <a:pt x="10620" y="4136"/>
                    <a:pt x="10626" y="4183"/>
                  </a:cubicBezTo>
                  <a:cubicBezTo>
                    <a:pt x="10636" y="4254"/>
                    <a:pt x="10642" y="4325"/>
                    <a:pt x="10642" y="4399"/>
                  </a:cubicBezTo>
                  <a:cubicBezTo>
                    <a:pt x="10642" y="4433"/>
                    <a:pt x="10642" y="4467"/>
                    <a:pt x="10639" y="4504"/>
                  </a:cubicBezTo>
                  <a:cubicBezTo>
                    <a:pt x="10633" y="4550"/>
                    <a:pt x="10666" y="4593"/>
                    <a:pt x="10713" y="4599"/>
                  </a:cubicBezTo>
                  <a:lnTo>
                    <a:pt x="10722" y="4599"/>
                  </a:lnTo>
                  <a:cubicBezTo>
                    <a:pt x="10765" y="4596"/>
                    <a:pt x="10802" y="4565"/>
                    <a:pt x="10808" y="4522"/>
                  </a:cubicBezTo>
                  <a:cubicBezTo>
                    <a:pt x="10811" y="4482"/>
                    <a:pt x="10815" y="4439"/>
                    <a:pt x="10815" y="4399"/>
                  </a:cubicBezTo>
                  <a:cubicBezTo>
                    <a:pt x="10815" y="4318"/>
                    <a:pt x="10808" y="4238"/>
                    <a:pt x="10796" y="4158"/>
                  </a:cubicBezTo>
                  <a:cubicBezTo>
                    <a:pt x="10793" y="4117"/>
                    <a:pt x="10756" y="4086"/>
                    <a:pt x="10716" y="408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5" name="Google Shape;185;p3"/>
          <p:cNvGrpSpPr/>
          <p:nvPr/>
        </p:nvGrpSpPr>
        <p:grpSpPr>
          <a:xfrm>
            <a:off x="85064" y="3357080"/>
            <a:ext cx="1889657" cy="1737135"/>
            <a:chOff x="85064" y="3357080"/>
            <a:chExt cx="1889657" cy="1737135"/>
          </a:xfrm>
        </p:grpSpPr>
        <p:grpSp>
          <p:nvGrpSpPr>
            <p:cNvPr id="186" name="Google Shape;186;p3"/>
            <p:cNvGrpSpPr/>
            <p:nvPr/>
          </p:nvGrpSpPr>
          <p:grpSpPr>
            <a:xfrm>
              <a:off x="85064" y="3357080"/>
              <a:ext cx="1889657" cy="1737135"/>
              <a:chOff x="85064" y="3357080"/>
              <a:chExt cx="1889657" cy="1737135"/>
            </a:xfrm>
          </p:grpSpPr>
          <p:grpSp>
            <p:nvGrpSpPr>
              <p:cNvPr id="187" name="Google Shape;187;p3"/>
              <p:cNvGrpSpPr/>
              <p:nvPr/>
            </p:nvGrpSpPr>
            <p:grpSpPr>
              <a:xfrm>
                <a:off x="1392549" y="4739847"/>
                <a:ext cx="336697" cy="237041"/>
                <a:chOff x="8341725" y="115829"/>
                <a:chExt cx="267198" cy="188098"/>
              </a:xfrm>
            </p:grpSpPr>
            <p:sp>
              <p:nvSpPr>
                <p:cNvPr id="188" name="Google Shape;188;p3"/>
                <p:cNvSpPr/>
                <p:nvPr/>
              </p:nvSpPr>
              <p:spPr>
                <a:xfrm>
                  <a:off x="8405670" y="188118"/>
                  <a:ext cx="107912" cy="915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84" h="2447" extrusionOk="0">
                      <a:moveTo>
                        <a:pt x="1471" y="0"/>
                      </a:moveTo>
                      <a:cubicBezTo>
                        <a:pt x="674" y="0"/>
                        <a:pt x="207" y="963"/>
                        <a:pt x="0" y="1543"/>
                      </a:cubicBezTo>
                      <a:lnTo>
                        <a:pt x="509" y="1710"/>
                      </a:lnTo>
                      <a:cubicBezTo>
                        <a:pt x="509" y="1710"/>
                        <a:pt x="918" y="578"/>
                        <a:pt x="1479" y="578"/>
                      </a:cubicBezTo>
                      <a:cubicBezTo>
                        <a:pt x="1552" y="578"/>
                        <a:pt x="1626" y="597"/>
                        <a:pt x="1703" y="639"/>
                      </a:cubicBezTo>
                      <a:cubicBezTo>
                        <a:pt x="2375" y="1009"/>
                        <a:pt x="2030" y="2212"/>
                        <a:pt x="2030" y="2212"/>
                      </a:cubicBezTo>
                      <a:lnTo>
                        <a:pt x="2647" y="2447"/>
                      </a:lnTo>
                      <a:cubicBezTo>
                        <a:pt x="2770" y="1759"/>
                        <a:pt x="2884" y="312"/>
                        <a:pt x="1724" y="32"/>
                      </a:cubicBezTo>
                      <a:cubicBezTo>
                        <a:pt x="1636" y="10"/>
                        <a:pt x="1552" y="0"/>
                        <a:pt x="147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9" name="Google Shape;189;p3"/>
                <p:cNvSpPr/>
                <p:nvPr/>
              </p:nvSpPr>
              <p:spPr>
                <a:xfrm>
                  <a:off x="8341725" y="115829"/>
                  <a:ext cx="267198" cy="1880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41" h="5027" extrusionOk="0">
                      <a:moveTo>
                        <a:pt x="3198" y="0"/>
                      </a:moveTo>
                      <a:cubicBezTo>
                        <a:pt x="998" y="0"/>
                        <a:pt x="1" y="2926"/>
                        <a:pt x="1" y="2926"/>
                      </a:cubicBezTo>
                      <a:lnTo>
                        <a:pt x="475" y="3080"/>
                      </a:lnTo>
                      <a:cubicBezTo>
                        <a:pt x="742" y="2290"/>
                        <a:pt x="1495" y="619"/>
                        <a:pt x="3054" y="619"/>
                      </a:cubicBezTo>
                      <a:cubicBezTo>
                        <a:pt x="3284" y="619"/>
                        <a:pt x="3531" y="655"/>
                        <a:pt x="3797" y="736"/>
                      </a:cubicBezTo>
                      <a:cubicBezTo>
                        <a:pt x="6456" y="1541"/>
                        <a:pt x="5916" y="4018"/>
                        <a:pt x="5648" y="4866"/>
                      </a:cubicBezTo>
                      <a:lnTo>
                        <a:pt x="6067" y="5026"/>
                      </a:lnTo>
                      <a:cubicBezTo>
                        <a:pt x="6067" y="5026"/>
                        <a:pt x="7141" y="1301"/>
                        <a:pt x="4223" y="199"/>
                      </a:cubicBezTo>
                      <a:cubicBezTo>
                        <a:pt x="3856" y="61"/>
                        <a:pt x="3515" y="0"/>
                        <a:pt x="319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" name="Google Shape;190;p3"/>
                <p:cNvSpPr/>
                <p:nvPr/>
              </p:nvSpPr>
              <p:spPr>
                <a:xfrm>
                  <a:off x="8359386" y="138953"/>
                  <a:ext cx="223906" cy="158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84" h="4248" extrusionOk="0">
                      <a:moveTo>
                        <a:pt x="2582" y="1"/>
                      </a:moveTo>
                      <a:cubicBezTo>
                        <a:pt x="1023" y="1"/>
                        <a:pt x="269" y="1672"/>
                        <a:pt x="0" y="2459"/>
                      </a:cubicBezTo>
                      <a:lnTo>
                        <a:pt x="627" y="2660"/>
                      </a:lnTo>
                      <a:cubicBezTo>
                        <a:pt x="890" y="1900"/>
                        <a:pt x="1508" y="619"/>
                        <a:pt x="2695" y="619"/>
                      </a:cubicBezTo>
                      <a:cubicBezTo>
                        <a:pt x="2983" y="619"/>
                        <a:pt x="3304" y="694"/>
                        <a:pt x="3661" y="871"/>
                      </a:cubicBezTo>
                      <a:cubicBezTo>
                        <a:pt x="4861" y="1463"/>
                        <a:pt x="4710" y="3199"/>
                        <a:pt x="4562" y="4017"/>
                      </a:cubicBezTo>
                      <a:lnTo>
                        <a:pt x="5173" y="4248"/>
                      </a:lnTo>
                      <a:cubicBezTo>
                        <a:pt x="5444" y="3400"/>
                        <a:pt x="5984" y="923"/>
                        <a:pt x="3325" y="118"/>
                      </a:cubicBezTo>
                      <a:cubicBezTo>
                        <a:pt x="3059" y="37"/>
                        <a:pt x="2812" y="1"/>
                        <a:pt x="2582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" name="Google Shape;191;p3"/>
                <p:cNvSpPr/>
                <p:nvPr/>
              </p:nvSpPr>
              <p:spPr>
                <a:xfrm>
                  <a:off x="8382696" y="162076"/>
                  <a:ext cx="158613" cy="1271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39" h="3399" extrusionOk="0">
                      <a:moveTo>
                        <a:pt x="2072" y="1"/>
                      </a:moveTo>
                      <a:cubicBezTo>
                        <a:pt x="884" y="1"/>
                        <a:pt x="264" y="1282"/>
                        <a:pt x="0" y="2042"/>
                      </a:cubicBezTo>
                      <a:lnTo>
                        <a:pt x="614" y="2239"/>
                      </a:lnTo>
                      <a:cubicBezTo>
                        <a:pt x="824" y="1659"/>
                        <a:pt x="1288" y="696"/>
                        <a:pt x="2085" y="696"/>
                      </a:cubicBezTo>
                      <a:cubicBezTo>
                        <a:pt x="2166" y="696"/>
                        <a:pt x="2250" y="706"/>
                        <a:pt x="2338" y="728"/>
                      </a:cubicBezTo>
                      <a:cubicBezTo>
                        <a:pt x="3498" y="1008"/>
                        <a:pt x="3384" y="2455"/>
                        <a:pt x="3261" y="3140"/>
                      </a:cubicBezTo>
                      <a:lnTo>
                        <a:pt x="3939" y="3399"/>
                      </a:lnTo>
                      <a:cubicBezTo>
                        <a:pt x="4084" y="2581"/>
                        <a:pt x="4238" y="845"/>
                        <a:pt x="3038" y="253"/>
                      </a:cubicBezTo>
                      <a:cubicBezTo>
                        <a:pt x="2681" y="76"/>
                        <a:pt x="2360" y="1"/>
                        <a:pt x="2072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2" name="Google Shape;192;p3"/>
                <p:cNvSpPr/>
                <p:nvPr/>
              </p:nvSpPr>
              <p:spPr>
                <a:xfrm>
                  <a:off x="8355644" y="135024"/>
                  <a:ext cx="241044" cy="1638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42" h="4378" extrusionOk="0">
                      <a:moveTo>
                        <a:pt x="2825" y="0"/>
                      </a:moveTo>
                      <a:cubicBezTo>
                        <a:pt x="2536" y="0"/>
                        <a:pt x="2256" y="58"/>
                        <a:pt x="1985" y="174"/>
                      </a:cubicBezTo>
                      <a:cubicBezTo>
                        <a:pt x="671" y="738"/>
                        <a:pt x="48" y="2465"/>
                        <a:pt x="23" y="2536"/>
                      </a:cubicBezTo>
                      <a:cubicBezTo>
                        <a:pt x="0" y="2602"/>
                        <a:pt x="51" y="2647"/>
                        <a:pt x="102" y="2647"/>
                      </a:cubicBezTo>
                      <a:cubicBezTo>
                        <a:pt x="133" y="2647"/>
                        <a:pt x="164" y="2630"/>
                        <a:pt x="178" y="2592"/>
                      </a:cubicBezTo>
                      <a:cubicBezTo>
                        <a:pt x="184" y="2573"/>
                        <a:pt x="801" y="862"/>
                        <a:pt x="2050" y="322"/>
                      </a:cubicBezTo>
                      <a:cubicBezTo>
                        <a:pt x="2299" y="216"/>
                        <a:pt x="2558" y="163"/>
                        <a:pt x="2824" y="163"/>
                      </a:cubicBezTo>
                      <a:cubicBezTo>
                        <a:pt x="3140" y="163"/>
                        <a:pt x="3467" y="238"/>
                        <a:pt x="3802" y="387"/>
                      </a:cubicBezTo>
                      <a:cubicBezTo>
                        <a:pt x="4822" y="843"/>
                        <a:pt x="5368" y="1630"/>
                        <a:pt x="5424" y="2728"/>
                      </a:cubicBezTo>
                      <a:cubicBezTo>
                        <a:pt x="5445" y="3249"/>
                        <a:pt x="5368" y="3773"/>
                        <a:pt x="5199" y="4267"/>
                      </a:cubicBezTo>
                      <a:cubicBezTo>
                        <a:pt x="5183" y="4310"/>
                        <a:pt x="5205" y="4356"/>
                        <a:pt x="5245" y="4371"/>
                      </a:cubicBezTo>
                      <a:cubicBezTo>
                        <a:pt x="5254" y="4375"/>
                        <a:pt x="5263" y="4378"/>
                        <a:pt x="5276" y="4378"/>
                      </a:cubicBezTo>
                      <a:cubicBezTo>
                        <a:pt x="5307" y="4375"/>
                        <a:pt x="5334" y="4356"/>
                        <a:pt x="5347" y="4325"/>
                      </a:cubicBezTo>
                      <a:cubicBezTo>
                        <a:pt x="5359" y="4294"/>
                        <a:pt x="6442" y="1389"/>
                        <a:pt x="3863" y="239"/>
                      </a:cubicBezTo>
                      <a:cubicBezTo>
                        <a:pt x="3508" y="79"/>
                        <a:pt x="3161" y="0"/>
                        <a:pt x="282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" name="Google Shape;193;p3"/>
                <p:cNvSpPr/>
                <p:nvPr/>
              </p:nvSpPr>
              <p:spPr>
                <a:xfrm>
                  <a:off x="8378917" y="160430"/>
                  <a:ext cx="167107" cy="1318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66" h="3523" extrusionOk="0">
                      <a:moveTo>
                        <a:pt x="2270" y="0"/>
                      </a:moveTo>
                      <a:cubicBezTo>
                        <a:pt x="2003" y="0"/>
                        <a:pt x="1745" y="61"/>
                        <a:pt x="1499" y="183"/>
                      </a:cubicBezTo>
                      <a:cubicBezTo>
                        <a:pt x="493" y="679"/>
                        <a:pt x="43" y="2005"/>
                        <a:pt x="21" y="2064"/>
                      </a:cubicBezTo>
                      <a:cubicBezTo>
                        <a:pt x="0" y="2127"/>
                        <a:pt x="51" y="2169"/>
                        <a:pt x="100" y="2169"/>
                      </a:cubicBezTo>
                      <a:cubicBezTo>
                        <a:pt x="131" y="2169"/>
                        <a:pt x="162" y="2153"/>
                        <a:pt x="175" y="2113"/>
                      </a:cubicBezTo>
                      <a:cubicBezTo>
                        <a:pt x="182" y="2101"/>
                        <a:pt x="626" y="793"/>
                        <a:pt x="1573" y="328"/>
                      </a:cubicBezTo>
                      <a:cubicBezTo>
                        <a:pt x="1793" y="217"/>
                        <a:pt x="2027" y="162"/>
                        <a:pt x="2269" y="162"/>
                      </a:cubicBezTo>
                      <a:cubicBezTo>
                        <a:pt x="2467" y="162"/>
                        <a:pt x="2671" y="199"/>
                        <a:pt x="2880" y="272"/>
                      </a:cubicBezTo>
                      <a:cubicBezTo>
                        <a:pt x="4466" y="818"/>
                        <a:pt x="3966" y="3403"/>
                        <a:pt x="3960" y="3427"/>
                      </a:cubicBezTo>
                      <a:cubicBezTo>
                        <a:pt x="3951" y="3470"/>
                        <a:pt x="3978" y="3514"/>
                        <a:pt x="4022" y="3523"/>
                      </a:cubicBezTo>
                      <a:lnTo>
                        <a:pt x="4040" y="3523"/>
                      </a:lnTo>
                      <a:cubicBezTo>
                        <a:pt x="4077" y="3523"/>
                        <a:pt x="4108" y="3495"/>
                        <a:pt x="4114" y="3461"/>
                      </a:cubicBezTo>
                      <a:cubicBezTo>
                        <a:pt x="4200" y="2986"/>
                        <a:pt x="4222" y="2505"/>
                        <a:pt x="4179" y="2027"/>
                      </a:cubicBezTo>
                      <a:cubicBezTo>
                        <a:pt x="4077" y="1025"/>
                        <a:pt x="3648" y="365"/>
                        <a:pt x="2933" y="118"/>
                      </a:cubicBezTo>
                      <a:cubicBezTo>
                        <a:pt x="2706" y="40"/>
                        <a:pt x="2485" y="0"/>
                        <a:pt x="227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4" name="Google Shape;194;p3"/>
                <p:cNvSpPr/>
                <p:nvPr/>
              </p:nvSpPr>
              <p:spPr>
                <a:xfrm>
                  <a:off x="8401853" y="185237"/>
                  <a:ext cx="121906" cy="974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58" h="2604" extrusionOk="0">
                      <a:moveTo>
                        <a:pt x="1629" y="1"/>
                      </a:moveTo>
                      <a:cubicBezTo>
                        <a:pt x="1471" y="1"/>
                        <a:pt x="1312" y="37"/>
                        <a:pt x="1166" y="109"/>
                      </a:cubicBezTo>
                      <a:cubicBezTo>
                        <a:pt x="429" y="457"/>
                        <a:pt x="41" y="1549"/>
                        <a:pt x="22" y="1595"/>
                      </a:cubicBezTo>
                      <a:cubicBezTo>
                        <a:pt x="1" y="1659"/>
                        <a:pt x="52" y="1703"/>
                        <a:pt x="103" y="1703"/>
                      </a:cubicBezTo>
                      <a:cubicBezTo>
                        <a:pt x="133" y="1703"/>
                        <a:pt x="163" y="1686"/>
                        <a:pt x="176" y="1648"/>
                      </a:cubicBezTo>
                      <a:cubicBezTo>
                        <a:pt x="182" y="1638"/>
                        <a:pt x="562" y="574"/>
                        <a:pt x="1237" y="254"/>
                      </a:cubicBezTo>
                      <a:cubicBezTo>
                        <a:pt x="1360" y="194"/>
                        <a:pt x="1495" y="163"/>
                        <a:pt x="1630" y="163"/>
                      </a:cubicBezTo>
                      <a:cubicBezTo>
                        <a:pt x="1738" y="163"/>
                        <a:pt x="1847" y="183"/>
                        <a:pt x="1950" y="223"/>
                      </a:cubicBezTo>
                      <a:cubicBezTo>
                        <a:pt x="3069" y="624"/>
                        <a:pt x="2674" y="2487"/>
                        <a:pt x="2668" y="2505"/>
                      </a:cubicBezTo>
                      <a:cubicBezTo>
                        <a:pt x="2659" y="2548"/>
                        <a:pt x="2687" y="2592"/>
                        <a:pt x="2730" y="2601"/>
                      </a:cubicBezTo>
                      <a:cubicBezTo>
                        <a:pt x="2736" y="2604"/>
                        <a:pt x="2742" y="2604"/>
                        <a:pt x="2749" y="2604"/>
                      </a:cubicBezTo>
                      <a:cubicBezTo>
                        <a:pt x="2786" y="2601"/>
                        <a:pt x="2816" y="2576"/>
                        <a:pt x="2826" y="2539"/>
                      </a:cubicBezTo>
                      <a:cubicBezTo>
                        <a:pt x="2844" y="2456"/>
                        <a:pt x="3257" y="519"/>
                        <a:pt x="2002" y="69"/>
                      </a:cubicBezTo>
                      <a:cubicBezTo>
                        <a:pt x="1882" y="23"/>
                        <a:pt x="1755" y="1"/>
                        <a:pt x="1629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95" name="Google Shape;195;p3"/>
              <p:cNvSpPr/>
              <p:nvPr/>
            </p:nvSpPr>
            <p:spPr>
              <a:xfrm>
                <a:off x="1857416" y="4976910"/>
                <a:ext cx="117305" cy="117305"/>
              </a:xfrm>
              <a:custGeom>
                <a:avLst/>
                <a:gdLst/>
                <a:ahLst/>
                <a:cxnLst/>
                <a:rect l="l" t="t" r="r" b="b"/>
                <a:pathLst>
                  <a:path w="1611" h="1611" extrusionOk="0">
                    <a:moveTo>
                      <a:pt x="871" y="1"/>
                    </a:moveTo>
                    <a:cubicBezTo>
                      <a:pt x="821" y="1"/>
                      <a:pt x="784" y="38"/>
                      <a:pt x="784" y="84"/>
                    </a:cubicBezTo>
                    <a:lnTo>
                      <a:pt x="781" y="574"/>
                    </a:lnTo>
                    <a:lnTo>
                      <a:pt x="488" y="263"/>
                    </a:lnTo>
                    <a:cubicBezTo>
                      <a:pt x="469" y="243"/>
                      <a:pt x="447" y="234"/>
                      <a:pt x="426" y="234"/>
                    </a:cubicBezTo>
                    <a:cubicBezTo>
                      <a:pt x="360" y="234"/>
                      <a:pt x="303" y="317"/>
                      <a:pt x="362" y="380"/>
                    </a:cubicBezTo>
                    <a:lnTo>
                      <a:pt x="664" y="701"/>
                    </a:lnTo>
                    <a:lnTo>
                      <a:pt x="115" y="704"/>
                    </a:lnTo>
                    <a:cubicBezTo>
                      <a:pt x="1" y="704"/>
                      <a:pt x="1" y="877"/>
                      <a:pt x="115" y="877"/>
                    </a:cubicBezTo>
                    <a:lnTo>
                      <a:pt x="618" y="870"/>
                    </a:lnTo>
                    <a:lnTo>
                      <a:pt x="618" y="870"/>
                    </a:lnTo>
                    <a:lnTo>
                      <a:pt x="232" y="1142"/>
                    </a:lnTo>
                    <a:cubicBezTo>
                      <a:pt x="167" y="1191"/>
                      <a:pt x="201" y="1293"/>
                      <a:pt x="282" y="1296"/>
                    </a:cubicBezTo>
                    <a:cubicBezTo>
                      <a:pt x="297" y="1296"/>
                      <a:pt x="315" y="1290"/>
                      <a:pt x="331" y="1281"/>
                    </a:cubicBezTo>
                    <a:lnTo>
                      <a:pt x="781" y="966"/>
                    </a:lnTo>
                    <a:lnTo>
                      <a:pt x="775" y="1524"/>
                    </a:lnTo>
                    <a:cubicBezTo>
                      <a:pt x="775" y="1571"/>
                      <a:pt x="815" y="1611"/>
                      <a:pt x="861" y="1611"/>
                    </a:cubicBezTo>
                    <a:cubicBezTo>
                      <a:pt x="908" y="1611"/>
                      <a:pt x="948" y="1571"/>
                      <a:pt x="948" y="1524"/>
                    </a:cubicBezTo>
                    <a:lnTo>
                      <a:pt x="951" y="997"/>
                    </a:lnTo>
                    <a:lnTo>
                      <a:pt x="1262" y="1330"/>
                    </a:lnTo>
                    <a:cubicBezTo>
                      <a:pt x="1281" y="1345"/>
                      <a:pt x="1302" y="1355"/>
                      <a:pt x="1327" y="1355"/>
                    </a:cubicBezTo>
                    <a:cubicBezTo>
                      <a:pt x="1349" y="1355"/>
                      <a:pt x="1367" y="1349"/>
                      <a:pt x="1386" y="1333"/>
                    </a:cubicBezTo>
                    <a:cubicBezTo>
                      <a:pt x="1420" y="1299"/>
                      <a:pt x="1420" y="1247"/>
                      <a:pt x="1389" y="1210"/>
                    </a:cubicBezTo>
                    <a:lnTo>
                      <a:pt x="1059" y="864"/>
                    </a:lnTo>
                    <a:lnTo>
                      <a:pt x="1506" y="861"/>
                    </a:lnTo>
                    <a:cubicBezTo>
                      <a:pt x="1611" y="852"/>
                      <a:pt x="1611" y="695"/>
                      <a:pt x="1506" y="689"/>
                    </a:cubicBezTo>
                    <a:lnTo>
                      <a:pt x="1503" y="692"/>
                    </a:lnTo>
                    <a:lnTo>
                      <a:pt x="1170" y="695"/>
                    </a:lnTo>
                    <a:lnTo>
                      <a:pt x="1518" y="451"/>
                    </a:lnTo>
                    <a:cubicBezTo>
                      <a:pt x="1592" y="398"/>
                      <a:pt x="1540" y="297"/>
                      <a:pt x="1468" y="297"/>
                    </a:cubicBezTo>
                    <a:cubicBezTo>
                      <a:pt x="1453" y="297"/>
                      <a:pt x="1436" y="301"/>
                      <a:pt x="1420" y="312"/>
                    </a:cubicBezTo>
                    <a:lnTo>
                      <a:pt x="951" y="639"/>
                    </a:lnTo>
                    <a:lnTo>
                      <a:pt x="954" y="87"/>
                    </a:lnTo>
                    <a:cubicBezTo>
                      <a:pt x="954" y="38"/>
                      <a:pt x="917" y="1"/>
                      <a:pt x="87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3"/>
              <p:cNvSpPr/>
              <p:nvPr/>
            </p:nvSpPr>
            <p:spPr>
              <a:xfrm>
                <a:off x="85064" y="4802233"/>
                <a:ext cx="86504" cy="86286"/>
              </a:xfrm>
              <a:custGeom>
                <a:avLst/>
                <a:gdLst/>
                <a:ahLst/>
                <a:cxnLst/>
                <a:rect l="l" t="t" r="r" b="b"/>
                <a:pathLst>
                  <a:path w="1188" h="1185" extrusionOk="0">
                    <a:moveTo>
                      <a:pt x="596" y="170"/>
                    </a:moveTo>
                    <a:cubicBezTo>
                      <a:pt x="827" y="173"/>
                      <a:pt x="1015" y="361"/>
                      <a:pt x="1012" y="596"/>
                    </a:cubicBezTo>
                    <a:cubicBezTo>
                      <a:pt x="1009" y="827"/>
                      <a:pt x="824" y="1012"/>
                      <a:pt x="592" y="1015"/>
                    </a:cubicBezTo>
                    <a:cubicBezTo>
                      <a:pt x="364" y="1006"/>
                      <a:pt x="185" y="818"/>
                      <a:pt x="185" y="592"/>
                    </a:cubicBezTo>
                    <a:cubicBezTo>
                      <a:pt x="185" y="364"/>
                      <a:pt x="367" y="179"/>
                      <a:pt x="596" y="173"/>
                    </a:cubicBezTo>
                    <a:lnTo>
                      <a:pt x="596" y="170"/>
                    </a:lnTo>
                    <a:close/>
                    <a:moveTo>
                      <a:pt x="596" y="0"/>
                    </a:moveTo>
                    <a:cubicBezTo>
                      <a:pt x="269" y="0"/>
                      <a:pt x="0" y="262"/>
                      <a:pt x="0" y="592"/>
                    </a:cubicBezTo>
                    <a:cubicBezTo>
                      <a:pt x="0" y="919"/>
                      <a:pt x="266" y="1185"/>
                      <a:pt x="592" y="1185"/>
                    </a:cubicBezTo>
                    <a:lnTo>
                      <a:pt x="596" y="1185"/>
                    </a:lnTo>
                    <a:cubicBezTo>
                      <a:pt x="923" y="1185"/>
                      <a:pt x="1188" y="919"/>
                      <a:pt x="1188" y="592"/>
                    </a:cubicBezTo>
                    <a:cubicBezTo>
                      <a:pt x="1188" y="262"/>
                      <a:pt x="923" y="0"/>
                      <a:pt x="59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3"/>
              <p:cNvSpPr/>
              <p:nvPr/>
            </p:nvSpPr>
            <p:spPr>
              <a:xfrm rot="5206565">
                <a:off x="-71434" y="3986638"/>
                <a:ext cx="787497" cy="334950"/>
              </a:xfrm>
              <a:custGeom>
                <a:avLst/>
                <a:gdLst/>
                <a:ahLst/>
                <a:cxnLst/>
                <a:rect l="l" t="t" r="r" b="b"/>
                <a:pathLst>
                  <a:path w="10815" h="4600" extrusionOk="0">
                    <a:moveTo>
                      <a:pt x="1879" y="0"/>
                    </a:moveTo>
                    <a:cubicBezTo>
                      <a:pt x="1876" y="0"/>
                      <a:pt x="1873" y="0"/>
                      <a:pt x="1870" y="0"/>
                    </a:cubicBezTo>
                    <a:cubicBezTo>
                      <a:pt x="1747" y="0"/>
                      <a:pt x="1626" y="22"/>
                      <a:pt x="1509" y="59"/>
                    </a:cubicBezTo>
                    <a:cubicBezTo>
                      <a:pt x="1417" y="90"/>
                      <a:pt x="1438" y="226"/>
                      <a:pt x="1534" y="226"/>
                    </a:cubicBezTo>
                    <a:lnTo>
                      <a:pt x="1537" y="226"/>
                    </a:lnTo>
                    <a:cubicBezTo>
                      <a:pt x="1543" y="226"/>
                      <a:pt x="1552" y="226"/>
                      <a:pt x="1559" y="223"/>
                    </a:cubicBezTo>
                    <a:cubicBezTo>
                      <a:pt x="1660" y="189"/>
                      <a:pt x="1765" y="173"/>
                      <a:pt x="1870" y="170"/>
                    </a:cubicBezTo>
                    <a:cubicBezTo>
                      <a:pt x="1873" y="170"/>
                      <a:pt x="1876" y="170"/>
                      <a:pt x="1879" y="170"/>
                    </a:cubicBezTo>
                    <a:cubicBezTo>
                      <a:pt x="1991" y="170"/>
                      <a:pt x="1991" y="0"/>
                      <a:pt x="1879" y="0"/>
                    </a:cubicBezTo>
                    <a:close/>
                    <a:moveTo>
                      <a:pt x="2205" y="48"/>
                    </a:moveTo>
                    <a:cubicBezTo>
                      <a:pt x="2115" y="48"/>
                      <a:pt x="2084" y="186"/>
                      <a:pt x="2185" y="216"/>
                    </a:cubicBezTo>
                    <a:cubicBezTo>
                      <a:pt x="2286" y="247"/>
                      <a:pt x="2382" y="293"/>
                      <a:pt x="2475" y="349"/>
                    </a:cubicBezTo>
                    <a:cubicBezTo>
                      <a:pt x="2487" y="358"/>
                      <a:pt x="2502" y="361"/>
                      <a:pt x="2518" y="361"/>
                    </a:cubicBezTo>
                    <a:cubicBezTo>
                      <a:pt x="2607" y="361"/>
                      <a:pt x="2638" y="247"/>
                      <a:pt x="2564" y="204"/>
                    </a:cubicBezTo>
                    <a:cubicBezTo>
                      <a:pt x="2459" y="139"/>
                      <a:pt x="2348" y="87"/>
                      <a:pt x="2234" y="53"/>
                    </a:cubicBezTo>
                    <a:cubicBezTo>
                      <a:pt x="2224" y="50"/>
                      <a:pt x="2214" y="48"/>
                      <a:pt x="2205" y="48"/>
                    </a:cubicBezTo>
                    <a:close/>
                    <a:moveTo>
                      <a:pt x="1225" y="194"/>
                    </a:moveTo>
                    <a:cubicBezTo>
                      <a:pt x="1210" y="194"/>
                      <a:pt x="1195" y="198"/>
                      <a:pt x="1179" y="207"/>
                    </a:cubicBezTo>
                    <a:cubicBezTo>
                      <a:pt x="1077" y="269"/>
                      <a:pt x="982" y="340"/>
                      <a:pt x="889" y="417"/>
                    </a:cubicBezTo>
                    <a:cubicBezTo>
                      <a:pt x="852" y="445"/>
                      <a:pt x="849" y="500"/>
                      <a:pt x="880" y="537"/>
                    </a:cubicBezTo>
                    <a:cubicBezTo>
                      <a:pt x="895" y="556"/>
                      <a:pt x="920" y="568"/>
                      <a:pt x="945" y="568"/>
                    </a:cubicBezTo>
                    <a:lnTo>
                      <a:pt x="948" y="568"/>
                    </a:lnTo>
                    <a:cubicBezTo>
                      <a:pt x="966" y="568"/>
                      <a:pt x="985" y="559"/>
                      <a:pt x="1000" y="549"/>
                    </a:cubicBezTo>
                    <a:cubicBezTo>
                      <a:pt x="1084" y="475"/>
                      <a:pt x="1173" y="414"/>
                      <a:pt x="1266" y="355"/>
                    </a:cubicBezTo>
                    <a:cubicBezTo>
                      <a:pt x="1348" y="306"/>
                      <a:pt x="1301" y="194"/>
                      <a:pt x="1225" y="194"/>
                    </a:cubicBezTo>
                    <a:close/>
                    <a:moveTo>
                      <a:pt x="2793" y="393"/>
                    </a:moveTo>
                    <a:cubicBezTo>
                      <a:pt x="2724" y="393"/>
                      <a:pt x="2668" y="486"/>
                      <a:pt x="2734" y="546"/>
                    </a:cubicBezTo>
                    <a:cubicBezTo>
                      <a:pt x="2786" y="593"/>
                      <a:pt x="2839" y="642"/>
                      <a:pt x="2891" y="701"/>
                    </a:cubicBezTo>
                    <a:lnTo>
                      <a:pt x="2968" y="784"/>
                    </a:lnTo>
                    <a:cubicBezTo>
                      <a:pt x="2984" y="799"/>
                      <a:pt x="3008" y="812"/>
                      <a:pt x="3033" y="812"/>
                    </a:cubicBezTo>
                    <a:cubicBezTo>
                      <a:pt x="3107" y="812"/>
                      <a:pt x="3144" y="722"/>
                      <a:pt x="3095" y="670"/>
                    </a:cubicBezTo>
                    <a:cubicBezTo>
                      <a:pt x="3070" y="639"/>
                      <a:pt x="3045" y="611"/>
                      <a:pt x="3017" y="583"/>
                    </a:cubicBezTo>
                    <a:cubicBezTo>
                      <a:pt x="2962" y="522"/>
                      <a:pt x="2906" y="469"/>
                      <a:pt x="2851" y="417"/>
                    </a:cubicBezTo>
                    <a:cubicBezTo>
                      <a:pt x="2832" y="400"/>
                      <a:pt x="2812" y="393"/>
                      <a:pt x="2793" y="393"/>
                    </a:cubicBezTo>
                    <a:close/>
                    <a:moveTo>
                      <a:pt x="691" y="637"/>
                    </a:moveTo>
                    <a:cubicBezTo>
                      <a:pt x="672" y="637"/>
                      <a:pt x="651" y="644"/>
                      <a:pt x="633" y="661"/>
                    </a:cubicBezTo>
                    <a:cubicBezTo>
                      <a:pt x="556" y="741"/>
                      <a:pt x="482" y="830"/>
                      <a:pt x="408" y="926"/>
                    </a:cubicBezTo>
                    <a:cubicBezTo>
                      <a:pt x="377" y="963"/>
                      <a:pt x="383" y="1018"/>
                      <a:pt x="424" y="1046"/>
                    </a:cubicBezTo>
                    <a:cubicBezTo>
                      <a:pt x="439" y="1058"/>
                      <a:pt x="454" y="1065"/>
                      <a:pt x="476" y="1065"/>
                    </a:cubicBezTo>
                    <a:cubicBezTo>
                      <a:pt x="504" y="1065"/>
                      <a:pt x="528" y="1052"/>
                      <a:pt x="544" y="1031"/>
                    </a:cubicBezTo>
                    <a:cubicBezTo>
                      <a:pt x="615" y="938"/>
                      <a:pt x="686" y="852"/>
                      <a:pt x="760" y="775"/>
                    </a:cubicBezTo>
                    <a:cubicBezTo>
                      <a:pt x="809" y="711"/>
                      <a:pt x="754" y="637"/>
                      <a:pt x="691" y="637"/>
                    </a:cubicBezTo>
                    <a:close/>
                    <a:moveTo>
                      <a:pt x="5503" y="1071"/>
                    </a:moveTo>
                    <a:cubicBezTo>
                      <a:pt x="5386" y="1071"/>
                      <a:pt x="5269" y="1080"/>
                      <a:pt x="5152" y="1105"/>
                    </a:cubicBezTo>
                    <a:cubicBezTo>
                      <a:pt x="5047" y="1120"/>
                      <a:pt x="5059" y="1274"/>
                      <a:pt x="5167" y="1274"/>
                    </a:cubicBezTo>
                    <a:cubicBezTo>
                      <a:pt x="5173" y="1274"/>
                      <a:pt x="5180" y="1271"/>
                      <a:pt x="5183" y="1271"/>
                    </a:cubicBezTo>
                    <a:cubicBezTo>
                      <a:pt x="5279" y="1255"/>
                      <a:pt x="5376" y="1243"/>
                      <a:pt x="5473" y="1243"/>
                    </a:cubicBezTo>
                    <a:cubicBezTo>
                      <a:pt x="5484" y="1243"/>
                      <a:pt x="5495" y="1243"/>
                      <a:pt x="5506" y="1243"/>
                    </a:cubicBezTo>
                    <a:cubicBezTo>
                      <a:pt x="5553" y="1243"/>
                      <a:pt x="5593" y="1203"/>
                      <a:pt x="5593" y="1157"/>
                    </a:cubicBezTo>
                    <a:cubicBezTo>
                      <a:pt x="5590" y="1108"/>
                      <a:pt x="5553" y="1071"/>
                      <a:pt x="5503" y="1071"/>
                    </a:cubicBezTo>
                    <a:close/>
                    <a:moveTo>
                      <a:pt x="3254" y="895"/>
                    </a:moveTo>
                    <a:cubicBezTo>
                      <a:pt x="3189" y="895"/>
                      <a:pt x="3131" y="972"/>
                      <a:pt x="3187" y="1037"/>
                    </a:cubicBezTo>
                    <a:cubicBezTo>
                      <a:pt x="3261" y="1129"/>
                      <a:pt x="3329" y="1222"/>
                      <a:pt x="3391" y="1308"/>
                    </a:cubicBezTo>
                    <a:cubicBezTo>
                      <a:pt x="3406" y="1330"/>
                      <a:pt x="3434" y="1345"/>
                      <a:pt x="3462" y="1345"/>
                    </a:cubicBezTo>
                    <a:cubicBezTo>
                      <a:pt x="3480" y="1345"/>
                      <a:pt x="3495" y="1339"/>
                      <a:pt x="3511" y="1327"/>
                    </a:cubicBezTo>
                    <a:cubicBezTo>
                      <a:pt x="3548" y="1299"/>
                      <a:pt x="3557" y="1247"/>
                      <a:pt x="3533" y="1210"/>
                    </a:cubicBezTo>
                    <a:cubicBezTo>
                      <a:pt x="3468" y="1117"/>
                      <a:pt x="3400" y="1024"/>
                      <a:pt x="3323" y="932"/>
                    </a:cubicBezTo>
                    <a:cubicBezTo>
                      <a:pt x="3303" y="906"/>
                      <a:pt x="3278" y="895"/>
                      <a:pt x="3254" y="895"/>
                    </a:cubicBezTo>
                    <a:close/>
                    <a:moveTo>
                      <a:pt x="5845" y="1100"/>
                    </a:moveTo>
                    <a:cubicBezTo>
                      <a:pt x="5747" y="1100"/>
                      <a:pt x="5725" y="1254"/>
                      <a:pt x="5833" y="1271"/>
                    </a:cubicBezTo>
                    <a:cubicBezTo>
                      <a:pt x="5877" y="1277"/>
                      <a:pt x="5917" y="1287"/>
                      <a:pt x="5960" y="1296"/>
                    </a:cubicBezTo>
                    <a:cubicBezTo>
                      <a:pt x="6028" y="1311"/>
                      <a:pt x="6092" y="1330"/>
                      <a:pt x="6154" y="1348"/>
                    </a:cubicBezTo>
                    <a:cubicBezTo>
                      <a:pt x="6163" y="1351"/>
                      <a:pt x="6173" y="1351"/>
                      <a:pt x="6182" y="1351"/>
                    </a:cubicBezTo>
                    <a:lnTo>
                      <a:pt x="6179" y="1351"/>
                    </a:lnTo>
                    <a:cubicBezTo>
                      <a:pt x="6180" y="1351"/>
                      <a:pt x="6181" y="1351"/>
                      <a:pt x="6182" y="1351"/>
                    </a:cubicBezTo>
                    <a:cubicBezTo>
                      <a:pt x="6278" y="1351"/>
                      <a:pt x="6298" y="1215"/>
                      <a:pt x="6207" y="1185"/>
                    </a:cubicBezTo>
                    <a:cubicBezTo>
                      <a:pt x="6139" y="1163"/>
                      <a:pt x="6071" y="1145"/>
                      <a:pt x="6000" y="1129"/>
                    </a:cubicBezTo>
                    <a:cubicBezTo>
                      <a:pt x="5951" y="1117"/>
                      <a:pt x="5907" y="1108"/>
                      <a:pt x="5861" y="1102"/>
                    </a:cubicBezTo>
                    <a:cubicBezTo>
                      <a:pt x="5855" y="1101"/>
                      <a:pt x="5850" y="1100"/>
                      <a:pt x="5845" y="1100"/>
                    </a:cubicBezTo>
                    <a:close/>
                    <a:moveTo>
                      <a:pt x="4842" y="1199"/>
                    </a:moveTo>
                    <a:cubicBezTo>
                      <a:pt x="4831" y="1199"/>
                      <a:pt x="4819" y="1201"/>
                      <a:pt x="4806" y="1206"/>
                    </a:cubicBezTo>
                    <a:cubicBezTo>
                      <a:pt x="4695" y="1250"/>
                      <a:pt x="4590" y="1308"/>
                      <a:pt x="4492" y="1373"/>
                    </a:cubicBezTo>
                    <a:cubicBezTo>
                      <a:pt x="4421" y="1419"/>
                      <a:pt x="4452" y="1530"/>
                      <a:pt x="4538" y="1530"/>
                    </a:cubicBezTo>
                    <a:cubicBezTo>
                      <a:pt x="4553" y="1530"/>
                      <a:pt x="4572" y="1527"/>
                      <a:pt x="4584" y="1518"/>
                    </a:cubicBezTo>
                    <a:cubicBezTo>
                      <a:pt x="4677" y="1456"/>
                      <a:pt x="4772" y="1404"/>
                      <a:pt x="4871" y="1364"/>
                    </a:cubicBezTo>
                    <a:cubicBezTo>
                      <a:pt x="4963" y="1326"/>
                      <a:pt x="4924" y="1199"/>
                      <a:pt x="4842" y="1199"/>
                    </a:cubicBezTo>
                    <a:close/>
                    <a:moveTo>
                      <a:pt x="273" y="1172"/>
                    </a:moveTo>
                    <a:cubicBezTo>
                      <a:pt x="248" y="1172"/>
                      <a:pt x="223" y="1184"/>
                      <a:pt x="205" y="1213"/>
                    </a:cubicBezTo>
                    <a:cubicBezTo>
                      <a:pt x="87" y="1388"/>
                      <a:pt x="26" y="1509"/>
                      <a:pt x="23" y="1515"/>
                    </a:cubicBezTo>
                    <a:cubicBezTo>
                      <a:pt x="1" y="1558"/>
                      <a:pt x="20" y="1610"/>
                      <a:pt x="63" y="1632"/>
                    </a:cubicBezTo>
                    <a:cubicBezTo>
                      <a:pt x="72" y="1638"/>
                      <a:pt x="87" y="1641"/>
                      <a:pt x="100" y="1641"/>
                    </a:cubicBezTo>
                    <a:lnTo>
                      <a:pt x="103" y="1641"/>
                    </a:lnTo>
                    <a:cubicBezTo>
                      <a:pt x="134" y="1638"/>
                      <a:pt x="161" y="1620"/>
                      <a:pt x="177" y="1592"/>
                    </a:cubicBezTo>
                    <a:cubicBezTo>
                      <a:pt x="229" y="1493"/>
                      <a:pt x="285" y="1398"/>
                      <a:pt x="346" y="1305"/>
                    </a:cubicBezTo>
                    <a:cubicBezTo>
                      <a:pt x="390" y="1238"/>
                      <a:pt x="333" y="1172"/>
                      <a:pt x="273" y="1172"/>
                    </a:cubicBezTo>
                    <a:close/>
                    <a:moveTo>
                      <a:pt x="6490" y="1316"/>
                    </a:moveTo>
                    <a:cubicBezTo>
                      <a:pt x="6411" y="1316"/>
                      <a:pt x="6363" y="1434"/>
                      <a:pt x="6453" y="1478"/>
                    </a:cubicBezTo>
                    <a:cubicBezTo>
                      <a:pt x="6546" y="1530"/>
                      <a:pt x="6635" y="1595"/>
                      <a:pt x="6715" y="1666"/>
                    </a:cubicBezTo>
                    <a:cubicBezTo>
                      <a:pt x="6731" y="1678"/>
                      <a:pt x="6753" y="1688"/>
                      <a:pt x="6774" y="1688"/>
                    </a:cubicBezTo>
                    <a:cubicBezTo>
                      <a:pt x="6851" y="1688"/>
                      <a:pt x="6888" y="1589"/>
                      <a:pt x="6830" y="1536"/>
                    </a:cubicBezTo>
                    <a:cubicBezTo>
                      <a:pt x="6740" y="1456"/>
                      <a:pt x="6641" y="1388"/>
                      <a:pt x="6537" y="1330"/>
                    </a:cubicBezTo>
                    <a:cubicBezTo>
                      <a:pt x="6520" y="1320"/>
                      <a:pt x="6504" y="1316"/>
                      <a:pt x="6490" y="1316"/>
                    </a:cubicBezTo>
                    <a:close/>
                    <a:moveTo>
                      <a:pt x="3651" y="1462"/>
                    </a:moveTo>
                    <a:cubicBezTo>
                      <a:pt x="3593" y="1462"/>
                      <a:pt x="3536" y="1523"/>
                      <a:pt x="3573" y="1589"/>
                    </a:cubicBezTo>
                    <a:cubicBezTo>
                      <a:pt x="3628" y="1684"/>
                      <a:pt x="3681" y="1783"/>
                      <a:pt x="3727" y="1885"/>
                    </a:cubicBezTo>
                    <a:cubicBezTo>
                      <a:pt x="3739" y="1916"/>
                      <a:pt x="3770" y="1937"/>
                      <a:pt x="3804" y="1937"/>
                    </a:cubicBezTo>
                    <a:cubicBezTo>
                      <a:pt x="3866" y="1934"/>
                      <a:pt x="3906" y="1873"/>
                      <a:pt x="3881" y="1817"/>
                    </a:cubicBezTo>
                    <a:cubicBezTo>
                      <a:pt x="3835" y="1709"/>
                      <a:pt x="3779" y="1604"/>
                      <a:pt x="3721" y="1503"/>
                    </a:cubicBezTo>
                    <a:cubicBezTo>
                      <a:pt x="3703" y="1474"/>
                      <a:pt x="3677" y="1462"/>
                      <a:pt x="3651" y="1462"/>
                    </a:cubicBezTo>
                    <a:close/>
                    <a:moveTo>
                      <a:pt x="4273" y="1572"/>
                    </a:moveTo>
                    <a:cubicBezTo>
                      <a:pt x="4253" y="1572"/>
                      <a:pt x="4232" y="1580"/>
                      <a:pt x="4214" y="1598"/>
                    </a:cubicBezTo>
                    <a:cubicBezTo>
                      <a:pt x="4128" y="1681"/>
                      <a:pt x="4048" y="1771"/>
                      <a:pt x="3977" y="1866"/>
                    </a:cubicBezTo>
                    <a:cubicBezTo>
                      <a:pt x="3949" y="1903"/>
                      <a:pt x="3958" y="1956"/>
                      <a:pt x="3995" y="1987"/>
                    </a:cubicBezTo>
                    <a:cubicBezTo>
                      <a:pt x="4011" y="1996"/>
                      <a:pt x="4029" y="2002"/>
                      <a:pt x="4048" y="2002"/>
                    </a:cubicBezTo>
                    <a:cubicBezTo>
                      <a:pt x="4072" y="2002"/>
                      <a:pt x="4100" y="1990"/>
                      <a:pt x="4115" y="1968"/>
                    </a:cubicBezTo>
                    <a:cubicBezTo>
                      <a:pt x="4180" y="1879"/>
                      <a:pt x="4251" y="1799"/>
                      <a:pt x="4331" y="1721"/>
                    </a:cubicBezTo>
                    <a:cubicBezTo>
                      <a:pt x="4396" y="1660"/>
                      <a:pt x="4339" y="1572"/>
                      <a:pt x="4273" y="1572"/>
                    </a:cubicBezTo>
                    <a:close/>
                    <a:moveTo>
                      <a:pt x="7005" y="1768"/>
                    </a:moveTo>
                    <a:cubicBezTo>
                      <a:pt x="6943" y="1768"/>
                      <a:pt x="6886" y="1837"/>
                      <a:pt x="6934" y="1903"/>
                    </a:cubicBezTo>
                    <a:cubicBezTo>
                      <a:pt x="6999" y="1993"/>
                      <a:pt x="7052" y="2085"/>
                      <a:pt x="7095" y="2187"/>
                    </a:cubicBezTo>
                    <a:cubicBezTo>
                      <a:pt x="7110" y="2215"/>
                      <a:pt x="7138" y="2237"/>
                      <a:pt x="7172" y="2237"/>
                    </a:cubicBezTo>
                    <a:lnTo>
                      <a:pt x="7175" y="2237"/>
                    </a:lnTo>
                    <a:cubicBezTo>
                      <a:pt x="7237" y="2237"/>
                      <a:pt x="7277" y="2172"/>
                      <a:pt x="7252" y="2116"/>
                    </a:cubicBezTo>
                    <a:cubicBezTo>
                      <a:pt x="7203" y="2005"/>
                      <a:pt x="7144" y="1900"/>
                      <a:pt x="7073" y="1805"/>
                    </a:cubicBezTo>
                    <a:cubicBezTo>
                      <a:pt x="7054" y="1779"/>
                      <a:pt x="7029" y="1768"/>
                      <a:pt x="7005" y="1768"/>
                    </a:cubicBezTo>
                    <a:close/>
                    <a:moveTo>
                      <a:pt x="8677" y="2061"/>
                    </a:moveTo>
                    <a:cubicBezTo>
                      <a:pt x="8557" y="2064"/>
                      <a:pt x="8437" y="2082"/>
                      <a:pt x="8322" y="2113"/>
                    </a:cubicBezTo>
                    <a:cubicBezTo>
                      <a:pt x="8224" y="2141"/>
                      <a:pt x="8242" y="2283"/>
                      <a:pt x="8344" y="2283"/>
                    </a:cubicBezTo>
                    <a:cubicBezTo>
                      <a:pt x="8350" y="2283"/>
                      <a:pt x="8356" y="2283"/>
                      <a:pt x="8366" y="2280"/>
                    </a:cubicBezTo>
                    <a:cubicBezTo>
                      <a:pt x="8467" y="2252"/>
                      <a:pt x="8575" y="2237"/>
                      <a:pt x="8683" y="2233"/>
                    </a:cubicBezTo>
                    <a:cubicBezTo>
                      <a:pt x="8730" y="2230"/>
                      <a:pt x="8767" y="2190"/>
                      <a:pt x="8767" y="2144"/>
                    </a:cubicBezTo>
                    <a:cubicBezTo>
                      <a:pt x="8763" y="2098"/>
                      <a:pt x="8723" y="2061"/>
                      <a:pt x="8677" y="2061"/>
                    </a:cubicBezTo>
                    <a:close/>
                    <a:moveTo>
                      <a:pt x="9017" y="2095"/>
                    </a:moveTo>
                    <a:cubicBezTo>
                      <a:pt x="8925" y="2095"/>
                      <a:pt x="8898" y="2242"/>
                      <a:pt x="9001" y="2264"/>
                    </a:cubicBezTo>
                    <a:cubicBezTo>
                      <a:pt x="9106" y="2289"/>
                      <a:pt x="9208" y="2326"/>
                      <a:pt x="9303" y="2375"/>
                    </a:cubicBezTo>
                    <a:cubicBezTo>
                      <a:pt x="9312" y="2382"/>
                      <a:pt x="9328" y="2385"/>
                      <a:pt x="9340" y="2385"/>
                    </a:cubicBezTo>
                    <a:lnTo>
                      <a:pt x="9343" y="2385"/>
                    </a:lnTo>
                    <a:cubicBezTo>
                      <a:pt x="9430" y="2385"/>
                      <a:pt x="9461" y="2264"/>
                      <a:pt x="9380" y="2224"/>
                    </a:cubicBezTo>
                    <a:cubicBezTo>
                      <a:pt x="9272" y="2169"/>
                      <a:pt x="9158" y="2126"/>
                      <a:pt x="9041" y="2098"/>
                    </a:cubicBezTo>
                    <a:cubicBezTo>
                      <a:pt x="9033" y="2096"/>
                      <a:pt x="9025" y="2095"/>
                      <a:pt x="9017" y="2095"/>
                    </a:cubicBezTo>
                    <a:close/>
                    <a:moveTo>
                      <a:pt x="8026" y="2230"/>
                    </a:moveTo>
                    <a:cubicBezTo>
                      <a:pt x="8013" y="2230"/>
                      <a:pt x="8000" y="2233"/>
                      <a:pt x="7986" y="2240"/>
                    </a:cubicBezTo>
                    <a:cubicBezTo>
                      <a:pt x="7878" y="2292"/>
                      <a:pt x="7776" y="2351"/>
                      <a:pt x="7678" y="2419"/>
                    </a:cubicBezTo>
                    <a:cubicBezTo>
                      <a:pt x="7610" y="2468"/>
                      <a:pt x="7644" y="2576"/>
                      <a:pt x="7727" y="2576"/>
                    </a:cubicBezTo>
                    <a:cubicBezTo>
                      <a:pt x="7746" y="2576"/>
                      <a:pt x="7761" y="2570"/>
                      <a:pt x="7776" y="2560"/>
                    </a:cubicBezTo>
                    <a:cubicBezTo>
                      <a:pt x="7866" y="2499"/>
                      <a:pt x="7962" y="2443"/>
                      <a:pt x="8060" y="2394"/>
                    </a:cubicBezTo>
                    <a:cubicBezTo>
                      <a:pt x="8151" y="2351"/>
                      <a:pt x="8106" y="2230"/>
                      <a:pt x="8026" y="2230"/>
                    </a:cubicBezTo>
                    <a:close/>
                    <a:moveTo>
                      <a:pt x="3919" y="2086"/>
                    </a:moveTo>
                    <a:cubicBezTo>
                      <a:pt x="3911" y="2086"/>
                      <a:pt x="3904" y="2087"/>
                      <a:pt x="3896" y="2089"/>
                    </a:cubicBezTo>
                    <a:cubicBezTo>
                      <a:pt x="3859" y="2113"/>
                      <a:pt x="3822" y="2138"/>
                      <a:pt x="3789" y="2166"/>
                    </a:cubicBezTo>
                    <a:cubicBezTo>
                      <a:pt x="3730" y="2271"/>
                      <a:pt x="3684" y="2382"/>
                      <a:pt x="3647" y="2496"/>
                    </a:cubicBezTo>
                    <a:cubicBezTo>
                      <a:pt x="3631" y="2539"/>
                      <a:pt x="3656" y="2588"/>
                      <a:pt x="3702" y="2604"/>
                    </a:cubicBezTo>
                    <a:cubicBezTo>
                      <a:pt x="3711" y="2604"/>
                      <a:pt x="3721" y="2607"/>
                      <a:pt x="3730" y="2607"/>
                    </a:cubicBezTo>
                    <a:cubicBezTo>
                      <a:pt x="3767" y="2607"/>
                      <a:pt x="3798" y="2582"/>
                      <a:pt x="3810" y="2545"/>
                    </a:cubicBezTo>
                    <a:cubicBezTo>
                      <a:pt x="3829" y="2489"/>
                      <a:pt x="3850" y="2431"/>
                      <a:pt x="3875" y="2378"/>
                    </a:cubicBezTo>
                    <a:cubicBezTo>
                      <a:pt x="3881" y="2422"/>
                      <a:pt x="3884" y="2465"/>
                      <a:pt x="3884" y="2511"/>
                    </a:cubicBezTo>
                    <a:cubicBezTo>
                      <a:pt x="3884" y="2556"/>
                      <a:pt x="3921" y="2595"/>
                      <a:pt x="3965" y="2595"/>
                    </a:cubicBezTo>
                    <a:cubicBezTo>
                      <a:pt x="3967" y="2595"/>
                      <a:pt x="3969" y="2594"/>
                      <a:pt x="3970" y="2594"/>
                    </a:cubicBezTo>
                    <a:cubicBezTo>
                      <a:pt x="4020" y="2594"/>
                      <a:pt x="4057" y="2554"/>
                      <a:pt x="4057" y="2508"/>
                    </a:cubicBezTo>
                    <a:cubicBezTo>
                      <a:pt x="4051" y="2388"/>
                      <a:pt x="4035" y="2267"/>
                      <a:pt x="4001" y="2150"/>
                    </a:cubicBezTo>
                    <a:cubicBezTo>
                      <a:pt x="3991" y="2111"/>
                      <a:pt x="3957" y="2086"/>
                      <a:pt x="3919" y="2086"/>
                    </a:cubicBezTo>
                    <a:close/>
                    <a:moveTo>
                      <a:pt x="9628" y="2400"/>
                    </a:moveTo>
                    <a:cubicBezTo>
                      <a:pt x="9557" y="2400"/>
                      <a:pt x="9503" y="2500"/>
                      <a:pt x="9578" y="2557"/>
                    </a:cubicBezTo>
                    <a:cubicBezTo>
                      <a:pt x="9667" y="2625"/>
                      <a:pt x="9754" y="2696"/>
                      <a:pt x="9834" y="2770"/>
                    </a:cubicBezTo>
                    <a:cubicBezTo>
                      <a:pt x="9849" y="2786"/>
                      <a:pt x="9868" y="2792"/>
                      <a:pt x="9889" y="2792"/>
                    </a:cubicBezTo>
                    <a:lnTo>
                      <a:pt x="9892" y="2792"/>
                    </a:lnTo>
                    <a:cubicBezTo>
                      <a:pt x="9969" y="2792"/>
                      <a:pt x="10006" y="2696"/>
                      <a:pt x="9948" y="2644"/>
                    </a:cubicBezTo>
                    <a:cubicBezTo>
                      <a:pt x="9865" y="2567"/>
                      <a:pt x="9775" y="2493"/>
                      <a:pt x="9679" y="2419"/>
                    </a:cubicBezTo>
                    <a:cubicBezTo>
                      <a:pt x="9662" y="2406"/>
                      <a:pt x="9645" y="2400"/>
                      <a:pt x="9628" y="2400"/>
                    </a:cubicBezTo>
                    <a:close/>
                    <a:moveTo>
                      <a:pt x="7284" y="2391"/>
                    </a:moveTo>
                    <a:cubicBezTo>
                      <a:pt x="7276" y="2391"/>
                      <a:pt x="7269" y="2392"/>
                      <a:pt x="7261" y="2394"/>
                    </a:cubicBezTo>
                    <a:cubicBezTo>
                      <a:pt x="7215" y="2403"/>
                      <a:pt x="7187" y="2449"/>
                      <a:pt x="7200" y="2496"/>
                    </a:cubicBezTo>
                    <a:cubicBezTo>
                      <a:pt x="7221" y="2594"/>
                      <a:pt x="7237" y="2696"/>
                      <a:pt x="7243" y="2801"/>
                    </a:cubicBezTo>
                    <a:cubicBezTo>
                      <a:pt x="7215" y="2832"/>
                      <a:pt x="7184" y="2863"/>
                      <a:pt x="7160" y="2897"/>
                    </a:cubicBezTo>
                    <a:cubicBezTo>
                      <a:pt x="7129" y="2934"/>
                      <a:pt x="7132" y="2986"/>
                      <a:pt x="7169" y="3017"/>
                    </a:cubicBezTo>
                    <a:cubicBezTo>
                      <a:pt x="7184" y="3029"/>
                      <a:pt x="7203" y="3035"/>
                      <a:pt x="7224" y="3038"/>
                    </a:cubicBezTo>
                    <a:cubicBezTo>
                      <a:pt x="7249" y="3038"/>
                      <a:pt x="7274" y="3026"/>
                      <a:pt x="7292" y="3005"/>
                    </a:cubicBezTo>
                    <a:cubicBezTo>
                      <a:pt x="7360" y="2921"/>
                      <a:pt x="7437" y="2841"/>
                      <a:pt x="7517" y="2767"/>
                    </a:cubicBezTo>
                    <a:cubicBezTo>
                      <a:pt x="7587" y="2707"/>
                      <a:pt x="7530" y="2614"/>
                      <a:pt x="7462" y="2614"/>
                    </a:cubicBezTo>
                    <a:cubicBezTo>
                      <a:pt x="7443" y="2614"/>
                      <a:pt x="7422" y="2622"/>
                      <a:pt x="7403" y="2641"/>
                    </a:cubicBezTo>
                    <a:lnTo>
                      <a:pt x="7400" y="2644"/>
                    </a:lnTo>
                    <a:cubicBezTo>
                      <a:pt x="7391" y="2579"/>
                      <a:pt x="7379" y="2517"/>
                      <a:pt x="7366" y="2456"/>
                    </a:cubicBezTo>
                    <a:cubicBezTo>
                      <a:pt x="7356" y="2417"/>
                      <a:pt x="7322" y="2391"/>
                      <a:pt x="7284" y="2391"/>
                    </a:cubicBezTo>
                    <a:close/>
                    <a:moveTo>
                      <a:pt x="3904" y="2757"/>
                    </a:moveTo>
                    <a:cubicBezTo>
                      <a:pt x="3876" y="2757"/>
                      <a:pt x="3849" y="2771"/>
                      <a:pt x="3832" y="2804"/>
                    </a:cubicBezTo>
                    <a:cubicBezTo>
                      <a:pt x="3804" y="2860"/>
                      <a:pt x="3770" y="2875"/>
                      <a:pt x="3770" y="2875"/>
                    </a:cubicBezTo>
                    <a:cubicBezTo>
                      <a:pt x="3770" y="2875"/>
                      <a:pt x="3769" y="2878"/>
                      <a:pt x="3769" y="2878"/>
                    </a:cubicBezTo>
                    <a:cubicBezTo>
                      <a:pt x="3767" y="2878"/>
                      <a:pt x="3766" y="2872"/>
                      <a:pt x="3764" y="2847"/>
                    </a:cubicBezTo>
                    <a:cubicBezTo>
                      <a:pt x="3757" y="2796"/>
                      <a:pt x="3718" y="2772"/>
                      <a:pt x="3679" y="2772"/>
                    </a:cubicBezTo>
                    <a:cubicBezTo>
                      <a:pt x="3632" y="2772"/>
                      <a:pt x="3584" y="2806"/>
                      <a:pt x="3591" y="2869"/>
                    </a:cubicBezTo>
                    <a:cubicBezTo>
                      <a:pt x="3594" y="2906"/>
                      <a:pt x="3610" y="2943"/>
                      <a:pt x="3631" y="2977"/>
                    </a:cubicBezTo>
                    <a:cubicBezTo>
                      <a:pt x="3662" y="3020"/>
                      <a:pt x="3711" y="3048"/>
                      <a:pt x="3767" y="3048"/>
                    </a:cubicBezTo>
                    <a:cubicBezTo>
                      <a:pt x="3850" y="3048"/>
                      <a:pt x="3927" y="2986"/>
                      <a:pt x="3983" y="2884"/>
                    </a:cubicBezTo>
                    <a:cubicBezTo>
                      <a:pt x="4018" y="2816"/>
                      <a:pt x="3961" y="2757"/>
                      <a:pt x="3904" y="2757"/>
                    </a:cubicBezTo>
                    <a:close/>
                    <a:moveTo>
                      <a:pt x="10131" y="2862"/>
                    </a:moveTo>
                    <a:cubicBezTo>
                      <a:pt x="10068" y="2862"/>
                      <a:pt x="10010" y="2940"/>
                      <a:pt x="10065" y="3005"/>
                    </a:cubicBezTo>
                    <a:cubicBezTo>
                      <a:pt x="10139" y="3088"/>
                      <a:pt x="10207" y="3177"/>
                      <a:pt x="10269" y="3270"/>
                    </a:cubicBezTo>
                    <a:cubicBezTo>
                      <a:pt x="10284" y="3291"/>
                      <a:pt x="10312" y="3307"/>
                      <a:pt x="10340" y="3307"/>
                    </a:cubicBezTo>
                    <a:lnTo>
                      <a:pt x="10340" y="3310"/>
                    </a:lnTo>
                    <a:cubicBezTo>
                      <a:pt x="10355" y="3307"/>
                      <a:pt x="10373" y="3301"/>
                      <a:pt x="10389" y="3291"/>
                    </a:cubicBezTo>
                    <a:cubicBezTo>
                      <a:pt x="10426" y="3264"/>
                      <a:pt x="10438" y="3211"/>
                      <a:pt x="10410" y="3174"/>
                    </a:cubicBezTo>
                    <a:cubicBezTo>
                      <a:pt x="10346" y="3075"/>
                      <a:pt x="10272" y="2983"/>
                      <a:pt x="10195" y="2894"/>
                    </a:cubicBezTo>
                    <a:cubicBezTo>
                      <a:pt x="10176" y="2871"/>
                      <a:pt x="10153" y="2862"/>
                      <a:pt x="10131" y="2862"/>
                    </a:cubicBezTo>
                    <a:close/>
                    <a:moveTo>
                      <a:pt x="7315" y="3069"/>
                    </a:moveTo>
                    <a:cubicBezTo>
                      <a:pt x="7273" y="3069"/>
                      <a:pt x="7233" y="3101"/>
                      <a:pt x="7231" y="3143"/>
                    </a:cubicBezTo>
                    <a:cubicBezTo>
                      <a:pt x="7215" y="3248"/>
                      <a:pt x="7187" y="3347"/>
                      <a:pt x="7141" y="3443"/>
                    </a:cubicBezTo>
                    <a:cubicBezTo>
                      <a:pt x="7120" y="3483"/>
                      <a:pt x="7135" y="3535"/>
                      <a:pt x="7175" y="3557"/>
                    </a:cubicBezTo>
                    <a:cubicBezTo>
                      <a:pt x="7187" y="3563"/>
                      <a:pt x="7203" y="3566"/>
                      <a:pt x="7218" y="3569"/>
                    </a:cubicBezTo>
                    <a:cubicBezTo>
                      <a:pt x="7249" y="3569"/>
                      <a:pt x="7277" y="3550"/>
                      <a:pt x="7292" y="3523"/>
                    </a:cubicBezTo>
                    <a:cubicBezTo>
                      <a:pt x="7348" y="3412"/>
                      <a:pt x="7385" y="3291"/>
                      <a:pt x="7400" y="3168"/>
                    </a:cubicBezTo>
                    <a:cubicBezTo>
                      <a:pt x="7406" y="3122"/>
                      <a:pt x="7372" y="3079"/>
                      <a:pt x="7326" y="3069"/>
                    </a:cubicBezTo>
                    <a:cubicBezTo>
                      <a:pt x="7323" y="3069"/>
                      <a:pt x="7319" y="3069"/>
                      <a:pt x="7315" y="3069"/>
                    </a:cubicBezTo>
                    <a:close/>
                    <a:moveTo>
                      <a:pt x="7027" y="3148"/>
                    </a:moveTo>
                    <a:cubicBezTo>
                      <a:pt x="7000" y="3148"/>
                      <a:pt x="6973" y="3161"/>
                      <a:pt x="6956" y="3193"/>
                    </a:cubicBezTo>
                    <a:cubicBezTo>
                      <a:pt x="6901" y="3285"/>
                      <a:pt x="6867" y="3387"/>
                      <a:pt x="6860" y="3495"/>
                    </a:cubicBezTo>
                    <a:cubicBezTo>
                      <a:pt x="6860" y="3529"/>
                      <a:pt x="6867" y="3563"/>
                      <a:pt x="6882" y="3594"/>
                    </a:cubicBezTo>
                    <a:cubicBezTo>
                      <a:pt x="6894" y="3625"/>
                      <a:pt x="6925" y="3643"/>
                      <a:pt x="6959" y="3646"/>
                    </a:cubicBezTo>
                    <a:cubicBezTo>
                      <a:pt x="6971" y="3646"/>
                      <a:pt x="6984" y="3643"/>
                      <a:pt x="6993" y="3637"/>
                    </a:cubicBezTo>
                    <a:cubicBezTo>
                      <a:pt x="7036" y="3618"/>
                      <a:pt x="7055" y="3566"/>
                      <a:pt x="7036" y="3523"/>
                    </a:cubicBezTo>
                    <a:cubicBezTo>
                      <a:pt x="7033" y="3513"/>
                      <a:pt x="7030" y="3504"/>
                      <a:pt x="7033" y="3495"/>
                    </a:cubicBezTo>
                    <a:cubicBezTo>
                      <a:pt x="7033" y="3464"/>
                      <a:pt x="7042" y="3396"/>
                      <a:pt x="7107" y="3276"/>
                    </a:cubicBezTo>
                    <a:cubicBezTo>
                      <a:pt x="7143" y="3207"/>
                      <a:pt x="7085" y="3148"/>
                      <a:pt x="7027" y="3148"/>
                    </a:cubicBezTo>
                    <a:close/>
                    <a:moveTo>
                      <a:pt x="10512" y="3433"/>
                    </a:moveTo>
                    <a:cubicBezTo>
                      <a:pt x="10456" y="3433"/>
                      <a:pt x="10399" y="3489"/>
                      <a:pt x="10432" y="3557"/>
                    </a:cubicBezTo>
                    <a:cubicBezTo>
                      <a:pt x="10481" y="3655"/>
                      <a:pt x="10522" y="3757"/>
                      <a:pt x="10555" y="3862"/>
                    </a:cubicBezTo>
                    <a:cubicBezTo>
                      <a:pt x="10568" y="3899"/>
                      <a:pt x="10599" y="3921"/>
                      <a:pt x="10636" y="3924"/>
                    </a:cubicBezTo>
                    <a:cubicBezTo>
                      <a:pt x="10645" y="3921"/>
                      <a:pt x="10654" y="3921"/>
                      <a:pt x="10663" y="3918"/>
                    </a:cubicBezTo>
                    <a:cubicBezTo>
                      <a:pt x="10710" y="3905"/>
                      <a:pt x="10734" y="3856"/>
                      <a:pt x="10719" y="3810"/>
                    </a:cubicBezTo>
                    <a:cubicBezTo>
                      <a:pt x="10682" y="3699"/>
                      <a:pt x="10639" y="3587"/>
                      <a:pt x="10586" y="3483"/>
                    </a:cubicBezTo>
                    <a:cubicBezTo>
                      <a:pt x="10570" y="3447"/>
                      <a:pt x="10541" y="3433"/>
                      <a:pt x="10512" y="3433"/>
                    </a:cubicBezTo>
                    <a:close/>
                    <a:moveTo>
                      <a:pt x="10716" y="4086"/>
                    </a:moveTo>
                    <a:cubicBezTo>
                      <a:pt x="10711" y="4086"/>
                      <a:pt x="10706" y="4086"/>
                      <a:pt x="10700" y="4087"/>
                    </a:cubicBezTo>
                    <a:cubicBezTo>
                      <a:pt x="10654" y="4093"/>
                      <a:pt x="10620" y="4136"/>
                      <a:pt x="10626" y="4183"/>
                    </a:cubicBezTo>
                    <a:cubicBezTo>
                      <a:pt x="10636" y="4254"/>
                      <a:pt x="10642" y="4325"/>
                      <a:pt x="10642" y="4399"/>
                    </a:cubicBezTo>
                    <a:cubicBezTo>
                      <a:pt x="10642" y="4433"/>
                      <a:pt x="10642" y="4467"/>
                      <a:pt x="10639" y="4504"/>
                    </a:cubicBezTo>
                    <a:cubicBezTo>
                      <a:pt x="10633" y="4550"/>
                      <a:pt x="10666" y="4593"/>
                      <a:pt x="10713" y="4599"/>
                    </a:cubicBezTo>
                    <a:lnTo>
                      <a:pt x="10722" y="4599"/>
                    </a:lnTo>
                    <a:cubicBezTo>
                      <a:pt x="10765" y="4596"/>
                      <a:pt x="10802" y="4565"/>
                      <a:pt x="10808" y="4522"/>
                    </a:cubicBezTo>
                    <a:cubicBezTo>
                      <a:pt x="10811" y="4482"/>
                      <a:pt x="10815" y="4439"/>
                      <a:pt x="10815" y="4399"/>
                    </a:cubicBezTo>
                    <a:cubicBezTo>
                      <a:pt x="10815" y="4318"/>
                      <a:pt x="10808" y="4238"/>
                      <a:pt x="10796" y="4158"/>
                    </a:cubicBezTo>
                    <a:cubicBezTo>
                      <a:pt x="10793" y="4117"/>
                      <a:pt x="10756" y="4086"/>
                      <a:pt x="10716" y="408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198;p3"/>
              <p:cNvSpPr/>
              <p:nvPr/>
            </p:nvSpPr>
            <p:spPr>
              <a:xfrm>
                <a:off x="148352" y="3736183"/>
                <a:ext cx="86504" cy="86286"/>
              </a:xfrm>
              <a:custGeom>
                <a:avLst/>
                <a:gdLst/>
                <a:ahLst/>
                <a:cxnLst/>
                <a:rect l="l" t="t" r="r" b="b"/>
                <a:pathLst>
                  <a:path w="1188" h="1185" extrusionOk="0">
                    <a:moveTo>
                      <a:pt x="596" y="170"/>
                    </a:moveTo>
                    <a:cubicBezTo>
                      <a:pt x="827" y="173"/>
                      <a:pt x="1015" y="361"/>
                      <a:pt x="1012" y="596"/>
                    </a:cubicBezTo>
                    <a:cubicBezTo>
                      <a:pt x="1009" y="827"/>
                      <a:pt x="824" y="1012"/>
                      <a:pt x="592" y="1015"/>
                    </a:cubicBezTo>
                    <a:cubicBezTo>
                      <a:pt x="364" y="1006"/>
                      <a:pt x="185" y="818"/>
                      <a:pt x="185" y="592"/>
                    </a:cubicBezTo>
                    <a:cubicBezTo>
                      <a:pt x="185" y="364"/>
                      <a:pt x="367" y="179"/>
                      <a:pt x="596" y="173"/>
                    </a:cubicBezTo>
                    <a:lnTo>
                      <a:pt x="596" y="170"/>
                    </a:lnTo>
                    <a:close/>
                    <a:moveTo>
                      <a:pt x="596" y="0"/>
                    </a:moveTo>
                    <a:cubicBezTo>
                      <a:pt x="269" y="0"/>
                      <a:pt x="0" y="262"/>
                      <a:pt x="0" y="592"/>
                    </a:cubicBezTo>
                    <a:cubicBezTo>
                      <a:pt x="0" y="919"/>
                      <a:pt x="266" y="1185"/>
                      <a:pt x="592" y="1185"/>
                    </a:cubicBezTo>
                    <a:lnTo>
                      <a:pt x="596" y="1185"/>
                    </a:lnTo>
                    <a:cubicBezTo>
                      <a:pt x="923" y="1185"/>
                      <a:pt x="1188" y="919"/>
                      <a:pt x="1188" y="592"/>
                    </a:cubicBezTo>
                    <a:cubicBezTo>
                      <a:pt x="1188" y="262"/>
                      <a:pt x="923" y="0"/>
                      <a:pt x="59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99;p3"/>
              <p:cNvSpPr/>
              <p:nvPr/>
            </p:nvSpPr>
            <p:spPr>
              <a:xfrm>
                <a:off x="98895" y="3357080"/>
                <a:ext cx="161423" cy="148928"/>
              </a:xfrm>
              <a:custGeom>
                <a:avLst/>
                <a:gdLst/>
                <a:ahLst/>
                <a:cxnLst/>
                <a:rect l="l" t="t" r="r" b="b"/>
                <a:pathLst>
                  <a:path w="2558" h="2360" extrusionOk="0">
                    <a:moveTo>
                      <a:pt x="1855" y="179"/>
                    </a:moveTo>
                    <a:lnTo>
                      <a:pt x="1855" y="179"/>
                    </a:lnTo>
                    <a:cubicBezTo>
                      <a:pt x="1827" y="306"/>
                      <a:pt x="1771" y="531"/>
                      <a:pt x="1707" y="790"/>
                    </a:cubicBezTo>
                    <a:cubicBezTo>
                      <a:pt x="1583" y="710"/>
                      <a:pt x="1457" y="630"/>
                      <a:pt x="1330" y="553"/>
                    </a:cubicBezTo>
                    <a:cubicBezTo>
                      <a:pt x="1629" y="306"/>
                      <a:pt x="1781" y="213"/>
                      <a:pt x="1855" y="179"/>
                    </a:cubicBezTo>
                    <a:close/>
                    <a:moveTo>
                      <a:pt x="522" y="287"/>
                    </a:moveTo>
                    <a:cubicBezTo>
                      <a:pt x="704" y="374"/>
                      <a:pt x="880" y="469"/>
                      <a:pt x="1053" y="577"/>
                    </a:cubicBezTo>
                    <a:cubicBezTo>
                      <a:pt x="942" y="670"/>
                      <a:pt x="824" y="778"/>
                      <a:pt x="698" y="892"/>
                    </a:cubicBezTo>
                    <a:cubicBezTo>
                      <a:pt x="575" y="559"/>
                      <a:pt x="531" y="371"/>
                      <a:pt x="522" y="287"/>
                    </a:cubicBezTo>
                    <a:close/>
                    <a:moveTo>
                      <a:pt x="1811" y="1046"/>
                    </a:moveTo>
                    <a:cubicBezTo>
                      <a:pt x="2070" y="1219"/>
                      <a:pt x="2225" y="1330"/>
                      <a:pt x="2308" y="1398"/>
                    </a:cubicBezTo>
                    <a:cubicBezTo>
                      <a:pt x="2188" y="1413"/>
                      <a:pt x="1981" y="1438"/>
                      <a:pt x="1694" y="1462"/>
                    </a:cubicBezTo>
                    <a:cubicBezTo>
                      <a:pt x="1731" y="1336"/>
                      <a:pt x="1771" y="1197"/>
                      <a:pt x="1808" y="1046"/>
                    </a:cubicBezTo>
                    <a:close/>
                    <a:moveTo>
                      <a:pt x="1201" y="664"/>
                    </a:moveTo>
                    <a:cubicBezTo>
                      <a:pt x="1355" y="756"/>
                      <a:pt x="1515" y="855"/>
                      <a:pt x="1666" y="954"/>
                    </a:cubicBezTo>
                    <a:cubicBezTo>
                      <a:pt x="1617" y="1148"/>
                      <a:pt x="1571" y="1324"/>
                      <a:pt x="1525" y="1478"/>
                    </a:cubicBezTo>
                    <a:cubicBezTo>
                      <a:pt x="1336" y="1493"/>
                      <a:pt x="1136" y="1509"/>
                      <a:pt x="951" y="1521"/>
                    </a:cubicBezTo>
                    <a:cubicBezTo>
                      <a:pt x="883" y="1367"/>
                      <a:pt x="815" y="1210"/>
                      <a:pt x="757" y="1055"/>
                    </a:cubicBezTo>
                    <a:cubicBezTo>
                      <a:pt x="917" y="910"/>
                      <a:pt x="1065" y="778"/>
                      <a:pt x="1201" y="664"/>
                    </a:cubicBezTo>
                    <a:close/>
                    <a:moveTo>
                      <a:pt x="630" y="1173"/>
                    </a:moveTo>
                    <a:cubicBezTo>
                      <a:pt x="676" y="1293"/>
                      <a:pt x="726" y="1413"/>
                      <a:pt x="775" y="1530"/>
                    </a:cubicBezTo>
                    <a:cubicBezTo>
                      <a:pt x="613" y="1539"/>
                      <a:pt x="473" y="1543"/>
                      <a:pt x="370" y="1543"/>
                    </a:cubicBezTo>
                    <a:cubicBezTo>
                      <a:pt x="319" y="1543"/>
                      <a:pt x="276" y="1542"/>
                      <a:pt x="245" y="1540"/>
                    </a:cubicBezTo>
                    <a:cubicBezTo>
                      <a:pt x="337" y="1450"/>
                      <a:pt x="476" y="1317"/>
                      <a:pt x="630" y="1173"/>
                    </a:cubicBezTo>
                    <a:close/>
                    <a:moveTo>
                      <a:pt x="1472" y="1644"/>
                    </a:moveTo>
                    <a:lnTo>
                      <a:pt x="1472" y="1644"/>
                    </a:lnTo>
                    <a:cubicBezTo>
                      <a:pt x="1370" y="1981"/>
                      <a:pt x="1306" y="2116"/>
                      <a:pt x="1275" y="2172"/>
                    </a:cubicBezTo>
                    <a:cubicBezTo>
                      <a:pt x="1176" y="2015"/>
                      <a:pt x="1090" y="1848"/>
                      <a:pt x="1019" y="1678"/>
                    </a:cubicBezTo>
                    <a:cubicBezTo>
                      <a:pt x="1167" y="1672"/>
                      <a:pt x="1321" y="1657"/>
                      <a:pt x="1472" y="1644"/>
                    </a:cubicBezTo>
                    <a:close/>
                    <a:moveTo>
                      <a:pt x="1916" y="0"/>
                    </a:moveTo>
                    <a:cubicBezTo>
                      <a:pt x="1833" y="0"/>
                      <a:pt x="1673" y="53"/>
                      <a:pt x="1182" y="466"/>
                    </a:cubicBezTo>
                    <a:cubicBezTo>
                      <a:pt x="960" y="334"/>
                      <a:pt x="618" y="136"/>
                      <a:pt x="507" y="108"/>
                    </a:cubicBezTo>
                    <a:cubicBezTo>
                      <a:pt x="494" y="108"/>
                      <a:pt x="485" y="105"/>
                      <a:pt x="476" y="105"/>
                    </a:cubicBezTo>
                    <a:cubicBezTo>
                      <a:pt x="439" y="105"/>
                      <a:pt x="408" y="124"/>
                      <a:pt x="386" y="155"/>
                    </a:cubicBezTo>
                    <a:cubicBezTo>
                      <a:pt x="359" y="192"/>
                      <a:pt x="297" y="281"/>
                      <a:pt x="568" y="1009"/>
                    </a:cubicBezTo>
                    <a:cubicBezTo>
                      <a:pt x="328" y="1231"/>
                      <a:pt x="118" y="1435"/>
                      <a:pt x="38" y="1515"/>
                    </a:cubicBezTo>
                    <a:cubicBezTo>
                      <a:pt x="10" y="1543"/>
                      <a:pt x="1" y="1583"/>
                      <a:pt x="13" y="1620"/>
                    </a:cubicBezTo>
                    <a:cubicBezTo>
                      <a:pt x="38" y="1681"/>
                      <a:pt x="93" y="1706"/>
                      <a:pt x="374" y="1706"/>
                    </a:cubicBezTo>
                    <a:cubicBezTo>
                      <a:pt x="497" y="1706"/>
                      <a:pt x="655" y="1700"/>
                      <a:pt x="846" y="1691"/>
                    </a:cubicBezTo>
                    <a:cubicBezTo>
                      <a:pt x="966" y="1959"/>
                      <a:pt x="1117" y="2271"/>
                      <a:pt x="1207" y="2338"/>
                    </a:cubicBezTo>
                    <a:cubicBezTo>
                      <a:pt x="1225" y="2351"/>
                      <a:pt x="1247" y="2360"/>
                      <a:pt x="1272" y="2360"/>
                    </a:cubicBezTo>
                    <a:lnTo>
                      <a:pt x="1275" y="2360"/>
                    </a:lnTo>
                    <a:cubicBezTo>
                      <a:pt x="1358" y="2360"/>
                      <a:pt x="1444" y="2304"/>
                      <a:pt x="1648" y="1629"/>
                    </a:cubicBezTo>
                    <a:cubicBezTo>
                      <a:pt x="1947" y="1604"/>
                      <a:pt x="2413" y="1555"/>
                      <a:pt x="2487" y="1530"/>
                    </a:cubicBezTo>
                    <a:cubicBezTo>
                      <a:pt x="2518" y="1515"/>
                      <a:pt x="2539" y="1487"/>
                      <a:pt x="2545" y="1456"/>
                    </a:cubicBezTo>
                    <a:cubicBezTo>
                      <a:pt x="2549" y="1398"/>
                      <a:pt x="2558" y="1339"/>
                      <a:pt x="1851" y="883"/>
                    </a:cubicBezTo>
                    <a:cubicBezTo>
                      <a:pt x="1959" y="466"/>
                      <a:pt x="2037" y="118"/>
                      <a:pt x="2037" y="115"/>
                    </a:cubicBezTo>
                    <a:cubicBezTo>
                      <a:pt x="2040" y="90"/>
                      <a:pt x="2033" y="62"/>
                      <a:pt x="2018" y="44"/>
                    </a:cubicBezTo>
                    <a:cubicBezTo>
                      <a:pt x="1990" y="16"/>
                      <a:pt x="1953" y="0"/>
                      <a:pt x="191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3"/>
              <p:cNvSpPr/>
              <p:nvPr/>
            </p:nvSpPr>
            <p:spPr>
              <a:xfrm>
                <a:off x="982653" y="4866108"/>
                <a:ext cx="114472" cy="115104"/>
              </a:xfrm>
              <a:custGeom>
                <a:avLst/>
                <a:gdLst/>
                <a:ahLst/>
                <a:cxnLst/>
                <a:rect l="l" t="t" r="r" b="b"/>
                <a:pathLst>
                  <a:path w="1814" h="1824" extrusionOk="0">
                    <a:moveTo>
                      <a:pt x="969" y="232"/>
                    </a:moveTo>
                    <a:cubicBezTo>
                      <a:pt x="993" y="309"/>
                      <a:pt x="1018" y="414"/>
                      <a:pt x="1034" y="482"/>
                    </a:cubicBezTo>
                    <a:cubicBezTo>
                      <a:pt x="1080" y="664"/>
                      <a:pt x="1089" y="704"/>
                      <a:pt x="1111" y="735"/>
                    </a:cubicBezTo>
                    <a:cubicBezTo>
                      <a:pt x="1135" y="766"/>
                      <a:pt x="1169" y="778"/>
                      <a:pt x="1348" y="843"/>
                    </a:cubicBezTo>
                    <a:cubicBezTo>
                      <a:pt x="1410" y="868"/>
                      <a:pt x="1509" y="901"/>
                      <a:pt x="1579" y="929"/>
                    </a:cubicBezTo>
                    <a:cubicBezTo>
                      <a:pt x="1478" y="975"/>
                      <a:pt x="1314" y="1037"/>
                      <a:pt x="1169" y="1090"/>
                    </a:cubicBezTo>
                    <a:cubicBezTo>
                      <a:pt x="1148" y="1096"/>
                      <a:pt x="1132" y="1111"/>
                      <a:pt x="1123" y="1133"/>
                    </a:cubicBezTo>
                    <a:cubicBezTo>
                      <a:pt x="1049" y="1299"/>
                      <a:pt x="960" y="1487"/>
                      <a:pt x="901" y="1592"/>
                    </a:cubicBezTo>
                    <a:cubicBezTo>
                      <a:pt x="861" y="1478"/>
                      <a:pt x="805" y="1278"/>
                      <a:pt x="762" y="1105"/>
                    </a:cubicBezTo>
                    <a:cubicBezTo>
                      <a:pt x="753" y="1071"/>
                      <a:pt x="728" y="1049"/>
                      <a:pt x="697" y="1043"/>
                    </a:cubicBezTo>
                    <a:cubicBezTo>
                      <a:pt x="528" y="1012"/>
                      <a:pt x="333" y="969"/>
                      <a:pt x="229" y="938"/>
                    </a:cubicBezTo>
                    <a:cubicBezTo>
                      <a:pt x="395" y="849"/>
                      <a:pt x="565" y="772"/>
                      <a:pt x="741" y="704"/>
                    </a:cubicBezTo>
                    <a:cubicBezTo>
                      <a:pt x="759" y="695"/>
                      <a:pt x="778" y="676"/>
                      <a:pt x="784" y="658"/>
                    </a:cubicBezTo>
                    <a:cubicBezTo>
                      <a:pt x="839" y="513"/>
                      <a:pt x="901" y="371"/>
                      <a:pt x="969" y="232"/>
                    </a:cubicBezTo>
                    <a:close/>
                    <a:moveTo>
                      <a:pt x="990" y="1"/>
                    </a:moveTo>
                    <a:cubicBezTo>
                      <a:pt x="941" y="1"/>
                      <a:pt x="867" y="1"/>
                      <a:pt x="648" y="571"/>
                    </a:cubicBezTo>
                    <a:cubicBezTo>
                      <a:pt x="40" y="815"/>
                      <a:pt x="19" y="895"/>
                      <a:pt x="10" y="929"/>
                    </a:cubicBezTo>
                    <a:cubicBezTo>
                      <a:pt x="0" y="957"/>
                      <a:pt x="6" y="985"/>
                      <a:pt x="22" y="1009"/>
                    </a:cubicBezTo>
                    <a:cubicBezTo>
                      <a:pt x="37" y="1031"/>
                      <a:pt x="84" y="1093"/>
                      <a:pt x="617" y="1198"/>
                    </a:cubicBezTo>
                    <a:cubicBezTo>
                      <a:pt x="774" y="1824"/>
                      <a:pt x="830" y="1824"/>
                      <a:pt x="892" y="1824"/>
                    </a:cubicBezTo>
                    <a:lnTo>
                      <a:pt x="898" y="1824"/>
                    </a:lnTo>
                    <a:cubicBezTo>
                      <a:pt x="944" y="1821"/>
                      <a:pt x="1000" y="1817"/>
                      <a:pt x="1259" y="1231"/>
                    </a:cubicBezTo>
                    <a:cubicBezTo>
                      <a:pt x="1416" y="1176"/>
                      <a:pt x="1718" y="1065"/>
                      <a:pt x="1783" y="1006"/>
                    </a:cubicBezTo>
                    <a:cubicBezTo>
                      <a:pt x="1805" y="985"/>
                      <a:pt x="1814" y="951"/>
                      <a:pt x="1811" y="920"/>
                    </a:cubicBezTo>
                    <a:cubicBezTo>
                      <a:pt x="1795" y="846"/>
                      <a:pt x="1715" y="806"/>
                      <a:pt x="1404" y="695"/>
                    </a:cubicBezTo>
                    <a:cubicBezTo>
                      <a:pt x="1345" y="673"/>
                      <a:pt x="1274" y="649"/>
                      <a:pt x="1243" y="633"/>
                    </a:cubicBezTo>
                    <a:cubicBezTo>
                      <a:pt x="1234" y="599"/>
                      <a:pt x="1212" y="516"/>
                      <a:pt x="1194" y="448"/>
                    </a:cubicBezTo>
                    <a:cubicBezTo>
                      <a:pt x="1141" y="229"/>
                      <a:pt x="1104" y="93"/>
                      <a:pt x="1067" y="41"/>
                    </a:cubicBezTo>
                    <a:cubicBezTo>
                      <a:pt x="1046" y="16"/>
                      <a:pt x="1018" y="4"/>
                      <a:pt x="99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01" name="Google Shape;201;p3"/>
              <p:cNvGrpSpPr/>
              <p:nvPr/>
            </p:nvGrpSpPr>
            <p:grpSpPr>
              <a:xfrm>
                <a:off x="373177" y="4802227"/>
                <a:ext cx="407881" cy="242857"/>
                <a:chOff x="78527" y="4008152"/>
                <a:chExt cx="407881" cy="242857"/>
              </a:xfrm>
            </p:grpSpPr>
            <p:sp>
              <p:nvSpPr>
                <p:cNvPr id="202" name="Google Shape;202;p3"/>
                <p:cNvSpPr/>
                <p:nvPr/>
              </p:nvSpPr>
              <p:spPr>
                <a:xfrm>
                  <a:off x="78527" y="4013042"/>
                  <a:ext cx="407881" cy="2324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88" h="3469" extrusionOk="0">
                      <a:moveTo>
                        <a:pt x="3696" y="1"/>
                      </a:moveTo>
                      <a:cubicBezTo>
                        <a:pt x="3413" y="1"/>
                        <a:pt x="3163" y="158"/>
                        <a:pt x="2991" y="365"/>
                      </a:cubicBezTo>
                      <a:lnTo>
                        <a:pt x="2991" y="365"/>
                      </a:lnTo>
                      <a:cubicBezTo>
                        <a:pt x="2876" y="273"/>
                        <a:pt x="2725" y="190"/>
                        <a:pt x="2533" y="128"/>
                      </a:cubicBezTo>
                      <a:cubicBezTo>
                        <a:pt x="2372" y="75"/>
                        <a:pt x="2237" y="52"/>
                        <a:pt x="2122" y="52"/>
                      </a:cubicBezTo>
                      <a:cubicBezTo>
                        <a:pt x="1407" y="52"/>
                        <a:pt x="1530" y="951"/>
                        <a:pt x="1530" y="951"/>
                      </a:cubicBezTo>
                      <a:cubicBezTo>
                        <a:pt x="1457" y="907"/>
                        <a:pt x="1378" y="886"/>
                        <a:pt x="1298" y="886"/>
                      </a:cubicBezTo>
                      <a:cubicBezTo>
                        <a:pt x="694" y="886"/>
                        <a:pt x="1" y="2034"/>
                        <a:pt x="790" y="2617"/>
                      </a:cubicBezTo>
                      <a:cubicBezTo>
                        <a:pt x="1039" y="2800"/>
                        <a:pt x="1275" y="2883"/>
                        <a:pt x="1477" y="2895"/>
                      </a:cubicBezTo>
                      <a:lnTo>
                        <a:pt x="1477" y="2895"/>
                      </a:lnTo>
                      <a:cubicBezTo>
                        <a:pt x="1545" y="3200"/>
                        <a:pt x="1763" y="3463"/>
                        <a:pt x="2224" y="3468"/>
                      </a:cubicBezTo>
                      <a:cubicBezTo>
                        <a:pt x="2242" y="3468"/>
                        <a:pt x="2259" y="3468"/>
                        <a:pt x="2276" y="3468"/>
                      </a:cubicBezTo>
                      <a:cubicBezTo>
                        <a:pt x="2909" y="3468"/>
                        <a:pt x="3333" y="3322"/>
                        <a:pt x="3571" y="3105"/>
                      </a:cubicBezTo>
                      <a:lnTo>
                        <a:pt x="3571" y="3105"/>
                      </a:lnTo>
                      <a:cubicBezTo>
                        <a:pt x="3621" y="3172"/>
                        <a:pt x="3683" y="3237"/>
                        <a:pt x="3760" y="3298"/>
                      </a:cubicBezTo>
                      <a:cubicBezTo>
                        <a:pt x="3866" y="3382"/>
                        <a:pt x="3994" y="3419"/>
                        <a:pt x="4133" y="3419"/>
                      </a:cubicBezTo>
                      <a:cubicBezTo>
                        <a:pt x="4932" y="3419"/>
                        <a:pt x="6088" y="2177"/>
                        <a:pt x="5404" y="1457"/>
                      </a:cubicBezTo>
                      <a:cubicBezTo>
                        <a:pt x="5215" y="1258"/>
                        <a:pt x="5015" y="1183"/>
                        <a:pt x="4827" y="1183"/>
                      </a:cubicBezTo>
                      <a:cubicBezTo>
                        <a:pt x="4806" y="1183"/>
                        <a:pt x="4786" y="1184"/>
                        <a:pt x="4765" y="1185"/>
                      </a:cubicBezTo>
                      <a:lnTo>
                        <a:pt x="4765" y="1185"/>
                      </a:lnTo>
                      <a:cubicBezTo>
                        <a:pt x="4773" y="830"/>
                        <a:pt x="4595" y="421"/>
                        <a:pt x="4155" y="143"/>
                      </a:cubicBezTo>
                      <a:cubicBezTo>
                        <a:pt x="3998" y="43"/>
                        <a:pt x="3843" y="1"/>
                        <a:pt x="3696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" name="Google Shape;203;p3"/>
                <p:cNvSpPr/>
                <p:nvPr/>
              </p:nvSpPr>
              <p:spPr>
                <a:xfrm>
                  <a:off x="96750" y="4008152"/>
                  <a:ext cx="367883" cy="2428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91" h="3625" extrusionOk="0">
                      <a:moveTo>
                        <a:pt x="2733" y="558"/>
                      </a:moveTo>
                      <a:cubicBezTo>
                        <a:pt x="2952" y="768"/>
                        <a:pt x="2995" y="1015"/>
                        <a:pt x="2936" y="1178"/>
                      </a:cubicBezTo>
                      <a:cubicBezTo>
                        <a:pt x="2906" y="1264"/>
                        <a:pt x="2852" y="1311"/>
                        <a:pt x="2788" y="1311"/>
                      </a:cubicBezTo>
                      <a:cubicBezTo>
                        <a:pt x="2749" y="1311"/>
                        <a:pt x="2705" y="1293"/>
                        <a:pt x="2662" y="1255"/>
                      </a:cubicBezTo>
                      <a:cubicBezTo>
                        <a:pt x="2508" y="1129"/>
                        <a:pt x="2542" y="827"/>
                        <a:pt x="2733" y="558"/>
                      </a:cubicBezTo>
                      <a:close/>
                      <a:moveTo>
                        <a:pt x="4404" y="1354"/>
                      </a:moveTo>
                      <a:lnTo>
                        <a:pt x="4404" y="1354"/>
                      </a:lnTo>
                      <a:cubicBezTo>
                        <a:pt x="4367" y="1650"/>
                        <a:pt x="4185" y="1872"/>
                        <a:pt x="3945" y="1906"/>
                      </a:cubicBezTo>
                      <a:cubicBezTo>
                        <a:pt x="3929" y="1906"/>
                        <a:pt x="3917" y="1909"/>
                        <a:pt x="3902" y="1909"/>
                      </a:cubicBezTo>
                      <a:cubicBezTo>
                        <a:pt x="3837" y="1909"/>
                        <a:pt x="3837" y="1888"/>
                        <a:pt x="3837" y="1869"/>
                      </a:cubicBezTo>
                      <a:cubicBezTo>
                        <a:pt x="3831" y="1746"/>
                        <a:pt x="4068" y="1431"/>
                        <a:pt x="4404" y="1354"/>
                      </a:cubicBezTo>
                      <a:close/>
                      <a:moveTo>
                        <a:pt x="1527" y="2125"/>
                      </a:moveTo>
                      <a:cubicBezTo>
                        <a:pt x="1570" y="2125"/>
                        <a:pt x="1610" y="2162"/>
                        <a:pt x="1635" y="2196"/>
                      </a:cubicBezTo>
                      <a:cubicBezTo>
                        <a:pt x="1755" y="2347"/>
                        <a:pt x="1783" y="2511"/>
                        <a:pt x="1718" y="2646"/>
                      </a:cubicBezTo>
                      <a:cubicBezTo>
                        <a:pt x="1647" y="2795"/>
                        <a:pt x="1477" y="2884"/>
                        <a:pt x="1274" y="2890"/>
                      </a:cubicBezTo>
                      <a:cubicBezTo>
                        <a:pt x="1231" y="2619"/>
                        <a:pt x="1308" y="2332"/>
                        <a:pt x="1416" y="2199"/>
                      </a:cubicBezTo>
                      <a:cubicBezTo>
                        <a:pt x="1440" y="2159"/>
                        <a:pt x="1481" y="2131"/>
                        <a:pt x="1527" y="2125"/>
                      </a:cubicBezTo>
                      <a:close/>
                      <a:moveTo>
                        <a:pt x="3350" y="2350"/>
                      </a:moveTo>
                      <a:cubicBezTo>
                        <a:pt x="3362" y="2350"/>
                        <a:pt x="3396" y="2384"/>
                        <a:pt x="3424" y="2468"/>
                      </a:cubicBezTo>
                      <a:cubicBezTo>
                        <a:pt x="3491" y="2668"/>
                        <a:pt x="3448" y="2890"/>
                        <a:pt x="3313" y="3051"/>
                      </a:cubicBezTo>
                      <a:cubicBezTo>
                        <a:pt x="3183" y="2825"/>
                        <a:pt x="3195" y="2582"/>
                        <a:pt x="3266" y="2440"/>
                      </a:cubicBezTo>
                      <a:cubicBezTo>
                        <a:pt x="3297" y="2375"/>
                        <a:pt x="3334" y="2350"/>
                        <a:pt x="3350" y="2350"/>
                      </a:cubicBezTo>
                      <a:close/>
                      <a:moveTo>
                        <a:pt x="3426" y="160"/>
                      </a:moveTo>
                      <a:cubicBezTo>
                        <a:pt x="3566" y="160"/>
                        <a:pt x="3707" y="201"/>
                        <a:pt x="3840" y="287"/>
                      </a:cubicBezTo>
                      <a:cubicBezTo>
                        <a:pt x="4185" y="503"/>
                        <a:pt x="4395" y="836"/>
                        <a:pt x="4411" y="1191"/>
                      </a:cubicBezTo>
                      <a:cubicBezTo>
                        <a:pt x="3994" y="1265"/>
                        <a:pt x="3667" y="1650"/>
                        <a:pt x="3677" y="1878"/>
                      </a:cubicBezTo>
                      <a:cubicBezTo>
                        <a:pt x="3679" y="1969"/>
                        <a:pt x="3738" y="2069"/>
                        <a:pt x="3899" y="2069"/>
                      </a:cubicBezTo>
                      <a:cubicBezTo>
                        <a:pt x="3920" y="2069"/>
                        <a:pt x="3942" y="2067"/>
                        <a:pt x="3966" y="2064"/>
                      </a:cubicBezTo>
                      <a:cubicBezTo>
                        <a:pt x="4293" y="2020"/>
                        <a:pt x="4534" y="1727"/>
                        <a:pt x="4571" y="1339"/>
                      </a:cubicBezTo>
                      <a:cubicBezTo>
                        <a:pt x="4753" y="1342"/>
                        <a:pt x="4920" y="1428"/>
                        <a:pt x="5074" y="1589"/>
                      </a:cubicBezTo>
                      <a:cubicBezTo>
                        <a:pt x="5336" y="1863"/>
                        <a:pt x="5274" y="2190"/>
                        <a:pt x="5176" y="2418"/>
                      </a:cubicBezTo>
                      <a:cubicBezTo>
                        <a:pt x="4953" y="2939"/>
                        <a:pt x="4327" y="3414"/>
                        <a:pt x="3862" y="3414"/>
                      </a:cubicBezTo>
                      <a:cubicBezTo>
                        <a:pt x="3857" y="3415"/>
                        <a:pt x="3853" y="3415"/>
                        <a:pt x="3848" y="3415"/>
                      </a:cubicBezTo>
                      <a:cubicBezTo>
                        <a:pt x="3736" y="3415"/>
                        <a:pt x="3627" y="3378"/>
                        <a:pt x="3541" y="3310"/>
                      </a:cubicBezTo>
                      <a:cubicBezTo>
                        <a:pt x="3491" y="3273"/>
                        <a:pt x="3448" y="3232"/>
                        <a:pt x="3408" y="3186"/>
                      </a:cubicBezTo>
                      <a:cubicBezTo>
                        <a:pt x="3603" y="2983"/>
                        <a:pt x="3667" y="2687"/>
                        <a:pt x="3578" y="2421"/>
                      </a:cubicBezTo>
                      <a:cubicBezTo>
                        <a:pt x="3513" y="2218"/>
                        <a:pt x="3408" y="2190"/>
                        <a:pt x="3350" y="2190"/>
                      </a:cubicBezTo>
                      <a:cubicBezTo>
                        <a:pt x="3260" y="2190"/>
                        <a:pt x="3177" y="2255"/>
                        <a:pt x="3121" y="2366"/>
                      </a:cubicBezTo>
                      <a:cubicBezTo>
                        <a:pt x="3023" y="2563"/>
                        <a:pt x="3010" y="2878"/>
                        <a:pt x="3192" y="3165"/>
                      </a:cubicBezTo>
                      <a:cubicBezTo>
                        <a:pt x="3001" y="3306"/>
                        <a:pt x="2649" y="3461"/>
                        <a:pt x="1999" y="3461"/>
                      </a:cubicBezTo>
                      <a:lnTo>
                        <a:pt x="1956" y="3461"/>
                      </a:lnTo>
                      <a:cubicBezTo>
                        <a:pt x="1558" y="3458"/>
                        <a:pt x="1385" y="3254"/>
                        <a:pt x="1314" y="3051"/>
                      </a:cubicBezTo>
                      <a:cubicBezTo>
                        <a:pt x="1564" y="3035"/>
                        <a:pt x="1767" y="2915"/>
                        <a:pt x="1863" y="2720"/>
                      </a:cubicBezTo>
                      <a:cubicBezTo>
                        <a:pt x="1959" y="2523"/>
                        <a:pt x="1922" y="2298"/>
                        <a:pt x="1761" y="2097"/>
                      </a:cubicBezTo>
                      <a:cubicBezTo>
                        <a:pt x="1675" y="1986"/>
                        <a:pt x="1585" y="1965"/>
                        <a:pt x="1527" y="1965"/>
                      </a:cubicBezTo>
                      <a:cubicBezTo>
                        <a:pt x="1444" y="1965"/>
                        <a:pt x="1360" y="2011"/>
                        <a:pt x="1289" y="2097"/>
                      </a:cubicBezTo>
                      <a:cubicBezTo>
                        <a:pt x="1147" y="2276"/>
                        <a:pt x="1076" y="2594"/>
                        <a:pt x="1107" y="2878"/>
                      </a:cubicBezTo>
                      <a:cubicBezTo>
                        <a:pt x="913" y="2835"/>
                        <a:pt x="728" y="2751"/>
                        <a:pt x="568" y="2628"/>
                      </a:cubicBezTo>
                      <a:cubicBezTo>
                        <a:pt x="154" y="2320"/>
                        <a:pt x="241" y="1891"/>
                        <a:pt x="296" y="1718"/>
                      </a:cubicBezTo>
                      <a:cubicBezTo>
                        <a:pt x="420" y="1345"/>
                        <a:pt x="746" y="1043"/>
                        <a:pt x="1027" y="1043"/>
                      </a:cubicBezTo>
                      <a:cubicBezTo>
                        <a:pt x="1095" y="1043"/>
                        <a:pt x="1163" y="1061"/>
                        <a:pt x="1218" y="1095"/>
                      </a:cubicBezTo>
                      <a:cubicBezTo>
                        <a:pt x="1232" y="1103"/>
                        <a:pt x="1246" y="1106"/>
                        <a:pt x="1260" y="1106"/>
                      </a:cubicBezTo>
                      <a:cubicBezTo>
                        <a:pt x="1307" y="1106"/>
                        <a:pt x="1349" y="1067"/>
                        <a:pt x="1342" y="1015"/>
                      </a:cubicBezTo>
                      <a:cubicBezTo>
                        <a:pt x="1342" y="1012"/>
                        <a:pt x="1283" y="586"/>
                        <a:pt x="1487" y="355"/>
                      </a:cubicBezTo>
                      <a:cubicBezTo>
                        <a:pt x="1572" y="255"/>
                        <a:pt x="1695" y="205"/>
                        <a:pt x="1853" y="205"/>
                      </a:cubicBezTo>
                      <a:cubicBezTo>
                        <a:pt x="1964" y="205"/>
                        <a:pt x="2092" y="230"/>
                        <a:pt x="2236" y="278"/>
                      </a:cubicBezTo>
                      <a:cubicBezTo>
                        <a:pt x="2369" y="318"/>
                        <a:pt x="2495" y="380"/>
                        <a:pt x="2609" y="457"/>
                      </a:cubicBezTo>
                      <a:cubicBezTo>
                        <a:pt x="2387" y="765"/>
                        <a:pt x="2313" y="1172"/>
                        <a:pt x="2560" y="1382"/>
                      </a:cubicBezTo>
                      <a:cubicBezTo>
                        <a:pt x="2622" y="1437"/>
                        <a:pt x="2705" y="1474"/>
                        <a:pt x="2791" y="1478"/>
                      </a:cubicBezTo>
                      <a:cubicBezTo>
                        <a:pt x="2921" y="1478"/>
                        <a:pt x="3038" y="1382"/>
                        <a:pt x="3091" y="1234"/>
                      </a:cubicBezTo>
                      <a:cubicBezTo>
                        <a:pt x="3168" y="1018"/>
                        <a:pt x="3112" y="694"/>
                        <a:pt x="2835" y="432"/>
                      </a:cubicBezTo>
                      <a:cubicBezTo>
                        <a:pt x="3006" y="255"/>
                        <a:pt x="3214" y="160"/>
                        <a:pt x="3426" y="160"/>
                      </a:cubicBezTo>
                      <a:close/>
                      <a:moveTo>
                        <a:pt x="3431" y="0"/>
                      </a:moveTo>
                      <a:cubicBezTo>
                        <a:pt x="3171" y="0"/>
                        <a:pt x="2915" y="116"/>
                        <a:pt x="2711" y="333"/>
                      </a:cubicBezTo>
                      <a:cubicBezTo>
                        <a:pt x="2582" y="241"/>
                        <a:pt x="2440" y="173"/>
                        <a:pt x="2289" y="124"/>
                      </a:cubicBezTo>
                      <a:cubicBezTo>
                        <a:pt x="2129" y="71"/>
                        <a:pt x="1984" y="45"/>
                        <a:pt x="1856" y="45"/>
                      </a:cubicBezTo>
                      <a:cubicBezTo>
                        <a:pt x="1647" y="45"/>
                        <a:pt x="1482" y="113"/>
                        <a:pt x="1363" y="247"/>
                      </a:cubicBezTo>
                      <a:cubicBezTo>
                        <a:pt x="1194" y="444"/>
                        <a:pt x="1169" y="731"/>
                        <a:pt x="1172" y="901"/>
                      </a:cubicBezTo>
                      <a:cubicBezTo>
                        <a:pt x="1126" y="888"/>
                        <a:pt x="1076" y="882"/>
                        <a:pt x="1027" y="882"/>
                      </a:cubicBezTo>
                      <a:cubicBezTo>
                        <a:pt x="676" y="882"/>
                        <a:pt x="287" y="1228"/>
                        <a:pt x="142" y="1669"/>
                      </a:cubicBezTo>
                      <a:cubicBezTo>
                        <a:pt x="0" y="2104"/>
                        <a:pt x="120" y="2498"/>
                        <a:pt x="472" y="2757"/>
                      </a:cubicBezTo>
                      <a:cubicBezTo>
                        <a:pt x="694" y="2921"/>
                        <a:pt x="922" y="3020"/>
                        <a:pt x="1141" y="3047"/>
                      </a:cubicBezTo>
                      <a:cubicBezTo>
                        <a:pt x="1246" y="3408"/>
                        <a:pt x="1539" y="3621"/>
                        <a:pt x="1952" y="3624"/>
                      </a:cubicBezTo>
                      <a:lnTo>
                        <a:pt x="1999" y="3624"/>
                      </a:lnTo>
                      <a:cubicBezTo>
                        <a:pt x="2563" y="3624"/>
                        <a:pt x="3007" y="3513"/>
                        <a:pt x="3288" y="3297"/>
                      </a:cubicBezTo>
                      <a:cubicBezTo>
                        <a:pt x="3334" y="3347"/>
                        <a:pt x="3384" y="3396"/>
                        <a:pt x="3439" y="3439"/>
                      </a:cubicBezTo>
                      <a:cubicBezTo>
                        <a:pt x="3556" y="3529"/>
                        <a:pt x="3699" y="3578"/>
                        <a:pt x="3848" y="3578"/>
                      </a:cubicBezTo>
                      <a:cubicBezTo>
                        <a:pt x="3853" y="3578"/>
                        <a:pt x="3857" y="3578"/>
                        <a:pt x="3862" y="3578"/>
                      </a:cubicBezTo>
                      <a:cubicBezTo>
                        <a:pt x="4392" y="3578"/>
                        <a:pt x="5077" y="3066"/>
                        <a:pt x="5327" y="2483"/>
                      </a:cubicBezTo>
                      <a:cubicBezTo>
                        <a:pt x="5490" y="2097"/>
                        <a:pt x="5444" y="1743"/>
                        <a:pt x="5191" y="1478"/>
                      </a:cubicBezTo>
                      <a:cubicBezTo>
                        <a:pt x="5009" y="1283"/>
                        <a:pt x="4802" y="1185"/>
                        <a:pt x="4574" y="1178"/>
                      </a:cubicBezTo>
                      <a:cubicBezTo>
                        <a:pt x="4552" y="774"/>
                        <a:pt x="4315" y="395"/>
                        <a:pt x="3929" y="151"/>
                      </a:cubicBezTo>
                      <a:cubicBezTo>
                        <a:pt x="3770" y="49"/>
                        <a:pt x="3600" y="0"/>
                        <a:pt x="343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</a:endParaRPr>
                </a:p>
              </p:txBody>
            </p:sp>
          </p:grpSp>
          <p:sp>
            <p:nvSpPr>
              <p:cNvPr id="204" name="Google Shape;204;p3"/>
              <p:cNvSpPr/>
              <p:nvPr/>
            </p:nvSpPr>
            <p:spPr>
              <a:xfrm>
                <a:off x="372341" y="4578485"/>
                <a:ext cx="117305" cy="117305"/>
              </a:xfrm>
              <a:custGeom>
                <a:avLst/>
                <a:gdLst/>
                <a:ahLst/>
                <a:cxnLst/>
                <a:rect l="l" t="t" r="r" b="b"/>
                <a:pathLst>
                  <a:path w="1611" h="1611" extrusionOk="0">
                    <a:moveTo>
                      <a:pt x="871" y="1"/>
                    </a:moveTo>
                    <a:cubicBezTo>
                      <a:pt x="821" y="1"/>
                      <a:pt x="784" y="38"/>
                      <a:pt x="784" y="84"/>
                    </a:cubicBezTo>
                    <a:lnTo>
                      <a:pt x="781" y="574"/>
                    </a:lnTo>
                    <a:lnTo>
                      <a:pt x="488" y="263"/>
                    </a:lnTo>
                    <a:cubicBezTo>
                      <a:pt x="469" y="243"/>
                      <a:pt x="447" y="234"/>
                      <a:pt x="426" y="234"/>
                    </a:cubicBezTo>
                    <a:cubicBezTo>
                      <a:pt x="360" y="234"/>
                      <a:pt x="303" y="317"/>
                      <a:pt x="362" y="380"/>
                    </a:cubicBezTo>
                    <a:lnTo>
                      <a:pt x="664" y="701"/>
                    </a:lnTo>
                    <a:lnTo>
                      <a:pt x="115" y="704"/>
                    </a:lnTo>
                    <a:cubicBezTo>
                      <a:pt x="1" y="704"/>
                      <a:pt x="1" y="877"/>
                      <a:pt x="115" y="877"/>
                    </a:cubicBezTo>
                    <a:lnTo>
                      <a:pt x="618" y="870"/>
                    </a:lnTo>
                    <a:lnTo>
                      <a:pt x="618" y="870"/>
                    </a:lnTo>
                    <a:lnTo>
                      <a:pt x="232" y="1142"/>
                    </a:lnTo>
                    <a:cubicBezTo>
                      <a:pt x="167" y="1191"/>
                      <a:pt x="201" y="1293"/>
                      <a:pt x="282" y="1296"/>
                    </a:cubicBezTo>
                    <a:cubicBezTo>
                      <a:pt x="297" y="1296"/>
                      <a:pt x="315" y="1290"/>
                      <a:pt x="331" y="1281"/>
                    </a:cubicBezTo>
                    <a:lnTo>
                      <a:pt x="781" y="966"/>
                    </a:lnTo>
                    <a:lnTo>
                      <a:pt x="775" y="1524"/>
                    </a:lnTo>
                    <a:cubicBezTo>
                      <a:pt x="775" y="1571"/>
                      <a:pt x="815" y="1611"/>
                      <a:pt x="861" y="1611"/>
                    </a:cubicBezTo>
                    <a:cubicBezTo>
                      <a:pt x="908" y="1611"/>
                      <a:pt x="948" y="1571"/>
                      <a:pt x="948" y="1524"/>
                    </a:cubicBezTo>
                    <a:lnTo>
                      <a:pt x="951" y="997"/>
                    </a:lnTo>
                    <a:lnTo>
                      <a:pt x="1262" y="1330"/>
                    </a:lnTo>
                    <a:cubicBezTo>
                      <a:pt x="1281" y="1345"/>
                      <a:pt x="1302" y="1355"/>
                      <a:pt x="1327" y="1355"/>
                    </a:cubicBezTo>
                    <a:cubicBezTo>
                      <a:pt x="1349" y="1355"/>
                      <a:pt x="1367" y="1349"/>
                      <a:pt x="1386" y="1333"/>
                    </a:cubicBezTo>
                    <a:cubicBezTo>
                      <a:pt x="1420" y="1299"/>
                      <a:pt x="1420" y="1247"/>
                      <a:pt x="1389" y="1210"/>
                    </a:cubicBezTo>
                    <a:lnTo>
                      <a:pt x="1059" y="864"/>
                    </a:lnTo>
                    <a:lnTo>
                      <a:pt x="1506" y="861"/>
                    </a:lnTo>
                    <a:cubicBezTo>
                      <a:pt x="1611" y="852"/>
                      <a:pt x="1611" y="695"/>
                      <a:pt x="1506" y="689"/>
                    </a:cubicBezTo>
                    <a:lnTo>
                      <a:pt x="1503" y="692"/>
                    </a:lnTo>
                    <a:lnTo>
                      <a:pt x="1170" y="695"/>
                    </a:lnTo>
                    <a:lnTo>
                      <a:pt x="1518" y="451"/>
                    </a:lnTo>
                    <a:cubicBezTo>
                      <a:pt x="1592" y="398"/>
                      <a:pt x="1540" y="297"/>
                      <a:pt x="1468" y="297"/>
                    </a:cubicBezTo>
                    <a:cubicBezTo>
                      <a:pt x="1453" y="297"/>
                      <a:pt x="1436" y="301"/>
                      <a:pt x="1420" y="312"/>
                    </a:cubicBezTo>
                    <a:lnTo>
                      <a:pt x="951" y="639"/>
                    </a:lnTo>
                    <a:lnTo>
                      <a:pt x="954" y="87"/>
                    </a:lnTo>
                    <a:cubicBezTo>
                      <a:pt x="954" y="38"/>
                      <a:pt x="917" y="1"/>
                      <a:pt x="87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5" name="Google Shape;205;p3"/>
            <p:cNvGrpSpPr/>
            <p:nvPr/>
          </p:nvGrpSpPr>
          <p:grpSpPr>
            <a:xfrm rot="1068529">
              <a:off x="773503" y="4187136"/>
              <a:ext cx="380127" cy="336975"/>
              <a:chOff x="8792070" y="4843090"/>
              <a:chExt cx="142474" cy="126290"/>
            </a:xfrm>
          </p:grpSpPr>
          <p:sp>
            <p:nvSpPr>
              <p:cNvPr id="206" name="Google Shape;206;p3"/>
              <p:cNvSpPr/>
              <p:nvPr/>
            </p:nvSpPr>
            <p:spPr>
              <a:xfrm>
                <a:off x="8835905" y="4843090"/>
                <a:ext cx="69128" cy="58982"/>
              </a:xfrm>
              <a:custGeom>
                <a:avLst/>
                <a:gdLst/>
                <a:ahLst/>
                <a:cxnLst/>
                <a:rect l="l" t="t" r="r" b="b"/>
                <a:pathLst>
                  <a:path w="1935" h="1651" extrusionOk="0">
                    <a:moveTo>
                      <a:pt x="926" y="796"/>
                    </a:moveTo>
                    <a:cubicBezTo>
                      <a:pt x="947" y="848"/>
                      <a:pt x="960" y="904"/>
                      <a:pt x="966" y="959"/>
                    </a:cubicBezTo>
                    <a:cubicBezTo>
                      <a:pt x="958" y="961"/>
                      <a:pt x="950" y="962"/>
                      <a:pt x="941" y="962"/>
                    </a:cubicBezTo>
                    <a:cubicBezTo>
                      <a:pt x="933" y="962"/>
                      <a:pt x="924" y="961"/>
                      <a:pt x="917" y="959"/>
                    </a:cubicBezTo>
                    <a:cubicBezTo>
                      <a:pt x="904" y="938"/>
                      <a:pt x="904" y="882"/>
                      <a:pt x="926" y="796"/>
                    </a:cubicBezTo>
                    <a:close/>
                    <a:moveTo>
                      <a:pt x="1472" y="164"/>
                    </a:moveTo>
                    <a:cubicBezTo>
                      <a:pt x="1537" y="164"/>
                      <a:pt x="1595" y="194"/>
                      <a:pt x="1635" y="241"/>
                    </a:cubicBezTo>
                    <a:cubicBezTo>
                      <a:pt x="1725" y="327"/>
                      <a:pt x="1771" y="447"/>
                      <a:pt x="1765" y="571"/>
                    </a:cubicBezTo>
                    <a:cubicBezTo>
                      <a:pt x="1746" y="950"/>
                      <a:pt x="1296" y="1348"/>
                      <a:pt x="1296" y="1348"/>
                    </a:cubicBezTo>
                    <a:cubicBezTo>
                      <a:pt x="1197" y="1431"/>
                      <a:pt x="1074" y="1481"/>
                      <a:pt x="947" y="1487"/>
                    </a:cubicBezTo>
                    <a:cubicBezTo>
                      <a:pt x="565" y="1487"/>
                      <a:pt x="275" y="999"/>
                      <a:pt x="210" y="645"/>
                    </a:cubicBezTo>
                    <a:cubicBezTo>
                      <a:pt x="183" y="491"/>
                      <a:pt x="189" y="312"/>
                      <a:pt x="297" y="272"/>
                    </a:cubicBezTo>
                    <a:cubicBezTo>
                      <a:pt x="328" y="262"/>
                      <a:pt x="358" y="256"/>
                      <a:pt x="389" y="256"/>
                    </a:cubicBezTo>
                    <a:cubicBezTo>
                      <a:pt x="559" y="256"/>
                      <a:pt x="722" y="423"/>
                      <a:pt x="827" y="592"/>
                    </a:cubicBezTo>
                    <a:cubicBezTo>
                      <a:pt x="778" y="710"/>
                      <a:pt x="704" y="922"/>
                      <a:pt x="781" y="1046"/>
                    </a:cubicBezTo>
                    <a:cubicBezTo>
                      <a:pt x="815" y="1098"/>
                      <a:pt x="867" y="1125"/>
                      <a:pt x="932" y="1125"/>
                    </a:cubicBezTo>
                    <a:cubicBezTo>
                      <a:pt x="956" y="1125"/>
                      <a:pt x="982" y="1121"/>
                      <a:pt x="1009" y="1114"/>
                    </a:cubicBezTo>
                    <a:cubicBezTo>
                      <a:pt x="1052" y="1101"/>
                      <a:pt x="1086" y="1070"/>
                      <a:pt x="1105" y="1027"/>
                    </a:cubicBezTo>
                    <a:cubicBezTo>
                      <a:pt x="1148" y="916"/>
                      <a:pt x="1086" y="734"/>
                      <a:pt x="1009" y="586"/>
                    </a:cubicBezTo>
                    <a:cubicBezTo>
                      <a:pt x="1123" y="370"/>
                      <a:pt x="1311" y="164"/>
                      <a:pt x="1472" y="164"/>
                    </a:cubicBezTo>
                    <a:close/>
                    <a:moveTo>
                      <a:pt x="1472" y="0"/>
                    </a:moveTo>
                    <a:cubicBezTo>
                      <a:pt x="1247" y="0"/>
                      <a:pt x="1043" y="210"/>
                      <a:pt x="914" y="429"/>
                    </a:cubicBezTo>
                    <a:cubicBezTo>
                      <a:pt x="809" y="287"/>
                      <a:pt x="624" y="93"/>
                      <a:pt x="389" y="93"/>
                    </a:cubicBezTo>
                    <a:cubicBezTo>
                      <a:pt x="337" y="93"/>
                      <a:pt x="287" y="102"/>
                      <a:pt x="241" y="120"/>
                    </a:cubicBezTo>
                    <a:cubicBezTo>
                      <a:pt x="72" y="185"/>
                      <a:pt x="1" y="392"/>
                      <a:pt x="50" y="676"/>
                    </a:cubicBezTo>
                    <a:cubicBezTo>
                      <a:pt x="124" y="1067"/>
                      <a:pt x="457" y="1650"/>
                      <a:pt x="947" y="1650"/>
                    </a:cubicBezTo>
                    <a:cubicBezTo>
                      <a:pt x="1099" y="1650"/>
                      <a:pt x="1250" y="1589"/>
                      <a:pt x="1398" y="1471"/>
                    </a:cubicBezTo>
                    <a:cubicBezTo>
                      <a:pt x="1419" y="1453"/>
                      <a:pt x="1907" y="1027"/>
                      <a:pt x="1925" y="577"/>
                    </a:cubicBezTo>
                    <a:cubicBezTo>
                      <a:pt x="1934" y="410"/>
                      <a:pt x="1873" y="247"/>
                      <a:pt x="1752" y="130"/>
                    </a:cubicBezTo>
                    <a:cubicBezTo>
                      <a:pt x="1682" y="49"/>
                      <a:pt x="1580" y="3"/>
                      <a:pt x="1472" y="0"/>
                    </a:cubicBezTo>
                    <a:close/>
                  </a:path>
                </a:pathLst>
              </a:custGeom>
              <a:solidFill>
                <a:srgbClr val="261D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3"/>
              <p:cNvSpPr/>
              <p:nvPr/>
            </p:nvSpPr>
            <p:spPr>
              <a:xfrm>
                <a:off x="8856626" y="4909183"/>
                <a:ext cx="68020" cy="60197"/>
              </a:xfrm>
              <a:custGeom>
                <a:avLst/>
                <a:gdLst/>
                <a:ahLst/>
                <a:cxnLst/>
                <a:rect l="l" t="t" r="r" b="b"/>
                <a:pathLst>
                  <a:path w="1904" h="1685" extrusionOk="0">
                    <a:moveTo>
                      <a:pt x="809" y="676"/>
                    </a:moveTo>
                    <a:cubicBezTo>
                      <a:pt x="821" y="688"/>
                      <a:pt x="836" y="750"/>
                      <a:pt x="830" y="849"/>
                    </a:cubicBezTo>
                    <a:cubicBezTo>
                      <a:pt x="781" y="769"/>
                      <a:pt x="771" y="710"/>
                      <a:pt x="778" y="692"/>
                    </a:cubicBezTo>
                    <a:cubicBezTo>
                      <a:pt x="787" y="685"/>
                      <a:pt x="799" y="679"/>
                      <a:pt x="809" y="676"/>
                    </a:cubicBezTo>
                    <a:close/>
                    <a:moveTo>
                      <a:pt x="784" y="161"/>
                    </a:moveTo>
                    <a:lnTo>
                      <a:pt x="784" y="164"/>
                    </a:lnTo>
                    <a:cubicBezTo>
                      <a:pt x="870" y="164"/>
                      <a:pt x="957" y="183"/>
                      <a:pt x="1037" y="217"/>
                    </a:cubicBezTo>
                    <a:cubicBezTo>
                      <a:pt x="1043" y="220"/>
                      <a:pt x="1583" y="476"/>
                      <a:pt x="1703" y="837"/>
                    </a:cubicBezTo>
                    <a:cubicBezTo>
                      <a:pt x="1743" y="954"/>
                      <a:pt x="1731" y="1080"/>
                      <a:pt x="1669" y="1188"/>
                    </a:cubicBezTo>
                    <a:cubicBezTo>
                      <a:pt x="1623" y="1274"/>
                      <a:pt x="1558" y="1318"/>
                      <a:pt x="1472" y="1318"/>
                    </a:cubicBezTo>
                    <a:cubicBezTo>
                      <a:pt x="1311" y="1318"/>
                      <a:pt x="1111" y="1176"/>
                      <a:pt x="972" y="1028"/>
                    </a:cubicBezTo>
                    <a:cubicBezTo>
                      <a:pt x="1006" y="864"/>
                      <a:pt x="1015" y="673"/>
                      <a:pt x="941" y="577"/>
                    </a:cubicBezTo>
                    <a:cubicBezTo>
                      <a:pt x="913" y="540"/>
                      <a:pt x="870" y="519"/>
                      <a:pt x="824" y="519"/>
                    </a:cubicBezTo>
                    <a:cubicBezTo>
                      <a:pt x="697" y="522"/>
                      <a:pt x="648" y="587"/>
                      <a:pt x="633" y="624"/>
                    </a:cubicBezTo>
                    <a:cubicBezTo>
                      <a:pt x="568" y="766"/>
                      <a:pt x="704" y="966"/>
                      <a:pt x="790" y="1071"/>
                    </a:cubicBezTo>
                    <a:cubicBezTo>
                      <a:pt x="728" y="1288"/>
                      <a:pt x="596" y="1525"/>
                      <a:pt x="391" y="1525"/>
                    </a:cubicBezTo>
                    <a:cubicBezTo>
                      <a:pt x="383" y="1525"/>
                      <a:pt x="375" y="1525"/>
                      <a:pt x="367" y="1524"/>
                    </a:cubicBezTo>
                    <a:cubicBezTo>
                      <a:pt x="247" y="1512"/>
                      <a:pt x="167" y="1305"/>
                      <a:pt x="179" y="1028"/>
                    </a:cubicBezTo>
                    <a:cubicBezTo>
                      <a:pt x="198" y="608"/>
                      <a:pt x="414" y="161"/>
                      <a:pt x="784" y="161"/>
                    </a:cubicBezTo>
                    <a:close/>
                    <a:moveTo>
                      <a:pt x="784" y="1"/>
                    </a:moveTo>
                    <a:cubicBezTo>
                      <a:pt x="309" y="1"/>
                      <a:pt x="37" y="516"/>
                      <a:pt x="16" y="1022"/>
                    </a:cubicBezTo>
                    <a:cubicBezTo>
                      <a:pt x="0" y="1407"/>
                      <a:pt x="130" y="1666"/>
                      <a:pt x="352" y="1685"/>
                    </a:cubicBezTo>
                    <a:lnTo>
                      <a:pt x="389" y="1685"/>
                    </a:lnTo>
                    <a:cubicBezTo>
                      <a:pt x="651" y="1685"/>
                      <a:pt x="824" y="1456"/>
                      <a:pt x="916" y="1207"/>
                    </a:cubicBezTo>
                    <a:cubicBezTo>
                      <a:pt x="1071" y="1352"/>
                      <a:pt x="1274" y="1481"/>
                      <a:pt x="1469" y="1481"/>
                    </a:cubicBezTo>
                    <a:cubicBezTo>
                      <a:pt x="1570" y="1481"/>
                      <a:pt x="1712" y="1444"/>
                      <a:pt x="1805" y="1265"/>
                    </a:cubicBezTo>
                    <a:cubicBezTo>
                      <a:pt x="1888" y="1120"/>
                      <a:pt x="1903" y="944"/>
                      <a:pt x="1851" y="787"/>
                    </a:cubicBezTo>
                    <a:cubicBezTo>
                      <a:pt x="1709" y="362"/>
                      <a:pt x="1126" y="84"/>
                      <a:pt x="1098" y="69"/>
                    </a:cubicBezTo>
                    <a:cubicBezTo>
                      <a:pt x="997" y="25"/>
                      <a:pt x="892" y="4"/>
                      <a:pt x="784" y="1"/>
                    </a:cubicBezTo>
                    <a:close/>
                  </a:path>
                </a:pathLst>
              </a:custGeom>
              <a:solidFill>
                <a:srgbClr val="261D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3"/>
              <p:cNvSpPr/>
              <p:nvPr/>
            </p:nvSpPr>
            <p:spPr>
              <a:xfrm>
                <a:off x="8792070" y="4893678"/>
                <a:ext cx="69092" cy="50086"/>
              </a:xfrm>
              <a:custGeom>
                <a:avLst/>
                <a:gdLst/>
                <a:ahLst/>
                <a:cxnLst/>
                <a:rect l="l" t="t" r="r" b="b"/>
                <a:pathLst>
                  <a:path w="1934" h="1402" extrusionOk="0">
                    <a:moveTo>
                      <a:pt x="1147" y="1"/>
                    </a:moveTo>
                    <a:cubicBezTo>
                      <a:pt x="1058" y="1"/>
                      <a:pt x="963" y="19"/>
                      <a:pt x="867" y="65"/>
                    </a:cubicBezTo>
                    <a:cubicBezTo>
                      <a:pt x="386" y="290"/>
                      <a:pt x="0" y="740"/>
                      <a:pt x="241" y="1042"/>
                    </a:cubicBezTo>
                    <a:cubicBezTo>
                      <a:pt x="397" y="1239"/>
                      <a:pt x="698" y="1401"/>
                      <a:pt x="1009" y="1401"/>
                    </a:cubicBezTo>
                    <a:cubicBezTo>
                      <a:pt x="1176" y="1401"/>
                      <a:pt x="1347" y="1354"/>
                      <a:pt x="1499" y="1240"/>
                    </a:cubicBezTo>
                    <a:cubicBezTo>
                      <a:pt x="1934" y="910"/>
                      <a:pt x="1934" y="416"/>
                      <a:pt x="1789" y="296"/>
                    </a:cubicBezTo>
                    <a:cubicBezTo>
                      <a:pt x="1789" y="296"/>
                      <a:pt x="1508" y="1"/>
                      <a:pt x="114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09;p3"/>
              <p:cNvSpPr/>
              <p:nvPr/>
            </p:nvSpPr>
            <p:spPr>
              <a:xfrm>
                <a:off x="8838763" y="4894428"/>
                <a:ext cx="12397" cy="38369"/>
              </a:xfrm>
              <a:custGeom>
                <a:avLst/>
                <a:gdLst/>
                <a:ahLst/>
                <a:cxnLst/>
                <a:rect l="l" t="t" r="r" b="b"/>
                <a:pathLst>
                  <a:path w="347" h="1074" extrusionOk="0">
                    <a:moveTo>
                      <a:pt x="1" y="0"/>
                    </a:moveTo>
                    <a:cubicBezTo>
                      <a:pt x="1" y="1"/>
                      <a:pt x="214" y="957"/>
                      <a:pt x="346" y="1074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3"/>
              <p:cNvSpPr/>
              <p:nvPr/>
            </p:nvSpPr>
            <p:spPr>
              <a:xfrm>
                <a:off x="8835262" y="4891285"/>
                <a:ext cx="19863" cy="44370"/>
              </a:xfrm>
              <a:custGeom>
                <a:avLst/>
                <a:gdLst/>
                <a:ahLst/>
                <a:cxnLst/>
                <a:rect l="l" t="t" r="r" b="b"/>
                <a:pathLst>
                  <a:path w="556" h="1242" extrusionOk="0">
                    <a:moveTo>
                      <a:pt x="98" y="0"/>
                    </a:moveTo>
                    <a:cubicBezTo>
                      <a:pt x="50" y="0"/>
                      <a:pt x="1" y="40"/>
                      <a:pt x="19" y="104"/>
                    </a:cubicBezTo>
                    <a:cubicBezTo>
                      <a:pt x="71" y="335"/>
                      <a:pt x="250" y="1097"/>
                      <a:pt x="392" y="1223"/>
                    </a:cubicBezTo>
                    <a:cubicBezTo>
                      <a:pt x="407" y="1236"/>
                      <a:pt x="426" y="1242"/>
                      <a:pt x="447" y="1242"/>
                    </a:cubicBezTo>
                    <a:cubicBezTo>
                      <a:pt x="521" y="1242"/>
                      <a:pt x="555" y="1149"/>
                      <a:pt x="500" y="1100"/>
                    </a:cubicBezTo>
                    <a:cubicBezTo>
                      <a:pt x="429" y="1038"/>
                      <a:pt x="278" y="517"/>
                      <a:pt x="176" y="70"/>
                    </a:cubicBezTo>
                    <a:cubicBezTo>
                      <a:pt x="168" y="22"/>
                      <a:pt x="133" y="0"/>
                      <a:pt x="9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3"/>
              <p:cNvSpPr/>
              <p:nvPr/>
            </p:nvSpPr>
            <p:spPr>
              <a:xfrm>
                <a:off x="8821794" y="4897286"/>
                <a:ext cx="16255" cy="44978"/>
              </a:xfrm>
              <a:custGeom>
                <a:avLst/>
                <a:gdLst/>
                <a:ahLst/>
                <a:cxnLst/>
                <a:rect l="l" t="t" r="r" b="b"/>
                <a:pathLst>
                  <a:path w="455" h="1259" extrusionOk="0">
                    <a:moveTo>
                      <a:pt x="1" y="1"/>
                    </a:moveTo>
                    <a:cubicBezTo>
                      <a:pt x="1" y="1"/>
                      <a:pt x="285" y="1111"/>
                      <a:pt x="454" y="1259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3"/>
              <p:cNvSpPr/>
              <p:nvPr/>
            </p:nvSpPr>
            <p:spPr>
              <a:xfrm>
                <a:off x="8818150" y="4894143"/>
                <a:ext cx="23864" cy="51122"/>
              </a:xfrm>
              <a:custGeom>
                <a:avLst/>
                <a:gdLst/>
                <a:ahLst/>
                <a:cxnLst/>
                <a:rect l="l" t="t" r="r" b="b"/>
                <a:pathLst>
                  <a:path w="668" h="1431" extrusionOk="0">
                    <a:moveTo>
                      <a:pt x="103" y="1"/>
                    </a:moveTo>
                    <a:cubicBezTo>
                      <a:pt x="52" y="1"/>
                      <a:pt x="1" y="43"/>
                      <a:pt x="23" y="110"/>
                    </a:cubicBezTo>
                    <a:cubicBezTo>
                      <a:pt x="72" y="298"/>
                      <a:pt x="325" y="1251"/>
                      <a:pt x="504" y="1409"/>
                    </a:cubicBezTo>
                    <a:cubicBezTo>
                      <a:pt x="519" y="1421"/>
                      <a:pt x="538" y="1427"/>
                      <a:pt x="556" y="1427"/>
                    </a:cubicBezTo>
                    <a:lnTo>
                      <a:pt x="556" y="1430"/>
                    </a:lnTo>
                    <a:cubicBezTo>
                      <a:pt x="630" y="1430"/>
                      <a:pt x="667" y="1338"/>
                      <a:pt x="612" y="1288"/>
                    </a:cubicBezTo>
                    <a:cubicBezTo>
                      <a:pt x="507" y="1196"/>
                      <a:pt x="297" y="520"/>
                      <a:pt x="180" y="70"/>
                    </a:cubicBezTo>
                    <a:cubicBezTo>
                      <a:pt x="172" y="22"/>
                      <a:pt x="138" y="1"/>
                      <a:pt x="10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3"/>
              <p:cNvSpPr/>
              <p:nvPr/>
            </p:nvSpPr>
            <p:spPr>
              <a:xfrm>
                <a:off x="8888458" y="4866562"/>
                <a:ext cx="33189" cy="34296"/>
              </a:xfrm>
              <a:custGeom>
                <a:avLst/>
                <a:gdLst/>
                <a:ahLst/>
                <a:cxnLst/>
                <a:rect l="l" t="t" r="r" b="b"/>
                <a:pathLst>
                  <a:path w="929" h="960" extrusionOk="0">
                    <a:moveTo>
                      <a:pt x="841" y="1"/>
                    </a:moveTo>
                    <a:cubicBezTo>
                      <a:pt x="805" y="1"/>
                      <a:pt x="770" y="22"/>
                      <a:pt x="763" y="68"/>
                    </a:cubicBezTo>
                    <a:cubicBezTo>
                      <a:pt x="682" y="679"/>
                      <a:pt x="118" y="796"/>
                      <a:pt x="96" y="799"/>
                    </a:cubicBezTo>
                    <a:cubicBezTo>
                      <a:pt x="1" y="817"/>
                      <a:pt x="13" y="959"/>
                      <a:pt x="112" y="959"/>
                    </a:cubicBezTo>
                    <a:lnTo>
                      <a:pt x="127" y="959"/>
                    </a:lnTo>
                    <a:cubicBezTo>
                      <a:pt x="133" y="956"/>
                      <a:pt x="824" y="820"/>
                      <a:pt x="923" y="90"/>
                    </a:cubicBezTo>
                    <a:cubicBezTo>
                      <a:pt x="928" y="32"/>
                      <a:pt x="884" y="1"/>
                      <a:pt x="84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14;p3"/>
              <p:cNvSpPr/>
              <p:nvPr/>
            </p:nvSpPr>
            <p:spPr>
              <a:xfrm>
                <a:off x="8810218" y="4907861"/>
                <a:ext cx="12825" cy="35511"/>
              </a:xfrm>
              <a:custGeom>
                <a:avLst/>
                <a:gdLst/>
                <a:ahLst/>
                <a:cxnLst/>
                <a:rect l="l" t="t" r="r" b="b"/>
                <a:pathLst>
                  <a:path w="359" h="994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" y="1"/>
                      <a:pt x="143" y="827"/>
                      <a:pt x="359" y="994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215;p3"/>
              <p:cNvSpPr/>
              <p:nvPr/>
            </p:nvSpPr>
            <p:spPr>
              <a:xfrm>
                <a:off x="8806824" y="4904860"/>
                <a:ext cx="20185" cy="41512"/>
              </a:xfrm>
              <a:custGeom>
                <a:avLst/>
                <a:gdLst/>
                <a:ahLst/>
                <a:cxnLst/>
                <a:rect l="l" t="t" r="r" b="b"/>
                <a:pathLst>
                  <a:path w="565" h="1162" extrusionOk="0">
                    <a:moveTo>
                      <a:pt x="96" y="0"/>
                    </a:moveTo>
                    <a:cubicBezTo>
                      <a:pt x="48" y="0"/>
                      <a:pt x="0" y="37"/>
                      <a:pt x="16" y="100"/>
                    </a:cubicBezTo>
                    <a:cubicBezTo>
                      <a:pt x="31" y="186"/>
                      <a:pt x="173" y="961"/>
                      <a:pt x="404" y="1143"/>
                    </a:cubicBezTo>
                    <a:cubicBezTo>
                      <a:pt x="420" y="1155"/>
                      <a:pt x="435" y="1161"/>
                      <a:pt x="454" y="1161"/>
                    </a:cubicBezTo>
                    <a:cubicBezTo>
                      <a:pt x="531" y="1161"/>
                      <a:pt x="565" y="1062"/>
                      <a:pt x="503" y="1016"/>
                    </a:cubicBezTo>
                    <a:cubicBezTo>
                      <a:pt x="364" y="908"/>
                      <a:pt x="229" y="381"/>
                      <a:pt x="176" y="72"/>
                    </a:cubicBezTo>
                    <a:cubicBezTo>
                      <a:pt x="169" y="23"/>
                      <a:pt x="133" y="0"/>
                      <a:pt x="9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3"/>
              <p:cNvSpPr/>
              <p:nvPr/>
            </p:nvSpPr>
            <p:spPr>
              <a:xfrm>
                <a:off x="8888387" y="4899466"/>
                <a:ext cx="46157" cy="17898"/>
              </a:xfrm>
              <a:custGeom>
                <a:avLst/>
                <a:gdLst/>
                <a:ahLst/>
                <a:cxnLst/>
                <a:rect l="l" t="t" r="r" b="b"/>
                <a:pathLst>
                  <a:path w="1292" h="501" extrusionOk="0">
                    <a:moveTo>
                      <a:pt x="514" y="1"/>
                    </a:moveTo>
                    <a:cubicBezTo>
                      <a:pt x="390" y="1"/>
                      <a:pt x="249" y="22"/>
                      <a:pt x="92" y="75"/>
                    </a:cubicBezTo>
                    <a:cubicBezTo>
                      <a:pt x="0" y="106"/>
                      <a:pt x="34" y="234"/>
                      <a:pt x="116" y="234"/>
                    </a:cubicBezTo>
                    <a:cubicBezTo>
                      <a:pt x="125" y="234"/>
                      <a:pt x="135" y="233"/>
                      <a:pt x="145" y="230"/>
                    </a:cubicBezTo>
                    <a:cubicBezTo>
                      <a:pt x="286" y="182"/>
                      <a:pt x="410" y="163"/>
                      <a:pt x="518" y="163"/>
                    </a:cubicBezTo>
                    <a:cubicBezTo>
                      <a:pt x="937" y="163"/>
                      <a:pt x="1122" y="446"/>
                      <a:pt x="1132" y="461"/>
                    </a:cubicBezTo>
                    <a:cubicBezTo>
                      <a:pt x="1147" y="486"/>
                      <a:pt x="1172" y="501"/>
                      <a:pt x="1199" y="501"/>
                    </a:cubicBezTo>
                    <a:cubicBezTo>
                      <a:pt x="1215" y="501"/>
                      <a:pt x="1230" y="495"/>
                      <a:pt x="1243" y="489"/>
                    </a:cubicBezTo>
                    <a:cubicBezTo>
                      <a:pt x="1280" y="464"/>
                      <a:pt x="1292" y="415"/>
                      <a:pt x="1270" y="378"/>
                    </a:cubicBezTo>
                    <a:cubicBezTo>
                      <a:pt x="1268" y="373"/>
                      <a:pt x="1031" y="1"/>
                      <a:pt x="51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17" name="Google Shape;217;p3"/>
          <p:cNvGrpSpPr/>
          <p:nvPr/>
        </p:nvGrpSpPr>
        <p:grpSpPr>
          <a:xfrm>
            <a:off x="2036640" y="4698312"/>
            <a:ext cx="5187333" cy="313951"/>
            <a:chOff x="1836590" y="98137"/>
            <a:chExt cx="5187333" cy="313951"/>
          </a:xfrm>
        </p:grpSpPr>
        <p:sp>
          <p:nvSpPr>
            <p:cNvPr id="218" name="Google Shape;218;p3"/>
            <p:cNvSpPr/>
            <p:nvPr/>
          </p:nvSpPr>
          <p:spPr>
            <a:xfrm>
              <a:off x="6927700" y="120062"/>
              <a:ext cx="96224" cy="96476"/>
            </a:xfrm>
            <a:custGeom>
              <a:avLst/>
              <a:gdLst/>
              <a:ahLst/>
              <a:cxnLst/>
              <a:rect l="l" t="t" r="r" b="b"/>
              <a:pathLst>
                <a:path w="1121" h="1124" extrusionOk="0">
                  <a:moveTo>
                    <a:pt x="563" y="164"/>
                  </a:moveTo>
                  <a:lnTo>
                    <a:pt x="563" y="164"/>
                  </a:lnTo>
                  <a:cubicBezTo>
                    <a:pt x="782" y="168"/>
                    <a:pt x="960" y="347"/>
                    <a:pt x="957" y="565"/>
                  </a:cubicBezTo>
                  <a:cubicBezTo>
                    <a:pt x="957" y="784"/>
                    <a:pt x="778" y="960"/>
                    <a:pt x="562" y="960"/>
                  </a:cubicBezTo>
                  <a:cubicBezTo>
                    <a:pt x="340" y="960"/>
                    <a:pt x="164" y="781"/>
                    <a:pt x="164" y="562"/>
                  </a:cubicBezTo>
                  <a:cubicBezTo>
                    <a:pt x="164" y="341"/>
                    <a:pt x="342" y="166"/>
                    <a:pt x="563" y="164"/>
                  </a:cubicBezTo>
                  <a:close/>
                  <a:moveTo>
                    <a:pt x="562" y="1"/>
                  </a:moveTo>
                  <a:cubicBezTo>
                    <a:pt x="251" y="1"/>
                    <a:pt x="1" y="251"/>
                    <a:pt x="1" y="562"/>
                  </a:cubicBezTo>
                  <a:cubicBezTo>
                    <a:pt x="1" y="871"/>
                    <a:pt x="251" y="1121"/>
                    <a:pt x="559" y="1124"/>
                  </a:cubicBezTo>
                  <a:lnTo>
                    <a:pt x="562" y="1124"/>
                  </a:lnTo>
                  <a:cubicBezTo>
                    <a:pt x="871" y="1121"/>
                    <a:pt x="1121" y="871"/>
                    <a:pt x="1121" y="562"/>
                  </a:cubicBezTo>
                  <a:cubicBezTo>
                    <a:pt x="1121" y="251"/>
                    <a:pt x="871" y="1"/>
                    <a:pt x="5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3"/>
            <p:cNvSpPr/>
            <p:nvPr/>
          </p:nvSpPr>
          <p:spPr>
            <a:xfrm>
              <a:off x="2459614" y="204667"/>
              <a:ext cx="161423" cy="148928"/>
            </a:xfrm>
            <a:custGeom>
              <a:avLst/>
              <a:gdLst/>
              <a:ahLst/>
              <a:cxnLst/>
              <a:rect l="l" t="t" r="r" b="b"/>
              <a:pathLst>
                <a:path w="2558" h="2360" extrusionOk="0">
                  <a:moveTo>
                    <a:pt x="1855" y="179"/>
                  </a:moveTo>
                  <a:lnTo>
                    <a:pt x="1855" y="179"/>
                  </a:lnTo>
                  <a:cubicBezTo>
                    <a:pt x="1827" y="306"/>
                    <a:pt x="1771" y="531"/>
                    <a:pt x="1707" y="790"/>
                  </a:cubicBezTo>
                  <a:cubicBezTo>
                    <a:pt x="1583" y="710"/>
                    <a:pt x="1457" y="630"/>
                    <a:pt x="1330" y="553"/>
                  </a:cubicBezTo>
                  <a:cubicBezTo>
                    <a:pt x="1629" y="306"/>
                    <a:pt x="1781" y="213"/>
                    <a:pt x="1855" y="179"/>
                  </a:cubicBezTo>
                  <a:close/>
                  <a:moveTo>
                    <a:pt x="522" y="287"/>
                  </a:moveTo>
                  <a:cubicBezTo>
                    <a:pt x="704" y="374"/>
                    <a:pt x="880" y="469"/>
                    <a:pt x="1053" y="577"/>
                  </a:cubicBezTo>
                  <a:cubicBezTo>
                    <a:pt x="942" y="670"/>
                    <a:pt x="824" y="778"/>
                    <a:pt x="698" y="892"/>
                  </a:cubicBezTo>
                  <a:cubicBezTo>
                    <a:pt x="575" y="559"/>
                    <a:pt x="531" y="371"/>
                    <a:pt x="522" y="287"/>
                  </a:cubicBezTo>
                  <a:close/>
                  <a:moveTo>
                    <a:pt x="1811" y="1046"/>
                  </a:moveTo>
                  <a:cubicBezTo>
                    <a:pt x="2070" y="1219"/>
                    <a:pt x="2225" y="1330"/>
                    <a:pt x="2308" y="1398"/>
                  </a:cubicBezTo>
                  <a:cubicBezTo>
                    <a:pt x="2188" y="1413"/>
                    <a:pt x="1981" y="1438"/>
                    <a:pt x="1694" y="1462"/>
                  </a:cubicBezTo>
                  <a:cubicBezTo>
                    <a:pt x="1731" y="1336"/>
                    <a:pt x="1771" y="1197"/>
                    <a:pt x="1808" y="1046"/>
                  </a:cubicBezTo>
                  <a:close/>
                  <a:moveTo>
                    <a:pt x="1201" y="664"/>
                  </a:moveTo>
                  <a:cubicBezTo>
                    <a:pt x="1355" y="756"/>
                    <a:pt x="1515" y="855"/>
                    <a:pt x="1666" y="954"/>
                  </a:cubicBezTo>
                  <a:cubicBezTo>
                    <a:pt x="1617" y="1148"/>
                    <a:pt x="1571" y="1324"/>
                    <a:pt x="1525" y="1478"/>
                  </a:cubicBezTo>
                  <a:cubicBezTo>
                    <a:pt x="1336" y="1493"/>
                    <a:pt x="1136" y="1509"/>
                    <a:pt x="951" y="1521"/>
                  </a:cubicBezTo>
                  <a:cubicBezTo>
                    <a:pt x="883" y="1367"/>
                    <a:pt x="815" y="1210"/>
                    <a:pt x="757" y="1055"/>
                  </a:cubicBezTo>
                  <a:cubicBezTo>
                    <a:pt x="917" y="910"/>
                    <a:pt x="1065" y="778"/>
                    <a:pt x="1201" y="664"/>
                  </a:cubicBezTo>
                  <a:close/>
                  <a:moveTo>
                    <a:pt x="630" y="1173"/>
                  </a:moveTo>
                  <a:cubicBezTo>
                    <a:pt x="676" y="1293"/>
                    <a:pt x="726" y="1413"/>
                    <a:pt x="775" y="1530"/>
                  </a:cubicBezTo>
                  <a:cubicBezTo>
                    <a:pt x="613" y="1539"/>
                    <a:pt x="473" y="1543"/>
                    <a:pt x="370" y="1543"/>
                  </a:cubicBezTo>
                  <a:cubicBezTo>
                    <a:pt x="319" y="1543"/>
                    <a:pt x="276" y="1542"/>
                    <a:pt x="245" y="1540"/>
                  </a:cubicBezTo>
                  <a:cubicBezTo>
                    <a:pt x="337" y="1450"/>
                    <a:pt x="476" y="1317"/>
                    <a:pt x="630" y="1173"/>
                  </a:cubicBezTo>
                  <a:close/>
                  <a:moveTo>
                    <a:pt x="1472" y="1644"/>
                  </a:moveTo>
                  <a:lnTo>
                    <a:pt x="1472" y="1644"/>
                  </a:lnTo>
                  <a:cubicBezTo>
                    <a:pt x="1370" y="1981"/>
                    <a:pt x="1306" y="2116"/>
                    <a:pt x="1275" y="2172"/>
                  </a:cubicBezTo>
                  <a:cubicBezTo>
                    <a:pt x="1176" y="2015"/>
                    <a:pt x="1090" y="1848"/>
                    <a:pt x="1019" y="1678"/>
                  </a:cubicBezTo>
                  <a:cubicBezTo>
                    <a:pt x="1167" y="1672"/>
                    <a:pt x="1321" y="1657"/>
                    <a:pt x="1472" y="1644"/>
                  </a:cubicBezTo>
                  <a:close/>
                  <a:moveTo>
                    <a:pt x="1916" y="0"/>
                  </a:moveTo>
                  <a:cubicBezTo>
                    <a:pt x="1833" y="0"/>
                    <a:pt x="1673" y="53"/>
                    <a:pt x="1182" y="466"/>
                  </a:cubicBezTo>
                  <a:cubicBezTo>
                    <a:pt x="960" y="334"/>
                    <a:pt x="618" y="136"/>
                    <a:pt x="507" y="108"/>
                  </a:cubicBezTo>
                  <a:cubicBezTo>
                    <a:pt x="494" y="108"/>
                    <a:pt x="485" y="105"/>
                    <a:pt x="476" y="105"/>
                  </a:cubicBezTo>
                  <a:cubicBezTo>
                    <a:pt x="439" y="105"/>
                    <a:pt x="408" y="124"/>
                    <a:pt x="386" y="155"/>
                  </a:cubicBezTo>
                  <a:cubicBezTo>
                    <a:pt x="359" y="192"/>
                    <a:pt x="297" y="281"/>
                    <a:pt x="568" y="1009"/>
                  </a:cubicBezTo>
                  <a:cubicBezTo>
                    <a:pt x="328" y="1231"/>
                    <a:pt x="118" y="1435"/>
                    <a:pt x="38" y="1515"/>
                  </a:cubicBezTo>
                  <a:cubicBezTo>
                    <a:pt x="10" y="1543"/>
                    <a:pt x="1" y="1583"/>
                    <a:pt x="13" y="1620"/>
                  </a:cubicBezTo>
                  <a:cubicBezTo>
                    <a:pt x="38" y="1681"/>
                    <a:pt x="93" y="1706"/>
                    <a:pt x="374" y="1706"/>
                  </a:cubicBezTo>
                  <a:cubicBezTo>
                    <a:pt x="497" y="1706"/>
                    <a:pt x="655" y="1700"/>
                    <a:pt x="846" y="1691"/>
                  </a:cubicBezTo>
                  <a:cubicBezTo>
                    <a:pt x="966" y="1959"/>
                    <a:pt x="1117" y="2271"/>
                    <a:pt x="1207" y="2338"/>
                  </a:cubicBezTo>
                  <a:cubicBezTo>
                    <a:pt x="1225" y="2351"/>
                    <a:pt x="1247" y="2360"/>
                    <a:pt x="1272" y="2360"/>
                  </a:cubicBezTo>
                  <a:lnTo>
                    <a:pt x="1275" y="2360"/>
                  </a:lnTo>
                  <a:cubicBezTo>
                    <a:pt x="1358" y="2360"/>
                    <a:pt x="1444" y="2304"/>
                    <a:pt x="1648" y="1629"/>
                  </a:cubicBezTo>
                  <a:cubicBezTo>
                    <a:pt x="1947" y="1604"/>
                    <a:pt x="2413" y="1555"/>
                    <a:pt x="2487" y="1530"/>
                  </a:cubicBezTo>
                  <a:cubicBezTo>
                    <a:pt x="2518" y="1515"/>
                    <a:pt x="2539" y="1487"/>
                    <a:pt x="2545" y="1456"/>
                  </a:cubicBezTo>
                  <a:cubicBezTo>
                    <a:pt x="2549" y="1398"/>
                    <a:pt x="2558" y="1339"/>
                    <a:pt x="1851" y="883"/>
                  </a:cubicBezTo>
                  <a:cubicBezTo>
                    <a:pt x="1959" y="466"/>
                    <a:pt x="2037" y="118"/>
                    <a:pt x="2037" y="115"/>
                  </a:cubicBezTo>
                  <a:cubicBezTo>
                    <a:pt x="2040" y="90"/>
                    <a:pt x="2033" y="62"/>
                    <a:pt x="2018" y="44"/>
                  </a:cubicBezTo>
                  <a:cubicBezTo>
                    <a:pt x="1990" y="16"/>
                    <a:pt x="1953" y="0"/>
                    <a:pt x="19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3"/>
            <p:cNvSpPr/>
            <p:nvPr/>
          </p:nvSpPr>
          <p:spPr>
            <a:xfrm rot="-5594267">
              <a:off x="1835213" y="130522"/>
              <a:ext cx="82879" cy="75565"/>
            </a:xfrm>
            <a:custGeom>
              <a:avLst/>
              <a:gdLst/>
              <a:ahLst/>
              <a:cxnLst/>
              <a:rect l="l" t="t" r="r" b="b"/>
              <a:pathLst>
                <a:path w="1303" h="1188" extrusionOk="0">
                  <a:moveTo>
                    <a:pt x="710" y="173"/>
                  </a:moveTo>
                  <a:cubicBezTo>
                    <a:pt x="941" y="173"/>
                    <a:pt x="1129" y="364"/>
                    <a:pt x="1129" y="595"/>
                  </a:cubicBezTo>
                  <a:cubicBezTo>
                    <a:pt x="1126" y="827"/>
                    <a:pt x="938" y="1012"/>
                    <a:pt x="707" y="1015"/>
                  </a:cubicBezTo>
                  <a:cubicBezTo>
                    <a:pt x="476" y="1015"/>
                    <a:pt x="287" y="823"/>
                    <a:pt x="287" y="592"/>
                  </a:cubicBezTo>
                  <a:cubicBezTo>
                    <a:pt x="287" y="358"/>
                    <a:pt x="479" y="173"/>
                    <a:pt x="710" y="173"/>
                  </a:cubicBezTo>
                  <a:close/>
                  <a:moveTo>
                    <a:pt x="712" y="1"/>
                  </a:moveTo>
                  <a:cubicBezTo>
                    <a:pt x="485" y="1"/>
                    <a:pt x="263" y="130"/>
                    <a:pt x="164" y="364"/>
                  </a:cubicBezTo>
                  <a:cubicBezTo>
                    <a:pt x="1" y="752"/>
                    <a:pt x="284" y="1184"/>
                    <a:pt x="707" y="1187"/>
                  </a:cubicBezTo>
                  <a:lnTo>
                    <a:pt x="710" y="1187"/>
                  </a:lnTo>
                  <a:cubicBezTo>
                    <a:pt x="1034" y="1187"/>
                    <a:pt x="1299" y="922"/>
                    <a:pt x="1302" y="595"/>
                  </a:cubicBezTo>
                  <a:cubicBezTo>
                    <a:pt x="1302" y="438"/>
                    <a:pt x="1240" y="287"/>
                    <a:pt x="1129" y="176"/>
                  </a:cubicBezTo>
                  <a:cubicBezTo>
                    <a:pt x="1012" y="57"/>
                    <a:pt x="861" y="1"/>
                    <a:pt x="7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3"/>
            <p:cNvSpPr/>
            <p:nvPr/>
          </p:nvSpPr>
          <p:spPr>
            <a:xfrm>
              <a:off x="3202824" y="106853"/>
              <a:ext cx="122063" cy="122890"/>
            </a:xfrm>
            <a:custGeom>
              <a:avLst/>
              <a:gdLst/>
              <a:ahLst/>
              <a:cxnLst/>
              <a:rect l="l" t="t" r="r" b="b"/>
              <a:pathLst>
                <a:path w="1919" h="1932" extrusionOk="0">
                  <a:moveTo>
                    <a:pt x="1024" y="248"/>
                  </a:moveTo>
                  <a:cubicBezTo>
                    <a:pt x="1049" y="331"/>
                    <a:pt x="1076" y="442"/>
                    <a:pt x="1095" y="513"/>
                  </a:cubicBezTo>
                  <a:cubicBezTo>
                    <a:pt x="1141" y="704"/>
                    <a:pt x="1150" y="747"/>
                    <a:pt x="1175" y="781"/>
                  </a:cubicBezTo>
                  <a:cubicBezTo>
                    <a:pt x="1200" y="815"/>
                    <a:pt x="1234" y="828"/>
                    <a:pt x="1425" y="895"/>
                  </a:cubicBezTo>
                  <a:cubicBezTo>
                    <a:pt x="1490" y="920"/>
                    <a:pt x="1592" y="957"/>
                    <a:pt x="1669" y="988"/>
                  </a:cubicBezTo>
                  <a:cubicBezTo>
                    <a:pt x="1561" y="1037"/>
                    <a:pt x="1388" y="1102"/>
                    <a:pt x="1234" y="1154"/>
                  </a:cubicBezTo>
                  <a:cubicBezTo>
                    <a:pt x="1212" y="1164"/>
                    <a:pt x="1194" y="1179"/>
                    <a:pt x="1184" y="1201"/>
                  </a:cubicBezTo>
                  <a:cubicBezTo>
                    <a:pt x="1110" y="1377"/>
                    <a:pt x="1015" y="1577"/>
                    <a:pt x="953" y="1688"/>
                  </a:cubicBezTo>
                  <a:cubicBezTo>
                    <a:pt x="910" y="1568"/>
                    <a:pt x="851" y="1358"/>
                    <a:pt x="805" y="1173"/>
                  </a:cubicBezTo>
                  <a:cubicBezTo>
                    <a:pt x="796" y="1139"/>
                    <a:pt x="771" y="1114"/>
                    <a:pt x="737" y="1108"/>
                  </a:cubicBezTo>
                  <a:cubicBezTo>
                    <a:pt x="558" y="1071"/>
                    <a:pt x="355" y="1028"/>
                    <a:pt x="241" y="994"/>
                  </a:cubicBezTo>
                  <a:cubicBezTo>
                    <a:pt x="416" y="905"/>
                    <a:pt x="595" y="821"/>
                    <a:pt x="780" y="747"/>
                  </a:cubicBezTo>
                  <a:cubicBezTo>
                    <a:pt x="802" y="738"/>
                    <a:pt x="820" y="723"/>
                    <a:pt x="830" y="698"/>
                  </a:cubicBezTo>
                  <a:cubicBezTo>
                    <a:pt x="885" y="547"/>
                    <a:pt x="953" y="396"/>
                    <a:pt x="1024" y="248"/>
                  </a:cubicBezTo>
                  <a:close/>
                  <a:moveTo>
                    <a:pt x="1046" y="1"/>
                  </a:moveTo>
                  <a:cubicBezTo>
                    <a:pt x="993" y="1"/>
                    <a:pt x="916" y="1"/>
                    <a:pt x="685" y="605"/>
                  </a:cubicBezTo>
                  <a:cubicBezTo>
                    <a:pt x="40" y="865"/>
                    <a:pt x="19" y="948"/>
                    <a:pt x="6" y="982"/>
                  </a:cubicBezTo>
                  <a:cubicBezTo>
                    <a:pt x="0" y="1013"/>
                    <a:pt x="6" y="1043"/>
                    <a:pt x="22" y="1068"/>
                  </a:cubicBezTo>
                  <a:cubicBezTo>
                    <a:pt x="40" y="1093"/>
                    <a:pt x="89" y="1158"/>
                    <a:pt x="651" y="1265"/>
                  </a:cubicBezTo>
                  <a:cubicBezTo>
                    <a:pt x="817" y="1932"/>
                    <a:pt x="879" y="1932"/>
                    <a:pt x="941" y="1932"/>
                  </a:cubicBezTo>
                  <a:lnTo>
                    <a:pt x="947" y="1932"/>
                  </a:lnTo>
                  <a:cubicBezTo>
                    <a:pt x="999" y="1929"/>
                    <a:pt x="1058" y="1926"/>
                    <a:pt x="1329" y="1306"/>
                  </a:cubicBezTo>
                  <a:cubicBezTo>
                    <a:pt x="1499" y="1244"/>
                    <a:pt x="1817" y="1127"/>
                    <a:pt x="1885" y="1065"/>
                  </a:cubicBezTo>
                  <a:cubicBezTo>
                    <a:pt x="1909" y="1040"/>
                    <a:pt x="1918" y="1006"/>
                    <a:pt x="1915" y="972"/>
                  </a:cubicBezTo>
                  <a:cubicBezTo>
                    <a:pt x="1900" y="895"/>
                    <a:pt x="1814" y="855"/>
                    <a:pt x="1484" y="735"/>
                  </a:cubicBezTo>
                  <a:cubicBezTo>
                    <a:pt x="1422" y="713"/>
                    <a:pt x="1348" y="686"/>
                    <a:pt x="1314" y="670"/>
                  </a:cubicBezTo>
                  <a:cubicBezTo>
                    <a:pt x="1302" y="633"/>
                    <a:pt x="1280" y="547"/>
                    <a:pt x="1262" y="473"/>
                  </a:cubicBezTo>
                  <a:cubicBezTo>
                    <a:pt x="1203" y="241"/>
                    <a:pt x="1169" y="100"/>
                    <a:pt x="1126" y="44"/>
                  </a:cubicBezTo>
                  <a:cubicBezTo>
                    <a:pt x="1107" y="19"/>
                    <a:pt x="1076" y="4"/>
                    <a:pt x="10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3"/>
            <p:cNvSpPr/>
            <p:nvPr/>
          </p:nvSpPr>
          <p:spPr>
            <a:xfrm>
              <a:off x="3655904" y="211134"/>
              <a:ext cx="102917" cy="102663"/>
            </a:xfrm>
            <a:custGeom>
              <a:avLst/>
              <a:gdLst/>
              <a:ahLst/>
              <a:cxnLst/>
              <a:rect l="l" t="t" r="r" b="b"/>
              <a:pathLst>
                <a:path w="1618" h="1614" extrusionOk="0">
                  <a:moveTo>
                    <a:pt x="868" y="1"/>
                  </a:moveTo>
                  <a:cubicBezTo>
                    <a:pt x="821" y="1"/>
                    <a:pt x="784" y="38"/>
                    <a:pt x="784" y="87"/>
                  </a:cubicBezTo>
                  <a:lnTo>
                    <a:pt x="781" y="575"/>
                  </a:lnTo>
                  <a:lnTo>
                    <a:pt x="488" y="266"/>
                  </a:lnTo>
                  <a:cubicBezTo>
                    <a:pt x="470" y="251"/>
                    <a:pt x="451" y="245"/>
                    <a:pt x="432" y="245"/>
                  </a:cubicBezTo>
                  <a:cubicBezTo>
                    <a:pt x="369" y="245"/>
                    <a:pt x="316" y="318"/>
                    <a:pt x="362" y="380"/>
                  </a:cubicBezTo>
                  <a:lnTo>
                    <a:pt x="664" y="701"/>
                  </a:lnTo>
                  <a:lnTo>
                    <a:pt x="115" y="707"/>
                  </a:lnTo>
                  <a:cubicBezTo>
                    <a:pt x="1" y="707"/>
                    <a:pt x="1" y="877"/>
                    <a:pt x="115" y="877"/>
                  </a:cubicBezTo>
                  <a:lnTo>
                    <a:pt x="618" y="874"/>
                  </a:lnTo>
                  <a:lnTo>
                    <a:pt x="229" y="1142"/>
                  </a:lnTo>
                  <a:cubicBezTo>
                    <a:pt x="189" y="1170"/>
                    <a:pt x="180" y="1222"/>
                    <a:pt x="208" y="1262"/>
                  </a:cubicBezTo>
                  <a:cubicBezTo>
                    <a:pt x="225" y="1285"/>
                    <a:pt x="252" y="1298"/>
                    <a:pt x="279" y="1298"/>
                  </a:cubicBezTo>
                  <a:cubicBezTo>
                    <a:pt x="296" y="1298"/>
                    <a:pt x="313" y="1293"/>
                    <a:pt x="328" y="1284"/>
                  </a:cubicBezTo>
                  <a:lnTo>
                    <a:pt x="775" y="969"/>
                  </a:lnTo>
                  <a:lnTo>
                    <a:pt x="775" y="1528"/>
                  </a:lnTo>
                  <a:cubicBezTo>
                    <a:pt x="772" y="1574"/>
                    <a:pt x="812" y="1614"/>
                    <a:pt x="858" y="1614"/>
                  </a:cubicBezTo>
                  <a:cubicBezTo>
                    <a:pt x="905" y="1614"/>
                    <a:pt x="945" y="1574"/>
                    <a:pt x="945" y="1528"/>
                  </a:cubicBezTo>
                  <a:lnTo>
                    <a:pt x="948" y="1000"/>
                  </a:lnTo>
                  <a:lnTo>
                    <a:pt x="1259" y="1333"/>
                  </a:lnTo>
                  <a:cubicBezTo>
                    <a:pt x="1278" y="1353"/>
                    <a:pt x="1300" y="1361"/>
                    <a:pt x="1321" y="1361"/>
                  </a:cubicBezTo>
                  <a:cubicBezTo>
                    <a:pt x="1387" y="1361"/>
                    <a:pt x="1444" y="1277"/>
                    <a:pt x="1386" y="1213"/>
                  </a:cubicBezTo>
                  <a:lnTo>
                    <a:pt x="1059" y="868"/>
                  </a:lnTo>
                  <a:lnTo>
                    <a:pt x="1503" y="865"/>
                  </a:lnTo>
                  <a:cubicBezTo>
                    <a:pt x="1617" y="861"/>
                    <a:pt x="1617" y="692"/>
                    <a:pt x="1503" y="692"/>
                  </a:cubicBezTo>
                  <a:lnTo>
                    <a:pt x="1173" y="695"/>
                  </a:lnTo>
                  <a:lnTo>
                    <a:pt x="1518" y="454"/>
                  </a:lnTo>
                  <a:cubicBezTo>
                    <a:pt x="1597" y="401"/>
                    <a:pt x="1544" y="296"/>
                    <a:pt x="1472" y="296"/>
                  </a:cubicBezTo>
                  <a:cubicBezTo>
                    <a:pt x="1456" y="296"/>
                    <a:pt x="1439" y="301"/>
                    <a:pt x="1423" y="312"/>
                  </a:cubicBezTo>
                  <a:lnTo>
                    <a:pt x="951" y="639"/>
                  </a:lnTo>
                  <a:lnTo>
                    <a:pt x="954" y="87"/>
                  </a:lnTo>
                  <a:cubicBezTo>
                    <a:pt x="954" y="41"/>
                    <a:pt x="917" y="1"/>
                    <a:pt x="8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3" name="Google Shape;223;p3"/>
            <p:cNvGrpSpPr/>
            <p:nvPr/>
          </p:nvGrpSpPr>
          <p:grpSpPr>
            <a:xfrm>
              <a:off x="4283304" y="146142"/>
              <a:ext cx="446685" cy="265947"/>
              <a:chOff x="978054" y="146142"/>
              <a:chExt cx="446685" cy="265947"/>
            </a:xfrm>
          </p:grpSpPr>
          <p:sp>
            <p:nvSpPr>
              <p:cNvPr id="224" name="Google Shape;224;p3"/>
              <p:cNvSpPr/>
              <p:nvPr/>
            </p:nvSpPr>
            <p:spPr>
              <a:xfrm>
                <a:off x="978054" y="151960"/>
                <a:ext cx="446685" cy="254309"/>
              </a:xfrm>
              <a:custGeom>
                <a:avLst/>
                <a:gdLst/>
                <a:ahLst/>
                <a:cxnLst/>
                <a:rect l="l" t="t" r="r" b="b"/>
                <a:pathLst>
                  <a:path w="6448" h="3671" extrusionOk="0">
                    <a:moveTo>
                      <a:pt x="3915" y="0"/>
                    </a:moveTo>
                    <a:cubicBezTo>
                      <a:pt x="3615" y="0"/>
                      <a:pt x="3350" y="167"/>
                      <a:pt x="3169" y="387"/>
                    </a:cubicBezTo>
                    <a:lnTo>
                      <a:pt x="3169" y="387"/>
                    </a:lnTo>
                    <a:cubicBezTo>
                      <a:pt x="3046" y="288"/>
                      <a:pt x="2886" y="200"/>
                      <a:pt x="2681" y="132"/>
                    </a:cubicBezTo>
                    <a:cubicBezTo>
                      <a:pt x="2511" y="76"/>
                      <a:pt x="2368" y="52"/>
                      <a:pt x="2248" y="52"/>
                    </a:cubicBezTo>
                    <a:cubicBezTo>
                      <a:pt x="1490" y="52"/>
                      <a:pt x="1623" y="1005"/>
                      <a:pt x="1623" y="1005"/>
                    </a:cubicBezTo>
                    <a:cubicBezTo>
                      <a:pt x="1545" y="958"/>
                      <a:pt x="1462" y="937"/>
                      <a:pt x="1377" y="937"/>
                    </a:cubicBezTo>
                    <a:cubicBezTo>
                      <a:pt x="735" y="937"/>
                      <a:pt x="1" y="2154"/>
                      <a:pt x="840" y="2769"/>
                    </a:cubicBezTo>
                    <a:cubicBezTo>
                      <a:pt x="1102" y="2963"/>
                      <a:pt x="1351" y="3051"/>
                      <a:pt x="1564" y="3064"/>
                    </a:cubicBezTo>
                    <a:lnTo>
                      <a:pt x="1564" y="3064"/>
                    </a:lnTo>
                    <a:cubicBezTo>
                      <a:pt x="1637" y="3387"/>
                      <a:pt x="1868" y="3665"/>
                      <a:pt x="2357" y="3670"/>
                    </a:cubicBezTo>
                    <a:cubicBezTo>
                      <a:pt x="2374" y="3670"/>
                      <a:pt x="2392" y="3670"/>
                      <a:pt x="2408" y="3670"/>
                    </a:cubicBezTo>
                    <a:cubicBezTo>
                      <a:pt x="3079" y="3670"/>
                      <a:pt x="3528" y="3515"/>
                      <a:pt x="3781" y="3285"/>
                    </a:cubicBezTo>
                    <a:lnTo>
                      <a:pt x="3781" y="3285"/>
                    </a:lnTo>
                    <a:cubicBezTo>
                      <a:pt x="3834" y="3357"/>
                      <a:pt x="3900" y="3426"/>
                      <a:pt x="3983" y="3491"/>
                    </a:cubicBezTo>
                    <a:cubicBezTo>
                      <a:pt x="4094" y="3579"/>
                      <a:pt x="4230" y="3618"/>
                      <a:pt x="4376" y="3618"/>
                    </a:cubicBezTo>
                    <a:cubicBezTo>
                      <a:pt x="5223" y="3618"/>
                      <a:pt x="6448" y="2304"/>
                      <a:pt x="5722" y="1542"/>
                    </a:cubicBezTo>
                    <a:cubicBezTo>
                      <a:pt x="5522" y="1331"/>
                      <a:pt x="5310" y="1251"/>
                      <a:pt x="5112" y="1251"/>
                    </a:cubicBezTo>
                    <a:cubicBezTo>
                      <a:pt x="5090" y="1251"/>
                      <a:pt x="5068" y="1252"/>
                      <a:pt x="5046" y="1254"/>
                    </a:cubicBezTo>
                    <a:lnTo>
                      <a:pt x="5046" y="1254"/>
                    </a:lnTo>
                    <a:cubicBezTo>
                      <a:pt x="5054" y="878"/>
                      <a:pt x="4866" y="444"/>
                      <a:pt x="4402" y="151"/>
                    </a:cubicBezTo>
                    <a:cubicBezTo>
                      <a:pt x="4235" y="45"/>
                      <a:pt x="4070" y="0"/>
                      <a:pt x="391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3"/>
              <p:cNvSpPr/>
              <p:nvPr/>
            </p:nvSpPr>
            <p:spPr>
              <a:xfrm>
                <a:off x="999986" y="146142"/>
                <a:ext cx="402834" cy="265947"/>
              </a:xfrm>
              <a:custGeom>
                <a:avLst/>
                <a:gdLst/>
                <a:ahLst/>
                <a:cxnLst/>
                <a:rect l="l" t="t" r="r" b="b"/>
                <a:pathLst>
                  <a:path w="5815" h="3839" extrusionOk="0">
                    <a:moveTo>
                      <a:pt x="2894" y="594"/>
                    </a:moveTo>
                    <a:cubicBezTo>
                      <a:pt x="3125" y="816"/>
                      <a:pt x="3174" y="1078"/>
                      <a:pt x="3110" y="1251"/>
                    </a:cubicBezTo>
                    <a:cubicBezTo>
                      <a:pt x="3077" y="1342"/>
                      <a:pt x="3020" y="1391"/>
                      <a:pt x="2952" y="1391"/>
                    </a:cubicBezTo>
                    <a:cubicBezTo>
                      <a:pt x="2910" y="1391"/>
                      <a:pt x="2864" y="1373"/>
                      <a:pt x="2817" y="1334"/>
                    </a:cubicBezTo>
                    <a:cubicBezTo>
                      <a:pt x="2656" y="1195"/>
                      <a:pt x="2693" y="877"/>
                      <a:pt x="2894" y="594"/>
                    </a:cubicBezTo>
                    <a:close/>
                    <a:moveTo>
                      <a:pt x="4667" y="1439"/>
                    </a:moveTo>
                    <a:lnTo>
                      <a:pt x="4667" y="1439"/>
                    </a:lnTo>
                    <a:cubicBezTo>
                      <a:pt x="4627" y="1750"/>
                      <a:pt x="4436" y="1981"/>
                      <a:pt x="4177" y="2018"/>
                    </a:cubicBezTo>
                    <a:cubicBezTo>
                      <a:pt x="4161" y="2018"/>
                      <a:pt x="4149" y="2022"/>
                      <a:pt x="4134" y="2022"/>
                    </a:cubicBezTo>
                    <a:cubicBezTo>
                      <a:pt x="4063" y="2022"/>
                      <a:pt x="4063" y="2000"/>
                      <a:pt x="4063" y="1981"/>
                    </a:cubicBezTo>
                    <a:cubicBezTo>
                      <a:pt x="4060" y="1852"/>
                      <a:pt x="4309" y="1519"/>
                      <a:pt x="4667" y="1439"/>
                    </a:cubicBezTo>
                    <a:close/>
                    <a:moveTo>
                      <a:pt x="1620" y="2253"/>
                    </a:moveTo>
                    <a:cubicBezTo>
                      <a:pt x="1663" y="2253"/>
                      <a:pt x="1706" y="2293"/>
                      <a:pt x="1731" y="2327"/>
                    </a:cubicBezTo>
                    <a:cubicBezTo>
                      <a:pt x="1857" y="2484"/>
                      <a:pt x="1888" y="2660"/>
                      <a:pt x="1820" y="2805"/>
                    </a:cubicBezTo>
                    <a:cubicBezTo>
                      <a:pt x="1743" y="2959"/>
                      <a:pt x="1564" y="3055"/>
                      <a:pt x="1348" y="3061"/>
                    </a:cubicBezTo>
                    <a:cubicBezTo>
                      <a:pt x="1305" y="2774"/>
                      <a:pt x="1385" y="2472"/>
                      <a:pt x="1500" y="2330"/>
                    </a:cubicBezTo>
                    <a:cubicBezTo>
                      <a:pt x="1543" y="2278"/>
                      <a:pt x="1583" y="2253"/>
                      <a:pt x="1620" y="2253"/>
                    </a:cubicBezTo>
                    <a:close/>
                    <a:moveTo>
                      <a:pt x="3548" y="2490"/>
                    </a:moveTo>
                    <a:cubicBezTo>
                      <a:pt x="3563" y="2490"/>
                      <a:pt x="3597" y="2524"/>
                      <a:pt x="3625" y="2614"/>
                    </a:cubicBezTo>
                    <a:cubicBezTo>
                      <a:pt x="3699" y="2827"/>
                      <a:pt x="3652" y="3061"/>
                      <a:pt x="3507" y="3231"/>
                    </a:cubicBezTo>
                    <a:cubicBezTo>
                      <a:pt x="3372" y="2993"/>
                      <a:pt x="3384" y="2737"/>
                      <a:pt x="3461" y="2586"/>
                    </a:cubicBezTo>
                    <a:cubicBezTo>
                      <a:pt x="3495" y="2518"/>
                      <a:pt x="3532" y="2490"/>
                      <a:pt x="3548" y="2490"/>
                    </a:cubicBezTo>
                    <a:close/>
                    <a:moveTo>
                      <a:pt x="3628" y="170"/>
                    </a:moveTo>
                    <a:cubicBezTo>
                      <a:pt x="3775" y="170"/>
                      <a:pt x="3925" y="213"/>
                      <a:pt x="4066" y="304"/>
                    </a:cubicBezTo>
                    <a:cubicBezTo>
                      <a:pt x="4430" y="532"/>
                      <a:pt x="4652" y="887"/>
                      <a:pt x="4673" y="1260"/>
                    </a:cubicBezTo>
                    <a:cubicBezTo>
                      <a:pt x="4229" y="1340"/>
                      <a:pt x="3881" y="1747"/>
                      <a:pt x="3893" y="1988"/>
                    </a:cubicBezTo>
                    <a:cubicBezTo>
                      <a:pt x="3899" y="2086"/>
                      <a:pt x="3960" y="2190"/>
                      <a:pt x="4132" y="2190"/>
                    </a:cubicBezTo>
                    <a:cubicBezTo>
                      <a:pt x="4153" y="2190"/>
                      <a:pt x="4177" y="2188"/>
                      <a:pt x="4201" y="2185"/>
                    </a:cubicBezTo>
                    <a:cubicBezTo>
                      <a:pt x="4550" y="2139"/>
                      <a:pt x="4803" y="1827"/>
                      <a:pt x="4840" y="1417"/>
                    </a:cubicBezTo>
                    <a:cubicBezTo>
                      <a:pt x="5034" y="1423"/>
                      <a:pt x="5213" y="1510"/>
                      <a:pt x="5373" y="1682"/>
                    </a:cubicBezTo>
                    <a:cubicBezTo>
                      <a:pt x="5651" y="1972"/>
                      <a:pt x="5586" y="2321"/>
                      <a:pt x="5485" y="2561"/>
                    </a:cubicBezTo>
                    <a:cubicBezTo>
                      <a:pt x="5247" y="3113"/>
                      <a:pt x="4581" y="3616"/>
                      <a:pt x="4090" y="3616"/>
                    </a:cubicBezTo>
                    <a:cubicBezTo>
                      <a:pt x="4086" y="3616"/>
                      <a:pt x="4082" y="3616"/>
                      <a:pt x="4077" y="3616"/>
                    </a:cubicBezTo>
                    <a:cubicBezTo>
                      <a:pt x="3958" y="3616"/>
                      <a:pt x="3843" y="3576"/>
                      <a:pt x="3748" y="3505"/>
                    </a:cubicBezTo>
                    <a:cubicBezTo>
                      <a:pt x="3699" y="3465"/>
                      <a:pt x="3652" y="3422"/>
                      <a:pt x="3609" y="3372"/>
                    </a:cubicBezTo>
                    <a:cubicBezTo>
                      <a:pt x="3816" y="3157"/>
                      <a:pt x="3884" y="2845"/>
                      <a:pt x="3788" y="2564"/>
                    </a:cubicBezTo>
                    <a:cubicBezTo>
                      <a:pt x="3723" y="2352"/>
                      <a:pt x="3609" y="2321"/>
                      <a:pt x="3548" y="2321"/>
                    </a:cubicBezTo>
                    <a:cubicBezTo>
                      <a:pt x="3455" y="2321"/>
                      <a:pt x="3366" y="2389"/>
                      <a:pt x="3307" y="2506"/>
                    </a:cubicBezTo>
                    <a:cubicBezTo>
                      <a:pt x="3202" y="2716"/>
                      <a:pt x="3187" y="3049"/>
                      <a:pt x="3381" y="3351"/>
                    </a:cubicBezTo>
                    <a:cubicBezTo>
                      <a:pt x="3181" y="3505"/>
                      <a:pt x="2807" y="3669"/>
                      <a:pt x="2120" y="3669"/>
                    </a:cubicBezTo>
                    <a:lnTo>
                      <a:pt x="2070" y="3669"/>
                    </a:lnTo>
                    <a:cubicBezTo>
                      <a:pt x="1651" y="3662"/>
                      <a:pt x="1469" y="3447"/>
                      <a:pt x="1392" y="3231"/>
                    </a:cubicBezTo>
                    <a:cubicBezTo>
                      <a:pt x="1657" y="3215"/>
                      <a:pt x="1873" y="3086"/>
                      <a:pt x="1972" y="2879"/>
                    </a:cubicBezTo>
                    <a:cubicBezTo>
                      <a:pt x="2073" y="2672"/>
                      <a:pt x="2033" y="2432"/>
                      <a:pt x="1864" y="2222"/>
                    </a:cubicBezTo>
                    <a:cubicBezTo>
                      <a:pt x="1771" y="2105"/>
                      <a:pt x="1679" y="2080"/>
                      <a:pt x="1617" y="2080"/>
                    </a:cubicBezTo>
                    <a:cubicBezTo>
                      <a:pt x="1527" y="2080"/>
                      <a:pt x="1441" y="2130"/>
                      <a:pt x="1367" y="2222"/>
                    </a:cubicBezTo>
                    <a:cubicBezTo>
                      <a:pt x="1216" y="2410"/>
                      <a:pt x="1139" y="2749"/>
                      <a:pt x="1173" y="3049"/>
                    </a:cubicBezTo>
                    <a:cubicBezTo>
                      <a:pt x="966" y="3002"/>
                      <a:pt x="769" y="2913"/>
                      <a:pt x="602" y="2783"/>
                    </a:cubicBezTo>
                    <a:cubicBezTo>
                      <a:pt x="161" y="2456"/>
                      <a:pt x="254" y="2003"/>
                      <a:pt x="312" y="1821"/>
                    </a:cubicBezTo>
                    <a:cubicBezTo>
                      <a:pt x="442" y="1426"/>
                      <a:pt x="790" y="1106"/>
                      <a:pt x="1086" y="1106"/>
                    </a:cubicBezTo>
                    <a:cubicBezTo>
                      <a:pt x="1157" y="1106"/>
                      <a:pt x="1228" y="1124"/>
                      <a:pt x="1290" y="1161"/>
                    </a:cubicBezTo>
                    <a:cubicBezTo>
                      <a:pt x="1304" y="1169"/>
                      <a:pt x="1319" y="1173"/>
                      <a:pt x="1333" y="1173"/>
                    </a:cubicBezTo>
                    <a:cubicBezTo>
                      <a:pt x="1382" y="1173"/>
                      <a:pt x="1427" y="1130"/>
                      <a:pt x="1419" y="1075"/>
                    </a:cubicBezTo>
                    <a:cubicBezTo>
                      <a:pt x="1419" y="1072"/>
                      <a:pt x="1358" y="621"/>
                      <a:pt x="1574" y="375"/>
                    </a:cubicBezTo>
                    <a:cubicBezTo>
                      <a:pt x="1664" y="270"/>
                      <a:pt x="1793" y="218"/>
                      <a:pt x="1959" y="218"/>
                    </a:cubicBezTo>
                    <a:cubicBezTo>
                      <a:pt x="2076" y="218"/>
                      <a:pt x="2212" y="243"/>
                      <a:pt x="2366" y="294"/>
                    </a:cubicBezTo>
                    <a:cubicBezTo>
                      <a:pt x="2508" y="338"/>
                      <a:pt x="2641" y="402"/>
                      <a:pt x="2761" y="486"/>
                    </a:cubicBezTo>
                    <a:cubicBezTo>
                      <a:pt x="2527" y="809"/>
                      <a:pt x="2446" y="1244"/>
                      <a:pt x="2709" y="1463"/>
                    </a:cubicBezTo>
                    <a:cubicBezTo>
                      <a:pt x="2777" y="1525"/>
                      <a:pt x="2863" y="1562"/>
                      <a:pt x="2955" y="1565"/>
                    </a:cubicBezTo>
                    <a:cubicBezTo>
                      <a:pt x="3094" y="1565"/>
                      <a:pt x="3218" y="1466"/>
                      <a:pt x="3273" y="1306"/>
                    </a:cubicBezTo>
                    <a:cubicBezTo>
                      <a:pt x="3353" y="1075"/>
                      <a:pt x="3298" y="735"/>
                      <a:pt x="3002" y="458"/>
                    </a:cubicBezTo>
                    <a:cubicBezTo>
                      <a:pt x="3182" y="270"/>
                      <a:pt x="3403" y="170"/>
                      <a:pt x="3628" y="170"/>
                    </a:cubicBezTo>
                    <a:close/>
                    <a:moveTo>
                      <a:pt x="3632" y="0"/>
                    </a:moveTo>
                    <a:cubicBezTo>
                      <a:pt x="3356" y="0"/>
                      <a:pt x="3085" y="122"/>
                      <a:pt x="2872" y="350"/>
                    </a:cubicBezTo>
                    <a:cubicBezTo>
                      <a:pt x="2733" y="257"/>
                      <a:pt x="2582" y="183"/>
                      <a:pt x="2422" y="131"/>
                    </a:cubicBezTo>
                    <a:cubicBezTo>
                      <a:pt x="2252" y="76"/>
                      <a:pt x="2099" y="48"/>
                      <a:pt x="1963" y="48"/>
                    </a:cubicBezTo>
                    <a:cubicBezTo>
                      <a:pt x="1743" y="48"/>
                      <a:pt x="1568" y="120"/>
                      <a:pt x="1444" y="264"/>
                    </a:cubicBezTo>
                    <a:cubicBezTo>
                      <a:pt x="1262" y="470"/>
                      <a:pt x="1237" y="776"/>
                      <a:pt x="1241" y="954"/>
                    </a:cubicBezTo>
                    <a:cubicBezTo>
                      <a:pt x="1191" y="939"/>
                      <a:pt x="1139" y="933"/>
                      <a:pt x="1089" y="933"/>
                    </a:cubicBezTo>
                    <a:cubicBezTo>
                      <a:pt x="716" y="933"/>
                      <a:pt x="306" y="1300"/>
                      <a:pt x="152" y="1766"/>
                    </a:cubicBezTo>
                    <a:cubicBezTo>
                      <a:pt x="1" y="2225"/>
                      <a:pt x="127" y="2645"/>
                      <a:pt x="500" y="2919"/>
                    </a:cubicBezTo>
                    <a:cubicBezTo>
                      <a:pt x="735" y="3092"/>
                      <a:pt x="978" y="3197"/>
                      <a:pt x="1210" y="3224"/>
                    </a:cubicBezTo>
                    <a:cubicBezTo>
                      <a:pt x="1321" y="3613"/>
                      <a:pt x="1632" y="3835"/>
                      <a:pt x="2070" y="3838"/>
                    </a:cubicBezTo>
                    <a:lnTo>
                      <a:pt x="2120" y="3838"/>
                    </a:lnTo>
                    <a:cubicBezTo>
                      <a:pt x="2715" y="3838"/>
                      <a:pt x="3184" y="3718"/>
                      <a:pt x="3483" y="3490"/>
                    </a:cubicBezTo>
                    <a:cubicBezTo>
                      <a:pt x="3532" y="3542"/>
                      <a:pt x="3585" y="3595"/>
                      <a:pt x="3643" y="3641"/>
                    </a:cubicBezTo>
                    <a:cubicBezTo>
                      <a:pt x="3766" y="3737"/>
                      <a:pt x="3921" y="3786"/>
                      <a:pt x="4076" y="3786"/>
                    </a:cubicBezTo>
                    <a:cubicBezTo>
                      <a:pt x="4081" y="3786"/>
                      <a:pt x="4086" y="3786"/>
                      <a:pt x="4090" y="3786"/>
                    </a:cubicBezTo>
                    <a:cubicBezTo>
                      <a:pt x="4652" y="3786"/>
                      <a:pt x="5377" y="3246"/>
                      <a:pt x="5642" y="2629"/>
                    </a:cubicBezTo>
                    <a:cubicBezTo>
                      <a:pt x="5815" y="2222"/>
                      <a:pt x="5765" y="1843"/>
                      <a:pt x="5500" y="1565"/>
                    </a:cubicBezTo>
                    <a:cubicBezTo>
                      <a:pt x="5303" y="1358"/>
                      <a:pt x="5084" y="1254"/>
                      <a:pt x="4843" y="1247"/>
                    </a:cubicBezTo>
                    <a:cubicBezTo>
                      <a:pt x="4821" y="819"/>
                      <a:pt x="4572" y="418"/>
                      <a:pt x="4161" y="159"/>
                    </a:cubicBezTo>
                    <a:cubicBezTo>
                      <a:pt x="3992" y="52"/>
                      <a:pt x="3811" y="0"/>
                      <a:pt x="363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26" name="Google Shape;226;p3"/>
            <p:cNvSpPr/>
            <p:nvPr/>
          </p:nvSpPr>
          <p:spPr>
            <a:xfrm>
              <a:off x="4982427" y="98137"/>
              <a:ext cx="184623" cy="198973"/>
            </a:xfrm>
            <a:custGeom>
              <a:avLst/>
              <a:gdLst/>
              <a:ahLst/>
              <a:cxnLst/>
              <a:rect l="l" t="t" r="r" b="b"/>
              <a:pathLst>
                <a:path w="2496" h="2690" extrusionOk="0">
                  <a:moveTo>
                    <a:pt x="1564" y="244"/>
                  </a:moveTo>
                  <a:cubicBezTo>
                    <a:pt x="1574" y="374"/>
                    <a:pt x="1580" y="596"/>
                    <a:pt x="1583" y="898"/>
                  </a:cubicBezTo>
                  <a:cubicBezTo>
                    <a:pt x="1450" y="849"/>
                    <a:pt x="1308" y="796"/>
                    <a:pt x="1151" y="741"/>
                  </a:cubicBezTo>
                  <a:cubicBezTo>
                    <a:pt x="1355" y="478"/>
                    <a:pt x="1487" y="327"/>
                    <a:pt x="1564" y="244"/>
                  </a:cubicBezTo>
                  <a:close/>
                  <a:moveTo>
                    <a:pt x="241" y="617"/>
                  </a:moveTo>
                  <a:cubicBezTo>
                    <a:pt x="371" y="657"/>
                    <a:pt x="605" y="734"/>
                    <a:pt x="870" y="824"/>
                  </a:cubicBezTo>
                  <a:cubicBezTo>
                    <a:pt x="775" y="947"/>
                    <a:pt x="679" y="1077"/>
                    <a:pt x="590" y="1203"/>
                  </a:cubicBezTo>
                  <a:cubicBezTo>
                    <a:pt x="352" y="864"/>
                    <a:pt x="269" y="697"/>
                    <a:pt x="241" y="617"/>
                  </a:cubicBezTo>
                  <a:close/>
                  <a:moveTo>
                    <a:pt x="1756" y="1149"/>
                  </a:moveTo>
                  <a:cubicBezTo>
                    <a:pt x="2099" y="1287"/>
                    <a:pt x="2237" y="1367"/>
                    <a:pt x="2289" y="1404"/>
                  </a:cubicBezTo>
                  <a:cubicBezTo>
                    <a:pt x="2117" y="1493"/>
                    <a:pt x="1935" y="1567"/>
                    <a:pt x="1749" y="1629"/>
                  </a:cubicBezTo>
                  <a:cubicBezTo>
                    <a:pt x="1756" y="1472"/>
                    <a:pt x="1756" y="1309"/>
                    <a:pt x="1756" y="1149"/>
                  </a:cubicBezTo>
                  <a:close/>
                  <a:moveTo>
                    <a:pt x="1043" y="883"/>
                  </a:moveTo>
                  <a:cubicBezTo>
                    <a:pt x="1244" y="953"/>
                    <a:pt x="1426" y="1021"/>
                    <a:pt x="1583" y="1080"/>
                  </a:cubicBezTo>
                  <a:cubicBezTo>
                    <a:pt x="1583" y="1283"/>
                    <a:pt x="1583" y="1493"/>
                    <a:pt x="1577" y="1691"/>
                  </a:cubicBezTo>
                  <a:cubicBezTo>
                    <a:pt x="1410" y="1749"/>
                    <a:pt x="1234" y="1802"/>
                    <a:pt x="1068" y="1851"/>
                  </a:cubicBezTo>
                  <a:cubicBezTo>
                    <a:pt x="929" y="1669"/>
                    <a:pt x="803" y="1502"/>
                    <a:pt x="695" y="1351"/>
                  </a:cubicBezTo>
                  <a:lnTo>
                    <a:pt x="692" y="1351"/>
                  </a:lnTo>
                  <a:cubicBezTo>
                    <a:pt x="806" y="1194"/>
                    <a:pt x="923" y="1037"/>
                    <a:pt x="1043" y="883"/>
                  </a:cubicBezTo>
                  <a:close/>
                  <a:moveTo>
                    <a:pt x="590" y="1496"/>
                  </a:moveTo>
                  <a:cubicBezTo>
                    <a:pt x="679" y="1623"/>
                    <a:pt x="778" y="1755"/>
                    <a:pt x="892" y="1900"/>
                  </a:cubicBezTo>
                  <a:cubicBezTo>
                    <a:pt x="590" y="1984"/>
                    <a:pt x="358" y="2030"/>
                    <a:pt x="238" y="2030"/>
                  </a:cubicBezTo>
                  <a:cubicBezTo>
                    <a:pt x="346" y="1848"/>
                    <a:pt x="463" y="1669"/>
                    <a:pt x="590" y="1496"/>
                  </a:cubicBezTo>
                  <a:close/>
                  <a:moveTo>
                    <a:pt x="1574" y="1873"/>
                  </a:moveTo>
                  <a:lnTo>
                    <a:pt x="1574" y="1873"/>
                  </a:lnTo>
                  <a:cubicBezTo>
                    <a:pt x="1561" y="2175"/>
                    <a:pt x="1546" y="2341"/>
                    <a:pt x="1534" y="2434"/>
                  </a:cubicBezTo>
                  <a:cubicBezTo>
                    <a:pt x="1456" y="2338"/>
                    <a:pt x="1327" y="2181"/>
                    <a:pt x="1182" y="1996"/>
                  </a:cubicBezTo>
                  <a:cubicBezTo>
                    <a:pt x="1312" y="1959"/>
                    <a:pt x="1441" y="1916"/>
                    <a:pt x="1574" y="1873"/>
                  </a:cubicBezTo>
                  <a:close/>
                  <a:moveTo>
                    <a:pt x="1629" y="0"/>
                  </a:moveTo>
                  <a:cubicBezTo>
                    <a:pt x="1583" y="0"/>
                    <a:pt x="1512" y="0"/>
                    <a:pt x="982" y="682"/>
                  </a:cubicBezTo>
                  <a:cubicBezTo>
                    <a:pt x="553" y="537"/>
                    <a:pt x="192" y="420"/>
                    <a:pt x="189" y="420"/>
                  </a:cubicBezTo>
                  <a:cubicBezTo>
                    <a:pt x="181" y="417"/>
                    <a:pt x="172" y="416"/>
                    <a:pt x="164" y="416"/>
                  </a:cubicBezTo>
                  <a:cubicBezTo>
                    <a:pt x="145" y="416"/>
                    <a:pt x="126" y="422"/>
                    <a:pt x="112" y="432"/>
                  </a:cubicBezTo>
                  <a:cubicBezTo>
                    <a:pt x="1" y="516"/>
                    <a:pt x="25" y="701"/>
                    <a:pt x="485" y="1351"/>
                  </a:cubicBezTo>
                  <a:cubicBezTo>
                    <a:pt x="325" y="1573"/>
                    <a:pt x="87" y="1919"/>
                    <a:pt x="50" y="2033"/>
                  </a:cubicBezTo>
                  <a:cubicBezTo>
                    <a:pt x="35" y="2070"/>
                    <a:pt x="41" y="2110"/>
                    <a:pt x="62" y="2141"/>
                  </a:cubicBezTo>
                  <a:cubicBezTo>
                    <a:pt x="102" y="2196"/>
                    <a:pt x="173" y="2203"/>
                    <a:pt x="232" y="2203"/>
                  </a:cubicBezTo>
                  <a:cubicBezTo>
                    <a:pt x="411" y="2203"/>
                    <a:pt x="741" y="2122"/>
                    <a:pt x="1003" y="2048"/>
                  </a:cubicBezTo>
                  <a:cubicBezTo>
                    <a:pt x="1271" y="2388"/>
                    <a:pt x="1487" y="2647"/>
                    <a:pt x="1490" y="2650"/>
                  </a:cubicBezTo>
                  <a:cubicBezTo>
                    <a:pt x="1512" y="2671"/>
                    <a:pt x="1540" y="2687"/>
                    <a:pt x="1571" y="2690"/>
                  </a:cubicBezTo>
                  <a:cubicBezTo>
                    <a:pt x="1660" y="2690"/>
                    <a:pt x="1719" y="2690"/>
                    <a:pt x="1746" y="1814"/>
                  </a:cubicBezTo>
                  <a:cubicBezTo>
                    <a:pt x="2039" y="1709"/>
                    <a:pt x="2382" y="1577"/>
                    <a:pt x="2459" y="1490"/>
                  </a:cubicBezTo>
                  <a:cubicBezTo>
                    <a:pt x="2487" y="1462"/>
                    <a:pt x="2496" y="1422"/>
                    <a:pt x="2487" y="1385"/>
                  </a:cubicBezTo>
                  <a:cubicBezTo>
                    <a:pt x="2471" y="1311"/>
                    <a:pt x="2397" y="1216"/>
                    <a:pt x="1756" y="963"/>
                  </a:cubicBezTo>
                  <a:cubicBezTo>
                    <a:pt x="1753" y="645"/>
                    <a:pt x="1743" y="148"/>
                    <a:pt x="1722" y="71"/>
                  </a:cubicBezTo>
                  <a:cubicBezTo>
                    <a:pt x="1706" y="31"/>
                    <a:pt x="1672" y="4"/>
                    <a:pt x="16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7" name="Google Shape;227;p3"/>
            <p:cNvGrpSpPr/>
            <p:nvPr/>
          </p:nvGrpSpPr>
          <p:grpSpPr>
            <a:xfrm>
              <a:off x="5777228" y="122252"/>
              <a:ext cx="299552" cy="265537"/>
              <a:chOff x="8792070" y="4843090"/>
              <a:chExt cx="142474" cy="126290"/>
            </a:xfrm>
          </p:grpSpPr>
          <p:sp>
            <p:nvSpPr>
              <p:cNvPr id="228" name="Google Shape;228;p3"/>
              <p:cNvSpPr/>
              <p:nvPr/>
            </p:nvSpPr>
            <p:spPr>
              <a:xfrm>
                <a:off x="8835905" y="4843090"/>
                <a:ext cx="69128" cy="58982"/>
              </a:xfrm>
              <a:custGeom>
                <a:avLst/>
                <a:gdLst/>
                <a:ahLst/>
                <a:cxnLst/>
                <a:rect l="l" t="t" r="r" b="b"/>
                <a:pathLst>
                  <a:path w="1935" h="1651" extrusionOk="0">
                    <a:moveTo>
                      <a:pt x="926" y="796"/>
                    </a:moveTo>
                    <a:cubicBezTo>
                      <a:pt x="947" y="848"/>
                      <a:pt x="960" y="904"/>
                      <a:pt x="966" y="959"/>
                    </a:cubicBezTo>
                    <a:cubicBezTo>
                      <a:pt x="958" y="961"/>
                      <a:pt x="950" y="962"/>
                      <a:pt x="941" y="962"/>
                    </a:cubicBezTo>
                    <a:cubicBezTo>
                      <a:pt x="933" y="962"/>
                      <a:pt x="924" y="961"/>
                      <a:pt x="917" y="959"/>
                    </a:cubicBezTo>
                    <a:cubicBezTo>
                      <a:pt x="904" y="938"/>
                      <a:pt x="904" y="882"/>
                      <a:pt x="926" y="796"/>
                    </a:cubicBezTo>
                    <a:close/>
                    <a:moveTo>
                      <a:pt x="1472" y="164"/>
                    </a:moveTo>
                    <a:cubicBezTo>
                      <a:pt x="1537" y="164"/>
                      <a:pt x="1595" y="194"/>
                      <a:pt x="1635" y="241"/>
                    </a:cubicBezTo>
                    <a:cubicBezTo>
                      <a:pt x="1725" y="327"/>
                      <a:pt x="1771" y="447"/>
                      <a:pt x="1765" y="571"/>
                    </a:cubicBezTo>
                    <a:cubicBezTo>
                      <a:pt x="1746" y="950"/>
                      <a:pt x="1296" y="1348"/>
                      <a:pt x="1296" y="1348"/>
                    </a:cubicBezTo>
                    <a:cubicBezTo>
                      <a:pt x="1197" y="1431"/>
                      <a:pt x="1074" y="1481"/>
                      <a:pt x="947" y="1487"/>
                    </a:cubicBezTo>
                    <a:cubicBezTo>
                      <a:pt x="565" y="1487"/>
                      <a:pt x="275" y="999"/>
                      <a:pt x="210" y="645"/>
                    </a:cubicBezTo>
                    <a:cubicBezTo>
                      <a:pt x="183" y="491"/>
                      <a:pt x="189" y="312"/>
                      <a:pt x="297" y="272"/>
                    </a:cubicBezTo>
                    <a:cubicBezTo>
                      <a:pt x="328" y="262"/>
                      <a:pt x="358" y="256"/>
                      <a:pt x="389" y="256"/>
                    </a:cubicBezTo>
                    <a:cubicBezTo>
                      <a:pt x="559" y="256"/>
                      <a:pt x="722" y="423"/>
                      <a:pt x="827" y="592"/>
                    </a:cubicBezTo>
                    <a:cubicBezTo>
                      <a:pt x="778" y="710"/>
                      <a:pt x="704" y="922"/>
                      <a:pt x="781" y="1046"/>
                    </a:cubicBezTo>
                    <a:cubicBezTo>
                      <a:pt x="815" y="1098"/>
                      <a:pt x="867" y="1125"/>
                      <a:pt x="932" y="1125"/>
                    </a:cubicBezTo>
                    <a:cubicBezTo>
                      <a:pt x="956" y="1125"/>
                      <a:pt x="982" y="1121"/>
                      <a:pt x="1009" y="1114"/>
                    </a:cubicBezTo>
                    <a:cubicBezTo>
                      <a:pt x="1052" y="1101"/>
                      <a:pt x="1086" y="1070"/>
                      <a:pt x="1105" y="1027"/>
                    </a:cubicBezTo>
                    <a:cubicBezTo>
                      <a:pt x="1148" y="916"/>
                      <a:pt x="1086" y="734"/>
                      <a:pt x="1009" y="586"/>
                    </a:cubicBezTo>
                    <a:cubicBezTo>
                      <a:pt x="1123" y="370"/>
                      <a:pt x="1311" y="164"/>
                      <a:pt x="1472" y="164"/>
                    </a:cubicBezTo>
                    <a:close/>
                    <a:moveTo>
                      <a:pt x="1472" y="0"/>
                    </a:moveTo>
                    <a:cubicBezTo>
                      <a:pt x="1247" y="0"/>
                      <a:pt x="1043" y="210"/>
                      <a:pt x="914" y="429"/>
                    </a:cubicBezTo>
                    <a:cubicBezTo>
                      <a:pt x="809" y="287"/>
                      <a:pt x="624" y="93"/>
                      <a:pt x="389" y="93"/>
                    </a:cubicBezTo>
                    <a:cubicBezTo>
                      <a:pt x="337" y="93"/>
                      <a:pt x="287" y="102"/>
                      <a:pt x="241" y="120"/>
                    </a:cubicBezTo>
                    <a:cubicBezTo>
                      <a:pt x="72" y="185"/>
                      <a:pt x="1" y="392"/>
                      <a:pt x="50" y="676"/>
                    </a:cubicBezTo>
                    <a:cubicBezTo>
                      <a:pt x="124" y="1067"/>
                      <a:pt x="457" y="1650"/>
                      <a:pt x="947" y="1650"/>
                    </a:cubicBezTo>
                    <a:cubicBezTo>
                      <a:pt x="1099" y="1650"/>
                      <a:pt x="1250" y="1589"/>
                      <a:pt x="1398" y="1471"/>
                    </a:cubicBezTo>
                    <a:cubicBezTo>
                      <a:pt x="1419" y="1453"/>
                      <a:pt x="1907" y="1027"/>
                      <a:pt x="1925" y="577"/>
                    </a:cubicBezTo>
                    <a:cubicBezTo>
                      <a:pt x="1934" y="410"/>
                      <a:pt x="1873" y="247"/>
                      <a:pt x="1752" y="130"/>
                    </a:cubicBezTo>
                    <a:cubicBezTo>
                      <a:pt x="1682" y="49"/>
                      <a:pt x="1580" y="3"/>
                      <a:pt x="1472" y="0"/>
                    </a:cubicBezTo>
                    <a:close/>
                  </a:path>
                </a:pathLst>
              </a:custGeom>
              <a:solidFill>
                <a:srgbClr val="261D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229;p3"/>
              <p:cNvSpPr/>
              <p:nvPr/>
            </p:nvSpPr>
            <p:spPr>
              <a:xfrm>
                <a:off x="8856626" y="4909183"/>
                <a:ext cx="68020" cy="60197"/>
              </a:xfrm>
              <a:custGeom>
                <a:avLst/>
                <a:gdLst/>
                <a:ahLst/>
                <a:cxnLst/>
                <a:rect l="l" t="t" r="r" b="b"/>
                <a:pathLst>
                  <a:path w="1904" h="1685" extrusionOk="0">
                    <a:moveTo>
                      <a:pt x="809" y="676"/>
                    </a:moveTo>
                    <a:cubicBezTo>
                      <a:pt x="821" y="688"/>
                      <a:pt x="836" y="750"/>
                      <a:pt x="830" y="849"/>
                    </a:cubicBezTo>
                    <a:cubicBezTo>
                      <a:pt x="781" y="769"/>
                      <a:pt x="771" y="710"/>
                      <a:pt x="778" y="692"/>
                    </a:cubicBezTo>
                    <a:cubicBezTo>
                      <a:pt x="787" y="685"/>
                      <a:pt x="799" y="679"/>
                      <a:pt x="809" y="676"/>
                    </a:cubicBezTo>
                    <a:close/>
                    <a:moveTo>
                      <a:pt x="784" y="161"/>
                    </a:moveTo>
                    <a:lnTo>
                      <a:pt x="784" y="164"/>
                    </a:lnTo>
                    <a:cubicBezTo>
                      <a:pt x="870" y="164"/>
                      <a:pt x="957" y="183"/>
                      <a:pt x="1037" y="217"/>
                    </a:cubicBezTo>
                    <a:cubicBezTo>
                      <a:pt x="1043" y="220"/>
                      <a:pt x="1583" y="476"/>
                      <a:pt x="1703" y="837"/>
                    </a:cubicBezTo>
                    <a:cubicBezTo>
                      <a:pt x="1743" y="954"/>
                      <a:pt x="1731" y="1080"/>
                      <a:pt x="1669" y="1188"/>
                    </a:cubicBezTo>
                    <a:cubicBezTo>
                      <a:pt x="1623" y="1274"/>
                      <a:pt x="1558" y="1318"/>
                      <a:pt x="1472" y="1318"/>
                    </a:cubicBezTo>
                    <a:cubicBezTo>
                      <a:pt x="1311" y="1318"/>
                      <a:pt x="1111" y="1176"/>
                      <a:pt x="972" y="1028"/>
                    </a:cubicBezTo>
                    <a:cubicBezTo>
                      <a:pt x="1006" y="864"/>
                      <a:pt x="1015" y="673"/>
                      <a:pt x="941" y="577"/>
                    </a:cubicBezTo>
                    <a:cubicBezTo>
                      <a:pt x="913" y="540"/>
                      <a:pt x="870" y="519"/>
                      <a:pt x="824" y="519"/>
                    </a:cubicBezTo>
                    <a:cubicBezTo>
                      <a:pt x="697" y="522"/>
                      <a:pt x="648" y="587"/>
                      <a:pt x="633" y="624"/>
                    </a:cubicBezTo>
                    <a:cubicBezTo>
                      <a:pt x="568" y="766"/>
                      <a:pt x="704" y="966"/>
                      <a:pt x="790" y="1071"/>
                    </a:cubicBezTo>
                    <a:cubicBezTo>
                      <a:pt x="728" y="1288"/>
                      <a:pt x="596" y="1525"/>
                      <a:pt x="391" y="1525"/>
                    </a:cubicBezTo>
                    <a:cubicBezTo>
                      <a:pt x="383" y="1525"/>
                      <a:pt x="375" y="1525"/>
                      <a:pt x="367" y="1524"/>
                    </a:cubicBezTo>
                    <a:cubicBezTo>
                      <a:pt x="247" y="1512"/>
                      <a:pt x="167" y="1305"/>
                      <a:pt x="179" y="1028"/>
                    </a:cubicBezTo>
                    <a:cubicBezTo>
                      <a:pt x="198" y="608"/>
                      <a:pt x="414" y="161"/>
                      <a:pt x="784" y="161"/>
                    </a:cubicBezTo>
                    <a:close/>
                    <a:moveTo>
                      <a:pt x="784" y="1"/>
                    </a:moveTo>
                    <a:cubicBezTo>
                      <a:pt x="309" y="1"/>
                      <a:pt x="37" y="516"/>
                      <a:pt x="16" y="1022"/>
                    </a:cubicBezTo>
                    <a:cubicBezTo>
                      <a:pt x="0" y="1407"/>
                      <a:pt x="130" y="1666"/>
                      <a:pt x="352" y="1685"/>
                    </a:cubicBezTo>
                    <a:lnTo>
                      <a:pt x="389" y="1685"/>
                    </a:lnTo>
                    <a:cubicBezTo>
                      <a:pt x="651" y="1685"/>
                      <a:pt x="824" y="1456"/>
                      <a:pt x="916" y="1207"/>
                    </a:cubicBezTo>
                    <a:cubicBezTo>
                      <a:pt x="1071" y="1352"/>
                      <a:pt x="1274" y="1481"/>
                      <a:pt x="1469" y="1481"/>
                    </a:cubicBezTo>
                    <a:cubicBezTo>
                      <a:pt x="1570" y="1481"/>
                      <a:pt x="1712" y="1444"/>
                      <a:pt x="1805" y="1265"/>
                    </a:cubicBezTo>
                    <a:cubicBezTo>
                      <a:pt x="1888" y="1120"/>
                      <a:pt x="1903" y="944"/>
                      <a:pt x="1851" y="787"/>
                    </a:cubicBezTo>
                    <a:cubicBezTo>
                      <a:pt x="1709" y="362"/>
                      <a:pt x="1126" y="84"/>
                      <a:pt x="1098" y="69"/>
                    </a:cubicBezTo>
                    <a:cubicBezTo>
                      <a:pt x="997" y="25"/>
                      <a:pt x="892" y="4"/>
                      <a:pt x="784" y="1"/>
                    </a:cubicBezTo>
                    <a:close/>
                  </a:path>
                </a:pathLst>
              </a:custGeom>
              <a:solidFill>
                <a:srgbClr val="261D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3"/>
              <p:cNvSpPr/>
              <p:nvPr/>
            </p:nvSpPr>
            <p:spPr>
              <a:xfrm>
                <a:off x="8792070" y="4893678"/>
                <a:ext cx="69092" cy="50086"/>
              </a:xfrm>
              <a:custGeom>
                <a:avLst/>
                <a:gdLst/>
                <a:ahLst/>
                <a:cxnLst/>
                <a:rect l="l" t="t" r="r" b="b"/>
                <a:pathLst>
                  <a:path w="1934" h="1402" extrusionOk="0">
                    <a:moveTo>
                      <a:pt x="1147" y="1"/>
                    </a:moveTo>
                    <a:cubicBezTo>
                      <a:pt x="1058" y="1"/>
                      <a:pt x="963" y="19"/>
                      <a:pt x="867" y="65"/>
                    </a:cubicBezTo>
                    <a:cubicBezTo>
                      <a:pt x="386" y="290"/>
                      <a:pt x="0" y="740"/>
                      <a:pt x="241" y="1042"/>
                    </a:cubicBezTo>
                    <a:cubicBezTo>
                      <a:pt x="397" y="1239"/>
                      <a:pt x="698" y="1401"/>
                      <a:pt x="1009" y="1401"/>
                    </a:cubicBezTo>
                    <a:cubicBezTo>
                      <a:pt x="1176" y="1401"/>
                      <a:pt x="1347" y="1354"/>
                      <a:pt x="1499" y="1240"/>
                    </a:cubicBezTo>
                    <a:cubicBezTo>
                      <a:pt x="1934" y="910"/>
                      <a:pt x="1934" y="416"/>
                      <a:pt x="1789" y="296"/>
                    </a:cubicBezTo>
                    <a:cubicBezTo>
                      <a:pt x="1789" y="296"/>
                      <a:pt x="1508" y="1"/>
                      <a:pt x="114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3"/>
              <p:cNvSpPr/>
              <p:nvPr/>
            </p:nvSpPr>
            <p:spPr>
              <a:xfrm>
                <a:off x="8838763" y="4894428"/>
                <a:ext cx="12397" cy="38369"/>
              </a:xfrm>
              <a:custGeom>
                <a:avLst/>
                <a:gdLst/>
                <a:ahLst/>
                <a:cxnLst/>
                <a:rect l="l" t="t" r="r" b="b"/>
                <a:pathLst>
                  <a:path w="347" h="1074" extrusionOk="0">
                    <a:moveTo>
                      <a:pt x="1" y="0"/>
                    </a:moveTo>
                    <a:cubicBezTo>
                      <a:pt x="1" y="1"/>
                      <a:pt x="214" y="957"/>
                      <a:pt x="346" y="1074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3"/>
              <p:cNvSpPr/>
              <p:nvPr/>
            </p:nvSpPr>
            <p:spPr>
              <a:xfrm>
                <a:off x="8835262" y="4891285"/>
                <a:ext cx="19863" cy="44370"/>
              </a:xfrm>
              <a:custGeom>
                <a:avLst/>
                <a:gdLst/>
                <a:ahLst/>
                <a:cxnLst/>
                <a:rect l="l" t="t" r="r" b="b"/>
                <a:pathLst>
                  <a:path w="556" h="1242" extrusionOk="0">
                    <a:moveTo>
                      <a:pt x="98" y="0"/>
                    </a:moveTo>
                    <a:cubicBezTo>
                      <a:pt x="50" y="0"/>
                      <a:pt x="1" y="40"/>
                      <a:pt x="19" y="104"/>
                    </a:cubicBezTo>
                    <a:cubicBezTo>
                      <a:pt x="71" y="335"/>
                      <a:pt x="250" y="1097"/>
                      <a:pt x="392" y="1223"/>
                    </a:cubicBezTo>
                    <a:cubicBezTo>
                      <a:pt x="407" y="1236"/>
                      <a:pt x="426" y="1242"/>
                      <a:pt x="447" y="1242"/>
                    </a:cubicBezTo>
                    <a:cubicBezTo>
                      <a:pt x="521" y="1242"/>
                      <a:pt x="555" y="1149"/>
                      <a:pt x="500" y="1100"/>
                    </a:cubicBezTo>
                    <a:cubicBezTo>
                      <a:pt x="429" y="1038"/>
                      <a:pt x="278" y="517"/>
                      <a:pt x="176" y="70"/>
                    </a:cubicBezTo>
                    <a:cubicBezTo>
                      <a:pt x="168" y="22"/>
                      <a:pt x="133" y="0"/>
                      <a:pt x="9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3"/>
              <p:cNvSpPr/>
              <p:nvPr/>
            </p:nvSpPr>
            <p:spPr>
              <a:xfrm>
                <a:off x="8821794" y="4897286"/>
                <a:ext cx="16255" cy="44978"/>
              </a:xfrm>
              <a:custGeom>
                <a:avLst/>
                <a:gdLst/>
                <a:ahLst/>
                <a:cxnLst/>
                <a:rect l="l" t="t" r="r" b="b"/>
                <a:pathLst>
                  <a:path w="455" h="1259" extrusionOk="0">
                    <a:moveTo>
                      <a:pt x="1" y="1"/>
                    </a:moveTo>
                    <a:cubicBezTo>
                      <a:pt x="1" y="1"/>
                      <a:pt x="285" y="1111"/>
                      <a:pt x="454" y="1259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" name="Google Shape;234;p3"/>
              <p:cNvSpPr/>
              <p:nvPr/>
            </p:nvSpPr>
            <p:spPr>
              <a:xfrm>
                <a:off x="8818150" y="4894143"/>
                <a:ext cx="23864" cy="51122"/>
              </a:xfrm>
              <a:custGeom>
                <a:avLst/>
                <a:gdLst/>
                <a:ahLst/>
                <a:cxnLst/>
                <a:rect l="l" t="t" r="r" b="b"/>
                <a:pathLst>
                  <a:path w="668" h="1431" extrusionOk="0">
                    <a:moveTo>
                      <a:pt x="103" y="1"/>
                    </a:moveTo>
                    <a:cubicBezTo>
                      <a:pt x="52" y="1"/>
                      <a:pt x="1" y="43"/>
                      <a:pt x="23" y="110"/>
                    </a:cubicBezTo>
                    <a:cubicBezTo>
                      <a:pt x="72" y="298"/>
                      <a:pt x="325" y="1251"/>
                      <a:pt x="504" y="1409"/>
                    </a:cubicBezTo>
                    <a:cubicBezTo>
                      <a:pt x="519" y="1421"/>
                      <a:pt x="538" y="1427"/>
                      <a:pt x="556" y="1427"/>
                    </a:cubicBezTo>
                    <a:lnTo>
                      <a:pt x="556" y="1430"/>
                    </a:lnTo>
                    <a:cubicBezTo>
                      <a:pt x="630" y="1430"/>
                      <a:pt x="667" y="1338"/>
                      <a:pt x="612" y="1288"/>
                    </a:cubicBezTo>
                    <a:cubicBezTo>
                      <a:pt x="507" y="1196"/>
                      <a:pt x="297" y="520"/>
                      <a:pt x="180" y="70"/>
                    </a:cubicBezTo>
                    <a:cubicBezTo>
                      <a:pt x="172" y="22"/>
                      <a:pt x="138" y="1"/>
                      <a:pt x="10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235;p3"/>
              <p:cNvSpPr/>
              <p:nvPr/>
            </p:nvSpPr>
            <p:spPr>
              <a:xfrm>
                <a:off x="8888458" y="4866562"/>
                <a:ext cx="33189" cy="34296"/>
              </a:xfrm>
              <a:custGeom>
                <a:avLst/>
                <a:gdLst/>
                <a:ahLst/>
                <a:cxnLst/>
                <a:rect l="l" t="t" r="r" b="b"/>
                <a:pathLst>
                  <a:path w="929" h="960" extrusionOk="0">
                    <a:moveTo>
                      <a:pt x="841" y="1"/>
                    </a:moveTo>
                    <a:cubicBezTo>
                      <a:pt x="805" y="1"/>
                      <a:pt x="770" y="22"/>
                      <a:pt x="763" y="68"/>
                    </a:cubicBezTo>
                    <a:cubicBezTo>
                      <a:pt x="682" y="679"/>
                      <a:pt x="118" y="796"/>
                      <a:pt x="96" y="799"/>
                    </a:cubicBezTo>
                    <a:cubicBezTo>
                      <a:pt x="1" y="817"/>
                      <a:pt x="13" y="959"/>
                      <a:pt x="112" y="959"/>
                    </a:cubicBezTo>
                    <a:lnTo>
                      <a:pt x="127" y="959"/>
                    </a:lnTo>
                    <a:cubicBezTo>
                      <a:pt x="133" y="956"/>
                      <a:pt x="824" y="820"/>
                      <a:pt x="923" y="90"/>
                    </a:cubicBezTo>
                    <a:cubicBezTo>
                      <a:pt x="928" y="32"/>
                      <a:pt x="884" y="1"/>
                      <a:pt x="84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3"/>
              <p:cNvSpPr/>
              <p:nvPr/>
            </p:nvSpPr>
            <p:spPr>
              <a:xfrm>
                <a:off x="8810218" y="4907861"/>
                <a:ext cx="12825" cy="35511"/>
              </a:xfrm>
              <a:custGeom>
                <a:avLst/>
                <a:gdLst/>
                <a:ahLst/>
                <a:cxnLst/>
                <a:rect l="l" t="t" r="r" b="b"/>
                <a:pathLst>
                  <a:path w="359" h="994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" y="1"/>
                      <a:pt x="143" y="827"/>
                      <a:pt x="359" y="994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3"/>
              <p:cNvSpPr/>
              <p:nvPr/>
            </p:nvSpPr>
            <p:spPr>
              <a:xfrm>
                <a:off x="8806824" y="4904860"/>
                <a:ext cx="20185" cy="41512"/>
              </a:xfrm>
              <a:custGeom>
                <a:avLst/>
                <a:gdLst/>
                <a:ahLst/>
                <a:cxnLst/>
                <a:rect l="l" t="t" r="r" b="b"/>
                <a:pathLst>
                  <a:path w="565" h="1162" extrusionOk="0">
                    <a:moveTo>
                      <a:pt x="96" y="0"/>
                    </a:moveTo>
                    <a:cubicBezTo>
                      <a:pt x="48" y="0"/>
                      <a:pt x="0" y="37"/>
                      <a:pt x="16" y="100"/>
                    </a:cubicBezTo>
                    <a:cubicBezTo>
                      <a:pt x="31" y="186"/>
                      <a:pt x="173" y="961"/>
                      <a:pt x="404" y="1143"/>
                    </a:cubicBezTo>
                    <a:cubicBezTo>
                      <a:pt x="420" y="1155"/>
                      <a:pt x="435" y="1161"/>
                      <a:pt x="454" y="1161"/>
                    </a:cubicBezTo>
                    <a:cubicBezTo>
                      <a:pt x="531" y="1161"/>
                      <a:pt x="565" y="1062"/>
                      <a:pt x="503" y="1016"/>
                    </a:cubicBezTo>
                    <a:cubicBezTo>
                      <a:pt x="364" y="908"/>
                      <a:pt x="229" y="381"/>
                      <a:pt x="176" y="72"/>
                    </a:cubicBezTo>
                    <a:cubicBezTo>
                      <a:pt x="169" y="23"/>
                      <a:pt x="133" y="0"/>
                      <a:pt x="9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3"/>
              <p:cNvSpPr/>
              <p:nvPr/>
            </p:nvSpPr>
            <p:spPr>
              <a:xfrm>
                <a:off x="8888387" y="4899466"/>
                <a:ext cx="46157" cy="17898"/>
              </a:xfrm>
              <a:custGeom>
                <a:avLst/>
                <a:gdLst/>
                <a:ahLst/>
                <a:cxnLst/>
                <a:rect l="l" t="t" r="r" b="b"/>
                <a:pathLst>
                  <a:path w="1292" h="501" extrusionOk="0">
                    <a:moveTo>
                      <a:pt x="514" y="1"/>
                    </a:moveTo>
                    <a:cubicBezTo>
                      <a:pt x="390" y="1"/>
                      <a:pt x="249" y="22"/>
                      <a:pt x="92" y="75"/>
                    </a:cubicBezTo>
                    <a:cubicBezTo>
                      <a:pt x="0" y="106"/>
                      <a:pt x="34" y="234"/>
                      <a:pt x="116" y="234"/>
                    </a:cubicBezTo>
                    <a:cubicBezTo>
                      <a:pt x="125" y="234"/>
                      <a:pt x="135" y="233"/>
                      <a:pt x="145" y="230"/>
                    </a:cubicBezTo>
                    <a:cubicBezTo>
                      <a:pt x="286" y="182"/>
                      <a:pt x="410" y="163"/>
                      <a:pt x="518" y="163"/>
                    </a:cubicBezTo>
                    <a:cubicBezTo>
                      <a:pt x="937" y="163"/>
                      <a:pt x="1122" y="446"/>
                      <a:pt x="1132" y="461"/>
                    </a:cubicBezTo>
                    <a:cubicBezTo>
                      <a:pt x="1147" y="486"/>
                      <a:pt x="1172" y="501"/>
                      <a:pt x="1199" y="501"/>
                    </a:cubicBezTo>
                    <a:cubicBezTo>
                      <a:pt x="1215" y="501"/>
                      <a:pt x="1230" y="495"/>
                      <a:pt x="1243" y="489"/>
                    </a:cubicBezTo>
                    <a:cubicBezTo>
                      <a:pt x="1280" y="464"/>
                      <a:pt x="1292" y="415"/>
                      <a:pt x="1270" y="378"/>
                    </a:cubicBezTo>
                    <a:cubicBezTo>
                      <a:pt x="1268" y="373"/>
                      <a:pt x="1031" y="1"/>
                      <a:pt x="51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39" name="Google Shape;239;p3"/>
          <p:cNvGrpSpPr/>
          <p:nvPr/>
        </p:nvGrpSpPr>
        <p:grpSpPr>
          <a:xfrm>
            <a:off x="2735186" y="119442"/>
            <a:ext cx="3988537" cy="334034"/>
            <a:chOff x="2735186" y="119442"/>
            <a:chExt cx="3988537" cy="334034"/>
          </a:xfrm>
        </p:grpSpPr>
        <p:sp>
          <p:nvSpPr>
            <p:cNvPr id="240" name="Google Shape;240;p3"/>
            <p:cNvSpPr/>
            <p:nvPr/>
          </p:nvSpPr>
          <p:spPr>
            <a:xfrm>
              <a:off x="6627500" y="272275"/>
              <a:ext cx="96224" cy="96476"/>
            </a:xfrm>
            <a:custGeom>
              <a:avLst/>
              <a:gdLst/>
              <a:ahLst/>
              <a:cxnLst/>
              <a:rect l="l" t="t" r="r" b="b"/>
              <a:pathLst>
                <a:path w="1121" h="1124" extrusionOk="0">
                  <a:moveTo>
                    <a:pt x="563" y="164"/>
                  </a:moveTo>
                  <a:lnTo>
                    <a:pt x="563" y="164"/>
                  </a:lnTo>
                  <a:cubicBezTo>
                    <a:pt x="782" y="168"/>
                    <a:pt x="960" y="347"/>
                    <a:pt x="957" y="565"/>
                  </a:cubicBezTo>
                  <a:cubicBezTo>
                    <a:pt x="957" y="784"/>
                    <a:pt x="778" y="960"/>
                    <a:pt x="562" y="960"/>
                  </a:cubicBezTo>
                  <a:cubicBezTo>
                    <a:pt x="340" y="960"/>
                    <a:pt x="164" y="781"/>
                    <a:pt x="164" y="562"/>
                  </a:cubicBezTo>
                  <a:cubicBezTo>
                    <a:pt x="164" y="341"/>
                    <a:pt x="342" y="166"/>
                    <a:pt x="563" y="164"/>
                  </a:cubicBezTo>
                  <a:close/>
                  <a:moveTo>
                    <a:pt x="562" y="1"/>
                  </a:moveTo>
                  <a:cubicBezTo>
                    <a:pt x="251" y="1"/>
                    <a:pt x="1" y="251"/>
                    <a:pt x="1" y="562"/>
                  </a:cubicBezTo>
                  <a:cubicBezTo>
                    <a:pt x="1" y="871"/>
                    <a:pt x="251" y="1121"/>
                    <a:pt x="559" y="1124"/>
                  </a:cubicBezTo>
                  <a:lnTo>
                    <a:pt x="562" y="1124"/>
                  </a:lnTo>
                  <a:cubicBezTo>
                    <a:pt x="871" y="1121"/>
                    <a:pt x="1121" y="871"/>
                    <a:pt x="1121" y="562"/>
                  </a:cubicBezTo>
                  <a:cubicBezTo>
                    <a:pt x="1121" y="251"/>
                    <a:pt x="871" y="1"/>
                    <a:pt x="5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3"/>
            <p:cNvSpPr/>
            <p:nvPr/>
          </p:nvSpPr>
          <p:spPr>
            <a:xfrm>
              <a:off x="3157714" y="119442"/>
              <a:ext cx="161423" cy="148928"/>
            </a:xfrm>
            <a:custGeom>
              <a:avLst/>
              <a:gdLst/>
              <a:ahLst/>
              <a:cxnLst/>
              <a:rect l="l" t="t" r="r" b="b"/>
              <a:pathLst>
                <a:path w="2558" h="2360" extrusionOk="0">
                  <a:moveTo>
                    <a:pt x="1855" y="179"/>
                  </a:moveTo>
                  <a:lnTo>
                    <a:pt x="1855" y="179"/>
                  </a:lnTo>
                  <a:cubicBezTo>
                    <a:pt x="1827" y="306"/>
                    <a:pt x="1771" y="531"/>
                    <a:pt x="1707" y="790"/>
                  </a:cubicBezTo>
                  <a:cubicBezTo>
                    <a:pt x="1583" y="710"/>
                    <a:pt x="1457" y="630"/>
                    <a:pt x="1330" y="553"/>
                  </a:cubicBezTo>
                  <a:cubicBezTo>
                    <a:pt x="1629" y="306"/>
                    <a:pt x="1781" y="213"/>
                    <a:pt x="1855" y="179"/>
                  </a:cubicBezTo>
                  <a:close/>
                  <a:moveTo>
                    <a:pt x="522" y="287"/>
                  </a:moveTo>
                  <a:cubicBezTo>
                    <a:pt x="704" y="374"/>
                    <a:pt x="880" y="469"/>
                    <a:pt x="1053" y="577"/>
                  </a:cubicBezTo>
                  <a:cubicBezTo>
                    <a:pt x="942" y="670"/>
                    <a:pt x="824" y="778"/>
                    <a:pt x="698" y="892"/>
                  </a:cubicBezTo>
                  <a:cubicBezTo>
                    <a:pt x="575" y="559"/>
                    <a:pt x="531" y="371"/>
                    <a:pt x="522" y="287"/>
                  </a:cubicBezTo>
                  <a:close/>
                  <a:moveTo>
                    <a:pt x="1811" y="1046"/>
                  </a:moveTo>
                  <a:cubicBezTo>
                    <a:pt x="2070" y="1219"/>
                    <a:pt x="2225" y="1330"/>
                    <a:pt x="2308" y="1398"/>
                  </a:cubicBezTo>
                  <a:cubicBezTo>
                    <a:pt x="2188" y="1413"/>
                    <a:pt x="1981" y="1438"/>
                    <a:pt x="1694" y="1462"/>
                  </a:cubicBezTo>
                  <a:cubicBezTo>
                    <a:pt x="1731" y="1336"/>
                    <a:pt x="1771" y="1197"/>
                    <a:pt x="1808" y="1046"/>
                  </a:cubicBezTo>
                  <a:close/>
                  <a:moveTo>
                    <a:pt x="1201" y="664"/>
                  </a:moveTo>
                  <a:cubicBezTo>
                    <a:pt x="1355" y="756"/>
                    <a:pt x="1515" y="855"/>
                    <a:pt x="1666" y="954"/>
                  </a:cubicBezTo>
                  <a:cubicBezTo>
                    <a:pt x="1617" y="1148"/>
                    <a:pt x="1571" y="1324"/>
                    <a:pt x="1525" y="1478"/>
                  </a:cubicBezTo>
                  <a:cubicBezTo>
                    <a:pt x="1336" y="1493"/>
                    <a:pt x="1136" y="1509"/>
                    <a:pt x="951" y="1521"/>
                  </a:cubicBezTo>
                  <a:cubicBezTo>
                    <a:pt x="883" y="1367"/>
                    <a:pt x="815" y="1210"/>
                    <a:pt x="757" y="1055"/>
                  </a:cubicBezTo>
                  <a:cubicBezTo>
                    <a:pt x="917" y="910"/>
                    <a:pt x="1065" y="778"/>
                    <a:pt x="1201" y="664"/>
                  </a:cubicBezTo>
                  <a:close/>
                  <a:moveTo>
                    <a:pt x="630" y="1173"/>
                  </a:moveTo>
                  <a:cubicBezTo>
                    <a:pt x="676" y="1293"/>
                    <a:pt x="726" y="1413"/>
                    <a:pt x="775" y="1530"/>
                  </a:cubicBezTo>
                  <a:cubicBezTo>
                    <a:pt x="613" y="1539"/>
                    <a:pt x="473" y="1543"/>
                    <a:pt x="370" y="1543"/>
                  </a:cubicBezTo>
                  <a:cubicBezTo>
                    <a:pt x="319" y="1543"/>
                    <a:pt x="276" y="1542"/>
                    <a:pt x="245" y="1540"/>
                  </a:cubicBezTo>
                  <a:cubicBezTo>
                    <a:pt x="337" y="1450"/>
                    <a:pt x="476" y="1317"/>
                    <a:pt x="630" y="1173"/>
                  </a:cubicBezTo>
                  <a:close/>
                  <a:moveTo>
                    <a:pt x="1472" y="1644"/>
                  </a:moveTo>
                  <a:lnTo>
                    <a:pt x="1472" y="1644"/>
                  </a:lnTo>
                  <a:cubicBezTo>
                    <a:pt x="1370" y="1981"/>
                    <a:pt x="1306" y="2116"/>
                    <a:pt x="1275" y="2172"/>
                  </a:cubicBezTo>
                  <a:cubicBezTo>
                    <a:pt x="1176" y="2015"/>
                    <a:pt x="1090" y="1848"/>
                    <a:pt x="1019" y="1678"/>
                  </a:cubicBezTo>
                  <a:cubicBezTo>
                    <a:pt x="1167" y="1672"/>
                    <a:pt x="1321" y="1657"/>
                    <a:pt x="1472" y="1644"/>
                  </a:cubicBezTo>
                  <a:close/>
                  <a:moveTo>
                    <a:pt x="1916" y="0"/>
                  </a:moveTo>
                  <a:cubicBezTo>
                    <a:pt x="1833" y="0"/>
                    <a:pt x="1673" y="53"/>
                    <a:pt x="1182" y="466"/>
                  </a:cubicBezTo>
                  <a:cubicBezTo>
                    <a:pt x="960" y="334"/>
                    <a:pt x="618" y="136"/>
                    <a:pt x="507" y="108"/>
                  </a:cubicBezTo>
                  <a:cubicBezTo>
                    <a:pt x="494" y="108"/>
                    <a:pt x="485" y="105"/>
                    <a:pt x="476" y="105"/>
                  </a:cubicBezTo>
                  <a:cubicBezTo>
                    <a:pt x="439" y="105"/>
                    <a:pt x="408" y="124"/>
                    <a:pt x="386" y="155"/>
                  </a:cubicBezTo>
                  <a:cubicBezTo>
                    <a:pt x="359" y="192"/>
                    <a:pt x="297" y="281"/>
                    <a:pt x="568" y="1009"/>
                  </a:cubicBezTo>
                  <a:cubicBezTo>
                    <a:pt x="328" y="1231"/>
                    <a:pt x="118" y="1435"/>
                    <a:pt x="38" y="1515"/>
                  </a:cubicBezTo>
                  <a:cubicBezTo>
                    <a:pt x="10" y="1543"/>
                    <a:pt x="1" y="1583"/>
                    <a:pt x="13" y="1620"/>
                  </a:cubicBezTo>
                  <a:cubicBezTo>
                    <a:pt x="38" y="1681"/>
                    <a:pt x="93" y="1706"/>
                    <a:pt x="374" y="1706"/>
                  </a:cubicBezTo>
                  <a:cubicBezTo>
                    <a:pt x="497" y="1706"/>
                    <a:pt x="655" y="1700"/>
                    <a:pt x="846" y="1691"/>
                  </a:cubicBezTo>
                  <a:cubicBezTo>
                    <a:pt x="966" y="1959"/>
                    <a:pt x="1117" y="2271"/>
                    <a:pt x="1207" y="2338"/>
                  </a:cubicBezTo>
                  <a:cubicBezTo>
                    <a:pt x="1225" y="2351"/>
                    <a:pt x="1247" y="2360"/>
                    <a:pt x="1272" y="2360"/>
                  </a:cubicBezTo>
                  <a:lnTo>
                    <a:pt x="1275" y="2360"/>
                  </a:lnTo>
                  <a:cubicBezTo>
                    <a:pt x="1358" y="2360"/>
                    <a:pt x="1444" y="2304"/>
                    <a:pt x="1648" y="1629"/>
                  </a:cubicBezTo>
                  <a:cubicBezTo>
                    <a:pt x="1947" y="1604"/>
                    <a:pt x="2413" y="1555"/>
                    <a:pt x="2487" y="1530"/>
                  </a:cubicBezTo>
                  <a:cubicBezTo>
                    <a:pt x="2518" y="1515"/>
                    <a:pt x="2539" y="1487"/>
                    <a:pt x="2545" y="1456"/>
                  </a:cubicBezTo>
                  <a:cubicBezTo>
                    <a:pt x="2549" y="1398"/>
                    <a:pt x="2558" y="1339"/>
                    <a:pt x="1851" y="883"/>
                  </a:cubicBezTo>
                  <a:cubicBezTo>
                    <a:pt x="1959" y="466"/>
                    <a:pt x="2037" y="118"/>
                    <a:pt x="2037" y="115"/>
                  </a:cubicBezTo>
                  <a:cubicBezTo>
                    <a:pt x="2040" y="90"/>
                    <a:pt x="2033" y="62"/>
                    <a:pt x="2018" y="44"/>
                  </a:cubicBezTo>
                  <a:cubicBezTo>
                    <a:pt x="1990" y="16"/>
                    <a:pt x="1953" y="0"/>
                    <a:pt x="19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3"/>
            <p:cNvSpPr/>
            <p:nvPr/>
          </p:nvSpPr>
          <p:spPr>
            <a:xfrm>
              <a:off x="2735186" y="323916"/>
              <a:ext cx="122063" cy="122890"/>
            </a:xfrm>
            <a:custGeom>
              <a:avLst/>
              <a:gdLst/>
              <a:ahLst/>
              <a:cxnLst/>
              <a:rect l="l" t="t" r="r" b="b"/>
              <a:pathLst>
                <a:path w="1919" h="1932" extrusionOk="0">
                  <a:moveTo>
                    <a:pt x="1024" y="248"/>
                  </a:moveTo>
                  <a:cubicBezTo>
                    <a:pt x="1049" y="331"/>
                    <a:pt x="1076" y="442"/>
                    <a:pt x="1095" y="513"/>
                  </a:cubicBezTo>
                  <a:cubicBezTo>
                    <a:pt x="1141" y="704"/>
                    <a:pt x="1150" y="747"/>
                    <a:pt x="1175" y="781"/>
                  </a:cubicBezTo>
                  <a:cubicBezTo>
                    <a:pt x="1200" y="815"/>
                    <a:pt x="1234" y="828"/>
                    <a:pt x="1425" y="895"/>
                  </a:cubicBezTo>
                  <a:cubicBezTo>
                    <a:pt x="1490" y="920"/>
                    <a:pt x="1592" y="957"/>
                    <a:pt x="1669" y="988"/>
                  </a:cubicBezTo>
                  <a:cubicBezTo>
                    <a:pt x="1561" y="1037"/>
                    <a:pt x="1388" y="1102"/>
                    <a:pt x="1234" y="1154"/>
                  </a:cubicBezTo>
                  <a:cubicBezTo>
                    <a:pt x="1212" y="1164"/>
                    <a:pt x="1194" y="1179"/>
                    <a:pt x="1184" y="1201"/>
                  </a:cubicBezTo>
                  <a:cubicBezTo>
                    <a:pt x="1110" y="1377"/>
                    <a:pt x="1015" y="1577"/>
                    <a:pt x="953" y="1688"/>
                  </a:cubicBezTo>
                  <a:cubicBezTo>
                    <a:pt x="910" y="1568"/>
                    <a:pt x="851" y="1358"/>
                    <a:pt x="805" y="1173"/>
                  </a:cubicBezTo>
                  <a:cubicBezTo>
                    <a:pt x="796" y="1139"/>
                    <a:pt x="771" y="1114"/>
                    <a:pt x="737" y="1108"/>
                  </a:cubicBezTo>
                  <a:cubicBezTo>
                    <a:pt x="558" y="1071"/>
                    <a:pt x="355" y="1028"/>
                    <a:pt x="241" y="994"/>
                  </a:cubicBezTo>
                  <a:cubicBezTo>
                    <a:pt x="416" y="905"/>
                    <a:pt x="595" y="821"/>
                    <a:pt x="780" y="747"/>
                  </a:cubicBezTo>
                  <a:cubicBezTo>
                    <a:pt x="802" y="738"/>
                    <a:pt x="820" y="723"/>
                    <a:pt x="830" y="698"/>
                  </a:cubicBezTo>
                  <a:cubicBezTo>
                    <a:pt x="885" y="547"/>
                    <a:pt x="953" y="396"/>
                    <a:pt x="1024" y="248"/>
                  </a:cubicBezTo>
                  <a:close/>
                  <a:moveTo>
                    <a:pt x="1046" y="1"/>
                  </a:moveTo>
                  <a:cubicBezTo>
                    <a:pt x="993" y="1"/>
                    <a:pt x="916" y="1"/>
                    <a:pt x="685" y="605"/>
                  </a:cubicBezTo>
                  <a:cubicBezTo>
                    <a:pt x="40" y="865"/>
                    <a:pt x="19" y="948"/>
                    <a:pt x="6" y="982"/>
                  </a:cubicBezTo>
                  <a:cubicBezTo>
                    <a:pt x="0" y="1013"/>
                    <a:pt x="6" y="1043"/>
                    <a:pt x="22" y="1068"/>
                  </a:cubicBezTo>
                  <a:cubicBezTo>
                    <a:pt x="40" y="1093"/>
                    <a:pt x="89" y="1158"/>
                    <a:pt x="651" y="1265"/>
                  </a:cubicBezTo>
                  <a:cubicBezTo>
                    <a:pt x="817" y="1932"/>
                    <a:pt x="879" y="1932"/>
                    <a:pt x="941" y="1932"/>
                  </a:cubicBezTo>
                  <a:lnTo>
                    <a:pt x="947" y="1932"/>
                  </a:lnTo>
                  <a:cubicBezTo>
                    <a:pt x="999" y="1929"/>
                    <a:pt x="1058" y="1926"/>
                    <a:pt x="1329" y="1306"/>
                  </a:cubicBezTo>
                  <a:cubicBezTo>
                    <a:pt x="1499" y="1244"/>
                    <a:pt x="1817" y="1127"/>
                    <a:pt x="1885" y="1065"/>
                  </a:cubicBezTo>
                  <a:cubicBezTo>
                    <a:pt x="1909" y="1040"/>
                    <a:pt x="1918" y="1006"/>
                    <a:pt x="1915" y="972"/>
                  </a:cubicBezTo>
                  <a:cubicBezTo>
                    <a:pt x="1900" y="895"/>
                    <a:pt x="1814" y="855"/>
                    <a:pt x="1484" y="735"/>
                  </a:cubicBezTo>
                  <a:cubicBezTo>
                    <a:pt x="1422" y="713"/>
                    <a:pt x="1348" y="686"/>
                    <a:pt x="1314" y="670"/>
                  </a:cubicBezTo>
                  <a:cubicBezTo>
                    <a:pt x="1302" y="633"/>
                    <a:pt x="1280" y="547"/>
                    <a:pt x="1262" y="473"/>
                  </a:cubicBezTo>
                  <a:cubicBezTo>
                    <a:pt x="1203" y="241"/>
                    <a:pt x="1169" y="100"/>
                    <a:pt x="1126" y="44"/>
                  </a:cubicBezTo>
                  <a:cubicBezTo>
                    <a:pt x="1107" y="19"/>
                    <a:pt x="1076" y="4"/>
                    <a:pt x="10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3"/>
            <p:cNvSpPr/>
            <p:nvPr/>
          </p:nvSpPr>
          <p:spPr>
            <a:xfrm>
              <a:off x="3665804" y="334034"/>
              <a:ext cx="102917" cy="102663"/>
            </a:xfrm>
            <a:custGeom>
              <a:avLst/>
              <a:gdLst/>
              <a:ahLst/>
              <a:cxnLst/>
              <a:rect l="l" t="t" r="r" b="b"/>
              <a:pathLst>
                <a:path w="1618" h="1614" extrusionOk="0">
                  <a:moveTo>
                    <a:pt x="868" y="1"/>
                  </a:moveTo>
                  <a:cubicBezTo>
                    <a:pt x="821" y="1"/>
                    <a:pt x="784" y="38"/>
                    <a:pt x="784" y="87"/>
                  </a:cubicBezTo>
                  <a:lnTo>
                    <a:pt x="781" y="575"/>
                  </a:lnTo>
                  <a:lnTo>
                    <a:pt x="488" y="266"/>
                  </a:lnTo>
                  <a:cubicBezTo>
                    <a:pt x="470" y="251"/>
                    <a:pt x="451" y="245"/>
                    <a:pt x="432" y="245"/>
                  </a:cubicBezTo>
                  <a:cubicBezTo>
                    <a:pt x="369" y="245"/>
                    <a:pt x="316" y="318"/>
                    <a:pt x="362" y="380"/>
                  </a:cubicBezTo>
                  <a:lnTo>
                    <a:pt x="664" y="701"/>
                  </a:lnTo>
                  <a:lnTo>
                    <a:pt x="115" y="707"/>
                  </a:lnTo>
                  <a:cubicBezTo>
                    <a:pt x="1" y="707"/>
                    <a:pt x="1" y="877"/>
                    <a:pt x="115" y="877"/>
                  </a:cubicBezTo>
                  <a:lnTo>
                    <a:pt x="618" y="874"/>
                  </a:lnTo>
                  <a:lnTo>
                    <a:pt x="229" y="1142"/>
                  </a:lnTo>
                  <a:cubicBezTo>
                    <a:pt x="189" y="1170"/>
                    <a:pt x="180" y="1222"/>
                    <a:pt x="208" y="1262"/>
                  </a:cubicBezTo>
                  <a:cubicBezTo>
                    <a:pt x="225" y="1285"/>
                    <a:pt x="252" y="1298"/>
                    <a:pt x="279" y="1298"/>
                  </a:cubicBezTo>
                  <a:cubicBezTo>
                    <a:pt x="296" y="1298"/>
                    <a:pt x="313" y="1293"/>
                    <a:pt x="328" y="1284"/>
                  </a:cubicBezTo>
                  <a:lnTo>
                    <a:pt x="775" y="969"/>
                  </a:lnTo>
                  <a:lnTo>
                    <a:pt x="775" y="1528"/>
                  </a:lnTo>
                  <a:cubicBezTo>
                    <a:pt x="772" y="1574"/>
                    <a:pt x="812" y="1614"/>
                    <a:pt x="858" y="1614"/>
                  </a:cubicBezTo>
                  <a:cubicBezTo>
                    <a:pt x="905" y="1614"/>
                    <a:pt x="945" y="1574"/>
                    <a:pt x="945" y="1528"/>
                  </a:cubicBezTo>
                  <a:lnTo>
                    <a:pt x="948" y="1000"/>
                  </a:lnTo>
                  <a:lnTo>
                    <a:pt x="1259" y="1333"/>
                  </a:lnTo>
                  <a:cubicBezTo>
                    <a:pt x="1278" y="1353"/>
                    <a:pt x="1300" y="1361"/>
                    <a:pt x="1321" y="1361"/>
                  </a:cubicBezTo>
                  <a:cubicBezTo>
                    <a:pt x="1387" y="1361"/>
                    <a:pt x="1444" y="1277"/>
                    <a:pt x="1386" y="1213"/>
                  </a:cubicBezTo>
                  <a:lnTo>
                    <a:pt x="1059" y="868"/>
                  </a:lnTo>
                  <a:lnTo>
                    <a:pt x="1503" y="865"/>
                  </a:lnTo>
                  <a:cubicBezTo>
                    <a:pt x="1617" y="861"/>
                    <a:pt x="1617" y="692"/>
                    <a:pt x="1503" y="692"/>
                  </a:cubicBezTo>
                  <a:lnTo>
                    <a:pt x="1173" y="695"/>
                  </a:lnTo>
                  <a:lnTo>
                    <a:pt x="1518" y="454"/>
                  </a:lnTo>
                  <a:cubicBezTo>
                    <a:pt x="1597" y="401"/>
                    <a:pt x="1544" y="296"/>
                    <a:pt x="1472" y="296"/>
                  </a:cubicBezTo>
                  <a:cubicBezTo>
                    <a:pt x="1456" y="296"/>
                    <a:pt x="1439" y="301"/>
                    <a:pt x="1423" y="312"/>
                  </a:cubicBezTo>
                  <a:lnTo>
                    <a:pt x="951" y="639"/>
                  </a:lnTo>
                  <a:lnTo>
                    <a:pt x="954" y="87"/>
                  </a:lnTo>
                  <a:cubicBezTo>
                    <a:pt x="954" y="41"/>
                    <a:pt x="917" y="1"/>
                    <a:pt x="8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4" name="Google Shape;244;p3"/>
            <p:cNvGrpSpPr/>
            <p:nvPr/>
          </p:nvGrpSpPr>
          <p:grpSpPr>
            <a:xfrm>
              <a:off x="4053716" y="187529"/>
              <a:ext cx="446685" cy="265947"/>
              <a:chOff x="978054" y="146142"/>
              <a:chExt cx="446685" cy="265947"/>
            </a:xfrm>
          </p:grpSpPr>
          <p:sp>
            <p:nvSpPr>
              <p:cNvPr id="245" name="Google Shape;245;p3"/>
              <p:cNvSpPr/>
              <p:nvPr/>
            </p:nvSpPr>
            <p:spPr>
              <a:xfrm>
                <a:off x="978054" y="151960"/>
                <a:ext cx="446685" cy="254309"/>
              </a:xfrm>
              <a:custGeom>
                <a:avLst/>
                <a:gdLst/>
                <a:ahLst/>
                <a:cxnLst/>
                <a:rect l="l" t="t" r="r" b="b"/>
                <a:pathLst>
                  <a:path w="6448" h="3671" extrusionOk="0">
                    <a:moveTo>
                      <a:pt x="3915" y="0"/>
                    </a:moveTo>
                    <a:cubicBezTo>
                      <a:pt x="3615" y="0"/>
                      <a:pt x="3350" y="167"/>
                      <a:pt x="3169" y="387"/>
                    </a:cubicBezTo>
                    <a:lnTo>
                      <a:pt x="3169" y="387"/>
                    </a:lnTo>
                    <a:cubicBezTo>
                      <a:pt x="3046" y="288"/>
                      <a:pt x="2886" y="200"/>
                      <a:pt x="2681" y="132"/>
                    </a:cubicBezTo>
                    <a:cubicBezTo>
                      <a:pt x="2511" y="76"/>
                      <a:pt x="2368" y="52"/>
                      <a:pt x="2248" y="52"/>
                    </a:cubicBezTo>
                    <a:cubicBezTo>
                      <a:pt x="1490" y="52"/>
                      <a:pt x="1623" y="1005"/>
                      <a:pt x="1623" y="1005"/>
                    </a:cubicBezTo>
                    <a:cubicBezTo>
                      <a:pt x="1545" y="958"/>
                      <a:pt x="1462" y="937"/>
                      <a:pt x="1377" y="937"/>
                    </a:cubicBezTo>
                    <a:cubicBezTo>
                      <a:pt x="735" y="937"/>
                      <a:pt x="1" y="2154"/>
                      <a:pt x="840" y="2769"/>
                    </a:cubicBezTo>
                    <a:cubicBezTo>
                      <a:pt x="1102" y="2963"/>
                      <a:pt x="1351" y="3051"/>
                      <a:pt x="1564" y="3064"/>
                    </a:cubicBezTo>
                    <a:lnTo>
                      <a:pt x="1564" y="3064"/>
                    </a:lnTo>
                    <a:cubicBezTo>
                      <a:pt x="1637" y="3387"/>
                      <a:pt x="1868" y="3665"/>
                      <a:pt x="2357" y="3670"/>
                    </a:cubicBezTo>
                    <a:cubicBezTo>
                      <a:pt x="2374" y="3670"/>
                      <a:pt x="2392" y="3670"/>
                      <a:pt x="2408" y="3670"/>
                    </a:cubicBezTo>
                    <a:cubicBezTo>
                      <a:pt x="3079" y="3670"/>
                      <a:pt x="3528" y="3515"/>
                      <a:pt x="3781" y="3285"/>
                    </a:cubicBezTo>
                    <a:lnTo>
                      <a:pt x="3781" y="3285"/>
                    </a:lnTo>
                    <a:cubicBezTo>
                      <a:pt x="3834" y="3357"/>
                      <a:pt x="3900" y="3426"/>
                      <a:pt x="3983" y="3491"/>
                    </a:cubicBezTo>
                    <a:cubicBezTo>
                      <a:pt x="4094" y="3579"/>
                      <a:pt x="4230" y="3618"/>
                      <a:pt x="4376" y="3618"/>
                    </a:cubicBezTo>
                    <a:cubicBezTo>
                      <a:pt x="5223" y="3618"/>
                      <a:pt x="6448" y="2304"/>
                      <a:pt x="5722" y="1542"/>
                    </a:cubicBezTo>
                    <a:cubicBezTo>
                      <a:pt x="5522" y="1331"/>
                      <a:pt x="5310" y="1251"/>
                      <a:pt x="5112" y="1251"/>
                    </a:cubicBezTo>
                    <a:cubicBezTo>
                      <a:pt x="5090" y="1251"/>
                      <a:pt x="5068" y="1252"/>
                      <a:pt x="5046" y="1254"/>
                    </a:cubicBezTo>
                    <a:lnTo>
                      <a:pt x="5046" y="1254"/>
                    </a:lnTo>
                    <a:cubicBezTo>
                      <a:pt x="5054" y="878"/>
                      <a:pt x="4866" y="444"/>
                      <a:pt x="4402" y="151"/>
                    </a:cubicBezTo>
                    <a:cubicBezTo>
                      <a:pt x="4235" y="45"/>
                      <a:pt x="4070" y="0"/>
                      <a:pt x="391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3"/>
              <p:cNvSpPr/>
              <p:nvPr/>
            </p:nvSpPr>
            <p:spPr>
              <a:xfrm>
                <a:off x="999986" y="146142"/>
                <a:ext cx="402834" cy="265947"/>
              </a:xfrm>
              <a:custGeom>
                <a:avLst/>
                <a:gdLst/>
                <a:ahLst/>
                <a:cxnLst/>
                <a:rect l="l" t="t" r="r" b="b"/>
                <a:pathLst>
                  <a:path w="5815" h="3839" extrusionOk="0">
                    <a:moveTo>
                      <a:pt x="2894" y="594"/>
                    </a:moveTo>
                    <a:cubicBezTo>
                      <a:pt x="3125" y="816"/>
                      <a:pt x="3174" y="1078"/>
                      <a:pt x="3110" y="1251"/>
                    </a:cubicBezTo>
                    <a:cubicBezTo>
                      <a:pt x="3077" y="1342"/>
                      <a:pt x="3020" y="1391"/>
                      <a:pt x="2952" y="1391"/>
                    </a:cubicBezTo>
                    <a:cubicBezTo>
                      <a:pt x="2910" y="1391"/>
                      <a:pt x="2864" y="1373"/>
                      <a:pt x="2817" y="1334"/>
                    </a:cubicBezTo>
                    <a:cubicBezTo>
                      <a:pt x="2656" y="1195"/>
                      <a:pt x="2693" y="877"/>
                      <a:pt x="2894" y="594"/>
                    </a:cubicBezTo>
                    <a:close/>
                    <a:moveTo>
                      <a:pt x="4667" y="1439"/>
                    </a:moveTo>
                    <a:lnTo>
                      <a:pt x="4667" y="1439"/>
                    </a:lnTo>
                    <a:cubicBezTo>
                      <a:pt x="4627" y="1750"/>
                      <a:pt x="4436" y="1981"/>
                      <a:pt x="4177" y="2018"/>
                    </a:cubicBezTo>
                    <a:cubicBezTo>
                      <a:pt x="4161" y="2018"/>
                      <a:pt x="4149" y="2022"/>
                      <a:pt x="4134" y="2022"/>
                    </a:cubicBezTo>
                    <a:cubicBezTo>
                      <a:pt x="4063" y="2022"/>
                      <a:pt x="4063" y="2000"/>
                      <a:pt x="4063" y="1981"/>
                    </a:cubicBezTo>
                    <a:cubicBezTo>
                      <a:pt x="4060" y="1852"/>
                      <a:pt x="4309" y="1519"/>
                      <a:pt x="4667" y="1439"/>
                    </a:cubicBezTo>
                    <a:close/>
                    <a:moveTo>
                      <a:pt x="1620" y="2253"/>
                    </a:moveTo>
                    <a:cubicBezTo>
                      <a:pt x="1663" y="2253"/>
                      <a:pt x="1706" y="2293"/>
                      <a:pt x="1731" y="2327"/>
                    </a:cubicBezTo>
                    <a:cubicBezTo>
                      <a:pt x="1857" y="2484"/>
                      <a:pt x="1888" y="2660"/>
                      <a:pt x="1820" y="2805"/>
                    </a:cubicBezTo>
                    <a:cubicBezTo>
                      <a:pt x="1743" y="2959"/>
                      <a:pt x="1564" y="3055"/>
                      <a:pt x="1348" y="3061"/>
                    </a:cubicBezTo>
                    <a:cubicBezTo>
                      <a:pt x="1305" y="2774"/>
                      <a:pt x="1385" y="2472"/>
                      <a:pt x="1500" y="2330"/>
                    </a:cubicBezTo>
                    <a:cubicBezTo>
                      <a:pt x="1543" y="2278"/>
                      <a:pt x="1583" y="2253"/>
                      <a:pt x="1620" y="2253"/>
                    </a:cubicBezTo>
                    <a:close/>
                    <a:moveTo>
                      <a:pt x="3548" y="2490"/>
                    </a:moveTo>
                    <a:cubicBezTo>
                      <a:pt x="3563" y="2490"/>
                      <a:pt x="3597" y="2524"/>
                      <a:pt x="3625" y="2614"/>
                    </a:cubicBezTo>
                    <a:cubicBezTo>
                      <a:pt x="3699" y="2827"/>
                      <a:pt x="3652" y="3061"/>
                      <a:pt x="3507" y="3231"/>
                    </a:cubicBezTo>
                    <a:cubicBezTo>
                      <a:pt x="3372" y="2993"/>
                      <a:pt x="3384" y="2737"/>
                      <a:pt x="3461" y="2586"/>
                    </a:cubicBezTo>
                    <a:cubicBezTo>
                      <a:pt x="3495" y="2518"/>
                      <a:pt x="3532" y="2490"/>
                      <a:pt x="3548" y="2490"/>
                    </a:cubicBezTo>
                    <a:close/>
                    <a:moveTo>
                      <a:pt x="3628" y="170"/>
                    </a:moveTo>
                    <a:cubicBezTo>
                      <a:pt x="3775" y="170"/>
                      <a:pt x="3925" y="213"/>
                      <a:pt x="4066" y="304"/>
                    </a:cubicBezTo>
                    <a:cubicBezTo>
                      <a:pt x="4430" y="532"/>
                      <a:pt x="4652" y="887"/>
                      <a:pt x="4673" y="1260"/>
                    </a:cubicBezTo>
                    <a:cubicBezTo>
                      <a:pt x="4229" y="1340"/>
                      <a:pt x="3881" y="1747"/>
                      <a:pt x="3893" y="1988"/>
                    </a:cubicBezTo>
                    <a:cubicBezTo>
                      <a:pt x="3899" y="2086"/>
                      <a:pt x="3960" y="2190"/>
                      <a:pt x="4132" y="2190"/>
                    </a:cubicBezTo>
                    <a:cubicBezTo>
                      <a:pt x="4153" y="2190"/>
                      <a:pt x="4177" y="2188"/>
                      <a:pt x="4201" y="2185"/>
                    </a:cubicBezTo>
                    <a:cubicBezTo>
                      <a:pt x="4550" y="2139"/>
                      <a:pt x="4803" y="1827"/>
                      <a:pt x="4840" y="1417"/>
                    </a:cubicBezTo>
                    <a:cubicBezTo>
                      <a:pt x="5034" y="1423"/>
                      <a:pt x="5213" y="1510"/>
                      <a:pt x="5373" y="1682"/>
                    </a:cubicBezTo>
                    <a:cubicBezTo>
                      <a:pt x="5651" y="1972"/>
                      <a:pt x="5586" y="2321"/>
                      <a:pt x="5485" y="2561"/>
                    </a:cubicBezTo>
                    <a:cubicBezTo>
                      <a:pt x="5247" y="3113"/>
                      <a:pt x="4581" y="3616"/>
                      <a:pt x="4090" y="3616"/>
                    </a:cubicBezTo>
                    <a:cubicBezTo>
                      <a:pt x="4086" y="3616"/>
                      <a:pt x="4082" y="3616"/>
                      <a:pt x="4077" y="3616"/>
                    </a:cubicBezTo>
                    <a:cubicBezTo>
                      <a:pt x="3958" y="3616"/>
                      <a:pt x="3843" y="3576"/>
                      <a:pt x="3748" y="3505"/>
                    </a:cubicBezTo>
                    <a:cubicBezTo>
                      <a:pt x="3699" y="3465"/>
                      <a:pt x="3652" y="3422"/>
                      <a:pt x="3609" y="3372"/>
                    </a:cubicBezTo>
                    <a:cubicBezTo>
                      <a:pt x="3816" y="3157"/>
                      <a:pt x="3884" y="2845"/>
                      <a:pt x="3788" y="2564"/>
                    </a:cubicBezTo>
                    <a:cubicBezTo>
                      <a:pt x="3723" y="2352"/>
                      <a:pt x="3609" y="2321"/>
                      <a:pt x="3548" y="2321"/>
                    </a:cubicBezTo>
                    <a:cubicBezTo>
                      <a:pt x="3455" y="2321"/>
                      <a:pt x="3366" y="2389"/>
                      <a:pt x="3307" y="2506"/>
                    </a:cubicBezTo>
                    <a:cubicBezTo>
                      <a:pt x="3202" y="2716"/>
                      <a:pt x="3187" y="3049"/>
                      <a:pt x="3381" y="3351"/>
                    </a:cubicBezTo>
                    <a:cubicBezTo>
                      <a:pt x="3181" y="3505"/>
                      <a:pt x="2807" y="3669"/>
                      <a:pt x="2120" y="3669"/>
                    </a:cubicBezTo>
                    <a:lnTo>
                      <a:pt x="2070" y="3669"/>
                    </a:lnTo>
                    <a:cubicBezTo>
                      <a:pt x="1651" y="3662"/>
                      <a:pt x="1469" y="3447"/>
                      <a:pt x="1392" y="3231"/>
                    </a:cubicBezTo>
                    <a:cubicBezTo>
                      <a:pt x="1657" y="3215"/>
                      <a:pt x="1873" y="3086"/>
                      <a:pt x="1972" y="2879"/>
                    </a:cubicBezTo>
                    <a:cubicBezTo>
                      <a:pt x="2073" y="2672"/>
                      <a:pt x="2033" y="2432"/>
                      <a:pt x="1864" y="2222"/>
                    </a:cubicBezTo>
                    <a:cubicBezTo>
                      <a:pt x="1771" y="2105"/>
                      <a:pt x="1679" y="2080"/>
                      <a:pt x="1617" y="2080"/>
                    </a:cubicBezTo>
                    <a:cubicBezTo>
                      <a:pt x="1527" y="2080"/>
                      <a:pt x="1441" y="2130"/>
                      <a:pt x="1367" y="2222"/>
                    </a:cubicBezTo>
                    <a:cubicBezTo>
                      <a:pt x="1216" y="2410"/>
                      <a:pt x="1139" y="2749"/>
                      <a:pt x="1173" y="3049"/>
                    </a:cubicBezTo>
                    <a:cubicBezTo>
                      <a:pt x="966" y="3002"/>
                      <a:pt x="769" y="2913"/>
                      <a:pt x="602" y="2783"/>
                    </a:cubicBezTo>
                    <a:cubicBezTo>
                      <a:pt x="161" y="2456"/>
                      <a:pt x="254" y="2003"/>
                      <a:pt x="312" y="1821"/>
                    </a:cubicBezTo>
                    <a:cubicBezTo>
                      <a:pt x="442" y="1426"/>
                      <a:pt x="790" y="1106"/>
                      <a:pt x="1086" y="1106"/>
                    </a:cubicBezTo>
                    <a:cubicBezTo>
                      <a:pt x="1157" y="1106"/>
                      <a:pt x="1228" y="1124"/>
                      <a:pt x="1290" y="1161"/>
                    </a:cubicBezTo>
                    <a:cubicBezTo>
                      <a:pt x="1304" y="1169"/>
                      <a:pt x="1319" y="1173"/>
                      <a:pt x="1333" y="1173"/>
                    </a:cubicBezTo>
                    <a:cubicBezTo>
                      <a:pt x="1382" y="1173"/>
                      <a:pt x="1427" y="1130"/>
                      <a:pt x="1419" y="1075"/>
                    </a:cubicBezTo>
                    <a:cubicBezTo>
                      <a:pt x="1419" y="1072"/>
                      <a:pt x="1358" y="621"/>
                      <a:pt x="1574" y="375"/>
                    </a:cubicBezTo>
                    <a:cubicBezTo>
                      <a:pt x="1664" y="270"/>
                      <a:pt x="1793" y="218"/>
                      <a:pt x="1959" y="218"/>
                    </a:cubicBezTo>
                    <a:cubicBezTo>
                      <a:pt x="2076" y="218"/>
                      <a:pt x="2212" y="243"/>
                      <a:pt x="2366" y="294"/>
                    </a:cubicBezTo>
                    <a:cubicBezTo>
                      <a:pt x="2508" y="338"/>
                      <a:pt x="2641" y="402"/>
                      <a:pt x="2761" y="486"/>
                    </a:cubicBezTo>
                    <a:cubicBezTo>
                      <a:pt x="2527" y="809"/>
                      <a:pt x="2446" y="1244"/>
                      <a:pt x="2709" y="1463"/>
                    </a:cubicBezTo>
                    <a:cubicBezTo>
                      <a:pt x="2777" y="1525"/>
                      <a:pt x="2863" y="1562"/>
                      <a:pt x="2955" y="1565"/>
                    </a:cubicBezTo>
                    <a:cubicBezTo>
                      <a:pt x="3094" y="1565"/>
                      <a:pt x="3218" y="1466"/>
                      <a:pt x="3273" y="1306"/>
                    </a:cubicBezTo>
                    <a:cubicBezTo>
                      <a:pt x="3353" y="1075"/>
                      <a:pt x="3298" y="735"/>
                      <a:pt x="3002" y="458"/>
                    </a:cubicBezTo>
                    <a:cubicBezTo>
                      <a:pt x="3182" y="270"/>
                      <a:pt x="3403" y="170"/>
                      <a:pt x="3628" y="170"/>
                    </a:cubicBezTo>
                    <a:close/>
                    <a:moveTo>
                      <a:pt x="3632" y="0"/>
                    </a:moveTo>
                    <a:cubicBezTo>
                      <a:pt x="3356" y="0"/>
                      <a:pt x="3085" y="122"/>
                      <a:pt x="2872" y="350"/>
                    </a:cubicBezTo>
                    <a:cubicBezTo>
                      <a:pt x="2733" y="257"/>
                      <a:pt x="2582" y="183"/>
                      <a:pt x="2422" y="131"/>
                    </a:cubicBezTo>
                    <a:cubicBezTo>
                      <a:pt x="2252" y="76"/>
                      <a:pt x="2099" y="48"/>
                      <a:pt x="1963" y="48"/>
                    </a:cubicBezTo>
                    <a:cubicBezTo>
                      <a:pt x="1743" y="48"/>
                      <a:pt x="1568" y="120"/>
                      <a:pt x="1444" y="264"/>
                    </a:cubicBezTo>
                    <a:cubicBezTo>
                      <a:pt x="1262" y="470"/>
                      <a:pt x="1237" y="776"/>
                      <a:pt x="1241" y="954"/>
                    </a:cubicBezTo>
                    <a:cubicBezTo>
                      <a:pt x="1191" y="939"/>
                      <a:pt x="1139" y="933"/>
                      <a:pt x="1089" y="933"/>
                    </a:cubicBezTo>
                    <a:cubicBezTo>
                      <a:pt x="716" y="933"/>
                      <a:pt x="306" y="1300"/>
                      <a:pt x="152" y="1766"/>
                    </a:cubicBezTo>
                    <a:cubicBezTo>
                      <a:pt x="1" y="2225"/>
                      <a:pt x="127" y="2645"/>
                      <a:pt x="500" y="2919"/>
                    </a:cubicBezTo>
                    <a:cubicBezTo>
                      <a:pt x="735" y="3092"/>
                      <a:pt x="978" y="3197"/>
                      <a:pt x="1210" y="3224"/>
                    </a:cubicBezTo>
                    <a:cubicBezTo>
                      <a:pt x="1321" y="3613"/>
                      <a:pt x="1632" y="3835"/>
                      <a:pt x="2070" y="3838"/>
                    </a:cubicBezTo>
                    <a:lnTo>
                      <a:pt x="2120" y="3838"/>
                    </a:lnTo>
                    <a:cubicBezTo>
                      <a:pt x="2715" y="3838"/>
                      <a:pt x="3184" y="3718"/>
                      <a:pt x="3483" y="3490"/>
                    </a:cubicBezTo>
                    <a:cubicBezTo>
                      <a:pt x="3532" y="3542"/>
                      <a:pt x="3585" y="3595"/>
                      <a:pt x="3643" y="3641"/>
                    </a:cubicBezTo>
                    <a:cubicBezTo>
                      <a:pt x="3766" y="3737"/>
                      <a:pt x="3921" y="3786"/>
                      <a:pt x="4076" y="3786"/>
                    </a:cubicBezTo>
                    <a:cubicBezTo>
                      <a:pt x="4081" y="3786"/>
                      <a:pt x="4086" y="3786"/>
                      <a:pt x="4090" y="3786"/>
                    </a:cubicBezTo>
                    <a:cubicBezTo>
                      <a:pt x="4652" y="3786"/>
                      <a:pt x="5377" y="3246"/>
                      <a:pt x="5642" y="2629"/>
                    </a:cubicBezTo>
                    <a:cubicBezTo>
                      <a:pt x="5815" y="2222"/>
                      <a:pt x="5765" y="1843"/>
                      <a:pt x="5500" y="1565"/>
                    </a:cubicBezTo>
                    <a:cubicBezTo>
                      <a:pt x="5303" y="1358"/>
                      <a:pt x="5084" y="1254"/>
                      <a:pt x="4843" y="1247"/>
                    </a:cubicBezTo>
                    <a:cubicBezTo>
                      <a:pt x="4821" y="819"/>
                      <a:pt x="4572" y="418"/>
                      <a:pt x="4161" y="159"/>
                    </a:cubicBezTo>
                    <a:cubicBezTo>
                      <a:pt x="3992" y="52"/>
                      <a:pt x="3811" y="0"/>
                      <a:pt x="363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7" name="Google Shape;247;p3"/>
            <p:cNvSpPr/>
            <p:nvPr/>
          </p:nvSpPr>
          <p:spPr>
            <a:xfrm>
              <a:off x="4992327" y="221037"/>
              <a:ext cx="184623" cy="198973"/>
            </a:xfrm>
            <a:custGeom>
              <a:avLst/>
              <a:gdLst/>
              <a:ahLst/>
              <a:cxnLst/>
              <a:rect l="l" t="t" r="r" b="b"/>
              <a:pathLst>
                <a:path w="2496" h="2690" extrusionOk="0">
                  <a:moveTo>
                    <a:pt x="1564" y="244"/>
                  </a:moveTo>
                  <a:cubicBezTo>
                    <a:pt x="1574" y="374"/>
                    <a:pt x="1580" y="596"/>
                    <a:pt x="1583" y="898"/>
                  </a:cubicBezTo>
                  <a:cubicBezTo>
                    <a:pt x="1450" y="849"/>
                    <a:pt x="1308" y="796"/>
                    <a:pt x="1151" y="741"/>
                  </a:cubicBezTo>
                  <a:cubicBezTo>
                    <a:pt x="1355" y="478"/>
                    <a:pt x="1487" y="327"/>
                    <a:pt x="1564" y="244"/>
                  </a:cubicBezTo>
                  <a:close/>
                  <a:moveTo>
                    <a:pt x="241" y="617"/>
                  </a:moveTo>
                  <a:cubicBezTo>
                    <a:pt x="371" y="657"/>
                    <a:pt x="605" y="734"/>
                    <a:pt x="870" y="824"/>
                  </a:cubicBezTo>
                  <a:cubicBezTo>
                    <a:pt x="775" y="947"/>
                    <a:pt x="679" y="1077"/>
                    <a:pt x="590" y="1203"/>
                  </a:cubicBezTo>
                  <a:cubicBezTo>
                    <a:pt x="352" y="864"/>
                    <a:pt x="269" y="697"/>
                    <a:pt x="241" y="617"/>
                  </a:cubicBezTo>
                  <a:close/>
                  <a:moveTo>
                    <a:pt x="1756" y="1149"/>
                  </a:moveTo>
                  <a:cubicBezTo>
                    <a:pt x="2099" y="1287"/>
                    <a:pt x="2237" y="1367"/>
                    <a:pt x="2289" y="1404"/>
                  </a:cubicBezTo>
                  <a:cubicBezTo>
                    <a:pt x="2117" y="1493"/>
                    <a:pt x="1935" y="1567"/>
                    <a:pt x="1749" y="1629"/>
                  </a:cubicBezTo>
                  <a:cubicBezTo>
                    <a:pt x="1756" y="1472"/>
                    <a:pt x="1756" y="1309"/>
                    <a:pt x="1756" y="1149"/>
                  </a:cubicBezTo>
                  <a:close/>
                  <a:moveTo>
                    <a:pt x="1043" y="883"/>
                  </a:moveTo>
                  <a:cubicBezTo>
                    <a:pt x="1244" y="953"/>
                    <a:pt x="1426" y="1021"/>
                    <a:pt x="1583" y="1080"/>
                  </a:cubicBezTo>
                  <a:cubicBezTo>
                    <a:pt x="1583" y="1283"/>
                    <a:pt x="1583" y="1493"/>
                    <a:pt x="1577" y="1691"/>
                  </a:cubicBezTo>
                  <a:cubicBezTo>
                    <a:pt x="1410" y="1749"/>
                    <a:pt x="1234" y="1802"/>
                    <a:pt x="1068" y="1851"/>
                  </a:cubicBezTo>
                  <a:cubicBezTo>
                    <a:pt x="929" y="1669"/>
                    <a:pt x="803" y="1502"/>
                    <a:pt x="695" y="1351"/>
                  </a:cubicBezTo>
                  <a:lnTo>
                    <a:pt x="692" y="1351"/>
                  </a:lnTo>
                  <a:cubicBezTo>
                    <a:pt x="806" y="1194"/>
                    <a:pt x="923" y="1037"/>
                    <a:pt x="1043" y="883"/>
                  </a:cubicBezTo>
                  <a:close/>
                  <a:moveTo>
                    <a:pt x="590" y="1496"/>
                  </a:moveTo>
                  <a:cubicBezTo>
                    <a:pt x="679" y="1623"/>
                    <a:pt x="778" y="1755"/>
                    <a:pt x="892" y="1900"/>
                  </a:cubicBezTo>
                  <a:cubicBezTo>
                    <a:pt x="590" y="1984"/>
                    <a:pt x="358" y="2030"/>
                    <a:pt x="238" y="2030"/>
                  </a:cubicBezTo>
                  <a:cubicBezTo>
                    <a:pt x="346" y="1848"/>
                    <a:pt x="463" y="1669"/>
                    <a:pt x="590" y="1496"/>
                  </a:cubicBezTo>
                  <a:close/>
                  <a:moveTo>
                    <a:pt x="1574" y="1873"/>
                  </a:moveTo>
                  <a:lnTo>
                    <a:pt x="1574" y="1873"/>
                  </a:lnTo>
                  <a:cubicBezTo>
                    <a:pt x="1561" y="2175"/>
                    <a:pt x="1546" y="2341"/>
                    <a:pt x="1534" y="2434"/>
                  </a:cubicBezTo>
                  <a:cubicBezTo>
                    <a:pt x="1456" y="2338"/>
                    <a:pt x="1327" y="2181"/>
                    <a:pt x="1182" y="1996"/>
                  </a:cubicBezTo>
                  <a:cubicBezTo>
                    <a:pt x="1312" y="1959"/>
                    <a:pt x="1441" y="1916"/>
                    <a:pt x="1574" y="1873"/>
                  </a:cubicBezTo>
                  <a:close/>
                  <a:moveTo>
                    <a:pt x="1629" y="0"/>
                  </a:moveTo>
                  <a:cubicBezTo>
                    <a:pt x="1583" y="0"/>
                    <a:pt x="1512" y="0"/>
                    <a:pt x="982" y="682"/>
                  </a:cubicBezTo>
                  <a:cubicBezTo>
                    <a:pt x="553" y="537"/>
                    <a:pt x="192" y="420"/>
                    <a:pt x="189" y="420"/>
                  </a:cubicBezTo>
                  <a:cubicBezTo>
                    <a:pt x="181" y="417"/>
                    <a:pt x="172" y="416"/>
                    <a:pt x="164" y="416"/>
                  </a:cubicBezTo>
                  <a:cubicBezTo>
                    <a:pt x="145" y="416"/>
                    <a:pt x="126" y="422"/>
                    <a:pt x="112" y="432"/>
                  </a:cubicBezTo>
                  <a:cubicBezTo>
                    <a:pt x="1" y="516"/>
                    <a:pt x="25" y="701"/>
                    <a:pt x="485" y="1351"/>
                  </a:cubicBezTo>
                  <a:cubicBezTo>
                    <a:pt x="325" y="1573"/>
                    <a:pt x="87" y="1919"/>
                    <a:pt x="50" y="2033"/>
                  </a:cubicBezTo>
                  <a:cubicBezTo>
                    <a:pt x="35" y="2070"/>
                    <a:pt x="41" y="2110"/>
                    <a:pt x="62" y="2141"/>
                  </a:cubicBezTo>
                  <a:cubicBezTo>
                    <a:pt x="102" y="2196"/>
                    <a:pt x="173" y="2203"/>
                    <a:pt x="232" y="2203"/>
                  </a:cubicBezTo>
                  <a:cubicBezTo>
                    <a:pt x="411" y="2203"/>
                    <a:pt x="741" y="2122"/>
                    <a:pt x="1003" y="2048"/>
                  </a:cubicBezTo>
                  <a:cubicBezTo>
                    <a:pt x="1271" y="2388"/>
                    <a:pt x="1487" y="2647"/>
                    <a:pt x="1490" y="2650"/>
                  </a:cubicBezTo>
                  <a:cubicBezTo>
                    <a:pt x="1512" y="2671"/>
                    <a:pt x="1540" y="2687"/>
                    <a:pt x="1571" y="2690"/>
                  </a:cubicBezTo>
                  <a:cubicBezTo>
                    <a:pt x="1660" y="2690"/>
                    <a:pt x="1719" y="2690"/>
                    <a:pt x="1746" y="1814"/>
                  </a:cubicBezTo>
                  <a:cubicBezTo>
                    <a:pt x="2039" y="1709"/>
                    <a:pt x="2382" y="1577"/>
                    <a:pt x="2459" y="1490"/>
                  </a:cubicBezTo>
                  <a:cubicBezTo>
                    <a:pt x="2487" y="1462"/>
                    <a:pt x="2496" y="1422"/>
                    <a:pt x="2487" y="1385"/>
                  </a:cubicBezTo>
                  <a:cubicBezTo>
                    <a:pt x="2471" y="1311"/>
                    <a:pt x="2397" y="1216"/>
                    <a:pt x="1756" y="963"/>
                  </a:cubicBezTo>
                  <a:cubicBezTo>
                    <a:pt x="1753" y="645"/>
                    <a:pt x="1743" y="148"/>
                    <a:pt x="1722" y="71"/>
                  </a:cubicBezTo>
                  <a:cubicBezTo>
                    <a:pt x="1706" y="31"/>
                    <a:pt x="1672" y="4"/>
                    <a:pt x="16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8" name="Google Shape;248;p3"/>
            <p:cNvGrpSpPr/>
            <p:nvPr/>
          </p:nvGrpSpPr>
          <p:grpSpPr>
            <a:xfrm>
              <a:off x="5923204" y="187529"/>
              <a:ext cx="446685" cy="265947"/>
              <a:chOff x="978054" y="146142"/>
              <a:chExt cx="446685" cy="265947"/>
            </a:xfrm>
          </p:grpSpPr>
          <p:sp>
            <p:nvSpPr>
              <p:cNvPr id="249" name="Google Shape;249;p3"/>
              <p:cNvSpPr/>
              <p:nvPr/>
            </p:nvSpPr>
            <p:spPr>
              <a:xfrm>
                <a:off x="978054" y="151960"/>
                <a:ext cx="446685" cy="254309"/>
              </a:xfrm>
              <a:custGeom>
                <a:avLst/>
                <a:gdLst/>
                <a:ahLst/>
                <a:cxnLst/>
                <a:rect l="l" t="t" r="r" b="b"/>
                <a:pathLst>
                  <a:path w="6448" h="3671" extrusionOk="0">
                    <a:moveTo>
                      <a:pt x="3915" y="0"/>
                    </a:moveTo>
                    <a:cubicBezTo>
                      <a:pt x="3615" y="0"/>
                      <a:pt x="3350" y="167"/>
                      <a:pt x="3169" y="387"/>
                    </a:cubicBezTo>
                    <a:lnTo>
                      <a:pt x="3169" y="387"/>
                    </a:lnTo>
                    <a:cubicBezTo>
                      <a:pt x="3046" y="288"/>
                      <a:pt x="2886" y="200"/>
                      <a:pt x="2681" y="132"/>
                    </a:cubicBezTo>
                    <a:cubicBezTo>
                      <a:pt x="2511" y="76"/>
                      <a:pt x="2368" y="52"/>
                      <a:pt x="2248" y="52"/>
                    </a:cubicBezTo>
                    <a:cubicBezTo>
                      <a:pt x="1490" y="52"/>
                      <a:pt x="1623" y="1005"/>
                      <a:pt x="1623" y="1005"/>
                    </a:cubicBezTo>
                    <a:cubicBezTo>
                      <a:pt x="1545" y="958"/>
                      <a:pt x="1462" y="937"/>
                      <a:pt x="1377" y="937"/>
                    </a:cubicBezTo>
                    <a:cubicBezTo>
                      <a:pt x="735" y="937"/>
                      <a:pt x="1" y="2154"/>
                      <a:pt x="840" y="2769"/>
                    </a:cubicBezTo>
                    <a:cubicBezTo>
                      <a:pt x="1102" y="2963"/>
                      <a:pt x="1351" y="3051"/>
                      <a:pt x="1564" y="3064"/>
                    </a:cubicBezTo>
                    <a:lnTo>
                      <a:pt x="1564" y="3064"/>
                    </a:lnTo>
                    <a:cubicBezTo>
                      <a:pt x="1637" y="3387"/>
                      <a:pt x="1868" y="3665"/>
                      <a:pt x="2357" y="3670"/>
                    </a:cubicBezTo>
                    <a:cubicBezTo>
                      <a:pt x="2374" y="3670"/>
                      <a:pt x="2392" y="3670"/>
                      <a:pt x="2408" y="3670"/>
                    </a:cubicBezTo>
                    <a:cubicBezTo>
                      <a:pt x="3079" y="3670"/>
                      <a:pt x="3528" y="3515"/>
                      <a:pt x="3781" y="3285"/>
                    </a:cubicBezTo>
                    <a:lnTo>
                      <a:pt x="3781" y="3285"/>
                    </a:lnTo>
                    <a:cubicBezTo>
                      <a:pt x="3834" y="3357"/>
                      <a:pt x="3900" y="3426"/>
                      <a:pt x="3983" y="3491"/>
                    </a:cubicBezTo>
                    <a:cubicBezTo>
                      <a:pt x="4094" y="3579"/>
                      <a:pt x="4230" y="3618"/>
                      <a:pt x="4376" y="3618"/>
                    </a:cubicBezTo>
                    <a:cubicBezTo>
                      <a:pt x="5223" y="3618"/>
                      <a:pt x="6448" y="2304"/>
                      <a:pt x="5722" y="1542"/>
                    </a:cubicBezTo>
                    <a:cubicBezTo>
                      <a:pt x="5522" y="1331"/>
                      <a:pt x="5310" y="1251"/>
                      <a:pt x="5112" y="1251"/>
                    </a:cubicBezTo>
                    <a:cubicBezTo>
                      <a:pt x="5090" y="1251"/>
                      <a:pt x="5068" y="1252"/>
                      <a:pt x="5046" y="1254"/>
                    </a:cubicBezTo>
                    <a:lnTo>
                      <a:pt x="5046" y="1254"/>
                    </a:lnTo>
                    <a:cubicBezTo>
                      <a:pt x="5054" y="878"/>
                      <a:pt x="4866" y="444"/>
                      <a:pt x="4402" y="151"/>
                    </a:cubicBezTo>
                    <a:cubicBezTo>
                      <a:pt x="4235" y="45"/>
                      <a:pt x="4070" y="0"/>
                      <a:pt x="391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3"/>
              <p:cNvSpPr/>
              <p:nvPr/>
            </p:nvSpPr>
            <p:spPr>
              <a:xfrm>
                <a:off x="999986" y="146142"/>
                <a:ext cx="402834" cy="265947"/>
              </a:xfrm>
              <a:custGeom>
                <a:avLst/>
                <a:gdLst/>
                <a:ahLst/>
                <a:cxnLst/>
                <a:rect l="l" t="t" r="r" b="b"/>
                <a:pathLst>
                  <a:path w="5815" h="3839" extrusionOk="0">
                    <a:moveTo>
                      <a:pt x="2894" y="594"/>
                    </a:moveTo>
                    <a:cubicBezTo>
                      <a:pt x="3125" y="816"/>
                      <a:pt x="3174" y="1078"/>
                      <a:pt x="3110" y="1251"/>
                    </a:cubicBezTo>
                    <a:cubicBezTo>
                      <a:pt x="3077" y="1342"/>
                      <a:pt x="3020" y="1391"/>
                      <a:pt x="2952" y="1391"/>
                    </a:cubicBezTo>
                    <a:cubicBezTo>
                      <a:pt x="2910" y="1391"/>
                      <a:pt x="2864" y="1373"/>
                      <a:pt x="2817" y="1334"/>
                    </a:cubicBezTo>
                    <a:cubicBezTo>
                      <a:pt x="2656" y="1195"/>
                      <a:pt x="2693" y="877"/>
                      <a:pt x="2894" y="594"/>
                    </a:cubicBezTo>
                    <a:close/>
                    <a:moveTo>
                      <a:pt x="4667" y="1439"/>
                    </a:moveTo>
                    <a:lnTo>
                      <a:pt x="4667" y="1439"/>
                    </a:lnTo>
                    <a:cubicBezTo>
                      <a:pt x="4627" y="1750"/>
                      <a:pt x="4436" y="1981"/>
                      <a:pt x="4177" y="2018"/>
                    </a:cubicBezTo>
                    <a:cubicBezTo>
                      <a:pt x="4161" y="2018"/>
                      <a:pt x="4149" y="2022"/>
                      <a:pt x="4134" y="2022"/>
                    </a:cubicBezTo>
                    <a:cubicBezTo>
                      <a:pt x="4063" y="2022"/>
                      <a:pt x="4063" y="2000"/>
                      <a:pt x="4063" y="1981"/>
                    </a:cubicBezTo>
                    <a:cubicBezTo>
                      <a:pt x="4060" y="1852"/>
                      <a:pt x="4309" y="1519"/>
                      <a:pt x="4667" y="1439"/>
                    </a:cubicBezTo>
                    <a:close/>
                    <a:moveTo>
                      <a:pt x="1620" y="2253"/>
                    </a:moveTo>
                    <a:cubicBezTo>
                      <a:pt x="1663" y="2253"/>
                      <a:pt x="1706" y="2293"/>
                      <a:pt x="1731" y="2327"/>
                    </a:cubicBezTo>
                    <a:cubicBezTo>
                      <a:pt x="1857" y="2484"/>
                      <a:pt x="1888" y="2660"/>
                      <a:pt x="1820" y="2805"/>
                    </a:cubicBezTo>
                    <a:cubicBezTo>
                      <a:pt x="1743" y="2959"/>
                      <a:pt x="1564" y="3055"/>
                      <a:pt x="1348" y="3061"/>
                    </a:cubicBezTo>
                    <a:cubicBezTo>
                      <a:pt x="1305" y="2774"/>
                      <a:pt x="1385" y="2472"/>
                      <a:pt x="1500" y="2330"/>
                    </a:cubicBezTo>
                    <a:cubicBezTo>
                      <a:pt x="1543" y="2278"/>
                      <a:pt x="1583" y="2253"/>
                      <a:pt x="1620" y="2253"/>
                    </a:cubicBezTo>
                    <a:close/>
                    <a:moveTo>
                      <a:pt x="3548" y="2490"/>
                    </a:moveTo>
                    <a:cubicBezTo>
                      <a:pt x="3563" y="2490"/>
                      <a:pt x="3597" y="2524"/>
                      <a:pt x="3625" y="2614"/>
                    </a:cubicBezTo>
                    <a:cubicBezTo>
                      <a:pt x="3699" y="2827"/>
                      <a:pt x="3652" y="3061"/>
                      <a:pt x="3507" y="3231"/>
                    </a:cubicBezTo>
                    <a:cubicBezTo>
                      <a:pt x="3372" y="2993"/>
                      <a:pt x="3384" y="2737"/>
                      <a:pt x="3461" y="2586"/>
                    </a:cubicBezTo>
                    <a:cubicBezTo>
                      <a:pt x="3495" y="2518"/>
                      <a:pt x="3532" y="2490"/>
                      <a:pt x="3548" y="2490"/>
                    </a:cubicBezTo>
                    <a:close/>
                    <a:moveTo>
                      <a:pt x="3628" y="170"/>
                    </a:moveTo>
                    <a:cubicBezTo>
                      <a:pt x="3775" y="170"/>
                      <a:pt x="3925" y="213"/>
                      <a:pt x="4066" y="304"/>
                    </a:cubicBezTo>
                    <a:cubicBezTo>
                      <a:pt x="4430" y="532"/>
                      <a:pt x="4652" y="887"/>
                      <a:pt x="4673" y="1260"/>
                    </a:cubicBezTo>
                    <a:cubicBezTo>
                      <a:pt x="4229" y="1340"/>
                      <a:pt x="3881" y="1747"/>
                      <a:pt x="3893" y="1988"/>
                    </a:cubicBezTo>
                    <a:cubicBezTo>
                      <a:pt x="3899" y="2086"/>
                      <a:pt x="3960" y="2190"/>
                      <a:pt x="4132" y="2190"/>
                    </a:cubicBezTo>
                    <a:cubicBezTo>
                      <a:pt x="4153" y="2190"/>
                      <a:pt x="4177" y="2188"/>
                      <a:pt x="4201" y="2185"/>
                    </a:cubicBezTo>
                    <a:cubicBezTo>
                      <a:pt x="4550" y="2139"/>
                      <a:pt x="4803" y="1827"/>
                      <a:pt x="4840" y="1417"/>
                    </a:cubicBezTo>
                    <a:cubicBezTo>
                      <a:pt x="5034" y="1423"/>
                      <a:pt x="5213" y="1510"/>
                      <a:pt x="5373" y="1682"/>
                    </a:cubicBezTo>
                    <a:cubicBezTo>
                      <a:pt x="5651" y="1972"/>
                      <a:pt x="5586" y="2321"/>
                      <a:pt x="5485" y="2561"/>
                    </a:cubicBezTo>
                    <a:cubicBezTo>
                      <a:pt x="5247" y="3113"/>
                      <a:pt x="4581" y="3616"/>
                      <a:pt x="4090" y="3616"/>
                    </a:cubicBezTo>
                    <a:cubicBezTo>
                      <a:pt x="4086" y="3616"/>
                      <a:pt x="4082" y="3616"/>
                      <a:pt x="4077" y="3616"/>
                    </a:cubicBezTo>
                    <a:cubicBezTo>
                      <a:pt x="3958" y="3616"/>
                      <a:pt x="3843" y="3576"/>
                      <a:pt x="3748" y="3505"/>
                    </a:cubicBezTo>
                    <a:cubicBezTo>
                      <a:pt x="3699" y="3465"/>
                      <a:pt x="3652" y="3422"/>
                      <a:pt x="3609" y="3372"/>
                    </a:cubicBezTo>
                    <a:cubicBezTo>
                      <a:pt x="3816" y="3157"/>
                      <a:pt x="3884" y="2845"/>
                      <a:pt x="3788" y="2564"/>
                    </a:cubicBezTo>
                    <a:cubicBezTo>
                      <a:pt x="3723" y="2352"/>
                      <a:pt x="3609" y="2321"/>
                      <a:pt x="3548" y="2321"/>
                    </a:cubicBezTo>
                    <a:cubicBezTo>
                      <a:pt x="3455" y="2321"/>
                      <a:pt x="3366" y="2389"/>
                      <a:pt x="3307" y="2506"/>
                    </a:cubicBezTo>
                    <a:cubicBezTo>
                      <a:pt x="3202" y="2716"/>
                      <a:pt x="3187" y="3049"/>
                      <a:pt x="3381" y="3351"/>
                    </a:cubicBezTo>
                    <a:cubicBezTo>
                      <a:pt x="3181" y="3505"/>
                      <a:pt x="2807" y="3669"/>
                      <a:pt x="2120" y="3669"/>
                    </a:cubicBezTo>
                    <a:lnTo>
                      <a:pt x="2070" y="3669"/>
                    </a:lnTo>
                    <a:cubicBezTo>
                      <a:pt x="1651" y="3662"/>
                      <a:pt x="1469" y="3447"/>
                      <a:pt x="1392" y="3231"/>
                    </a:cubicBezTo>
                    <a:cubicBezTo>
                      <a:pt x="1657" y="3215"/>
                      <a:pt x="1873" y="3086"/>
                      <a:pt x="1972" y="2879"/>
                    </a:cubicBezTo>
                    <a:cubicBezTo>
                      <a:pt x="2073" y="2672"/>
                      <a:pt x="2033" y="2432"/>
                      <a:pt x="1864" y="2222"/>
                    </a:cubicBezTo>
                    <a:cubicBezTo>
                      <a:pt x="1771" y="2105"/>
                      <a:pt x="1679" y="2080"/>
                      <a:pt x="1617" y="2080"/>
                    </a:cubicBezTo>
                    <a:cubicBezTo>
                      <a:pt x="1527" y="2080"/>
                      <a:pt x="1441" y="2130"/>
                      <a:pt x="1367" y="2222"/>
                    </a:cubicBezTo>
                    <a:cubicBezTo>
                      <a:pt x="1216" y="2410"/>
                      <a:pt x="1139" y="2749"/>
                      <a:pt x="1173" y="3049"/>
                    </a:cubicBezTo>
                    <a:cubicBezTo>
                      <a:pt x="966" y="3002"/>
                      <a:pt x="769" y="2913"/>
                      <a:pt x="602" y="2783"/>
                    </a:cubicBezTo>
                    <a:cubicBezTo>
                      <a:pt x="161" y="2456"/>
                      <a:pt x="254" y="2003"/>
                      <a:pt x="312" y="1821"/>
                    </a:cubicBezTo>
                    <a:cubicBezTo>
                      <a:pt x="442" y="1426"/>
                      <a:pt x="790" y="1106"/>
                      <a:pt x="1086" y="1106"/>
                    </a:cubicBezTo>
                    <a:cubicBezTo>
                      <a:pt x="1157" y="1106"/>
                      <a:pt x="1228" y="1124"/>
                      <a:pt x="1290" y="1161"/>
                    </a:cubicBezTo>
                    <a:cubicBezTo>
                      <a:pt x="1304" y="1169"/>
                      <a:pt x="1319" y="1173"/>
                      <a:pt x="1333" y="1173"/>
                    </a:cubicBezTo>
                    <a:cubicBezTo>
                      <a:pt x="1382" y="1173"/>
                      <a:pt x="1427" y="1130"/>
                      <a:pt x="1419" y="1075"/>
                    </a:cubicBezTo>
                    <a:cubicBezTo>
                      <a:pt x="1419" y="1072"/>
                      <a:pt x="1358" y="621"/>
                      <a:pt x="1574" y="375"/>
                    </a:cubicBezTo>
                    <a:cubicBezTo>
                      <a:pt x="1664" y="270"/>
                      <a:pt x="1793" y="218"/>
                      <a:pt x="1959" y="218"/>
                    </a:cubicBezTo>
                    <a:cubicBezTo>
                      <a:pt x="2076" y="218"/>
                      <a:pt x="2212" y="243"/>
                      <a:pt x="2366" y="294"/>
                    </a:cubicBezTo>
                    <a:cubicBezTo>
                      <a:pt x="2508" y="338"/>
                      <a:pt x="2641" y="402"/>
                      <a:pt x="2761" y="486"/>
                    </a:cubicBezTo>
                    <a:cubicBezTo>
                      <a:pt x="2527" y="809"/>
                      <a:pt x="2446" y="1244"/>
                      <a:pt x="2709" y="1463"/>
                    </a:cubicBezTo>
                    <a:cubicBezTo>
                      <a:pt x="2777" y="1525"/>
                      <a:pt x="2863" y="1562"/>
                      <a:pt x="2955" y="1565"/>
                    </a:cubicBezTo>
                    <a:cubicBezTo>
                      <a:pt x="3094" y="1565"/>
                      <a:pt x="3218" y="1466"/>
                      <a:pt x="3273" y="1306"/>
                    </a:cubicBezTo>
                    <a:cubicBezTo>
                      <a:pt x="3353" y="1075"/>
                      <a:pt x="3298" y="735"/>
                      <a:pt x="3002" y="458"/>
                    </a:cubicBezTo>
                    <a:cubicBezTo>
                      <a:pt x="3182" y="270"/>
                      <a:pt x="3403" y="170"/>
                      <a:pt x="3628" y="170"/>
                    </a:cubicBezTo>
                    <a:close/>
                    <a:moveTo>
                      <a:pt x="3632" y="0"/>
                    </a:moveTo>
                    <a:cubicBezTo>
                      <a:pt x="3356" y="0"/>
                      <a:pt x="3085" y="122"/>
                      <a:pt x="2872" y="350"/>
                    </a:cubicBezTo>
                    <a:cubicBezTo>
                      <a:pt x="2733" y="257"/>
                      <a:pt x="2582" y="183"/>
                      <a:pt x="2422" y="131"/>
                    </a:cubicBezTo>
                    <a:cubicBezTo>
                      <a:pt x="2252" y="76"/>
                      <a:pt x="2099" y="48"/>
                      <a:pt x="1963" y="48"/>
                    </a:cubicBezTo>
                    <a:cubicBezTo>
                      <a:pt x="1743" y="48"/>
                      <a:pt x="1568" y="120"/>
                      <a:pt x="1444" y="264"/>
                    </a:cubicBezTo>
                    <a:cubicBezTo>
                      <a:pt x="1262" y="470"/>
                      <a:pt x="1237" y="776"/>
                      <a:pt x="1241" y="954"/>
                    </a:cubicBezTo>
                    <a:cubicBezTo>
                      <a:pt x="1191" y="939"/>
                      <a:pt x="1139" y="933"/>
                      <a:pt x="1089" y="933"/>
                    </a:cubicBezTo>
                    <a:cubicBezTo>
                      <a:pt x="716" y="933"/>
                      <a:pt x="306" y="1300"/>
                      <a:pt x="152" y="1766"/>
                    </a:cubicBezTo>
                    <a:cubicBezTo>
                      <a:pt x="1" y="2225"/>
                      <a:pt x="127" y="2645"/>
                      <a:pt x="500" y="2919"/>
                    </a:cubicBezTo>
                    <a:cubicBezTo>
                      <a:pt x="735" y="3092"/>
                      <a:pt x="978" y="3197"/>
                      <a:pt x="1210" y="3224"/>
                    </a:cubicBezTo>
                    <a:cubicBezTo>
                      <a:pt x="1321" y="3613"/>
                      <a:pt x="1632" y="3835"/>
                      <a:pt x="2070" y="3838"/>
                    </a:cubicBezTo>
                    <a:lnTo>
                      <a:pt x="2120" y="3838"/>
                    </a:lnTo>
                    <a:cubicBezTo>
                      <a:pt x="2715" y="3838"/>
                      <a:pt x="3184" y="3718"/>
                      <a:pt x="3483" y="3490"/>
                    </a:cubicBezTo>
                    <a:cubicBezTo>
                      <a:pt x="3532" y="3542"/>
                      <a:pt x="3585" y="3595"/>
                      <a:pt x="3643" y="3641"/>
                    </a:cubicBezTo>
                    <a:cubicBezTo>
                      <a:pt x="3766" y="3737"/>
                      <a:pt x="3921" y="3786"/>
                      <a:pt x="4076" y="3786"/>
                    </a:cubicBezTo>
                    <a:cubicBezTo>
                      <a:pt x="4081" y="3786"/>
                      <a:pt x="4086" y="3786"/>
                      <a:pt x="4090" y="3786"/>
                    </a:cubicBezTo>
                    <a:cubicBezTo>
                      <a:pt x="4652" y="3786"/>
                      <a:pt x="5377" y="3246"/>
                      <a:pt x="5642" y="2629"/>
                    </a:cubicBezTo>
                    <a:cubicBezTo>
                      <a:pt x="5815" y="2222"/>
                      <a:pt x="5765" y="1843"/>
                      <a:pt x="5500" y="1565"/>
                    </a:cubicBezTo>
                    <a:cubicBezTo>
                      <a:pt x="5303" y="1358"/>
                      <a:pt x="5084" y="1254"/>
                      <a:pt x="4843" y="1247"/>
                    </a:cubicBezTo>
                    <a:cubicBezTo>
                      <a:pt x="4821" y="819"/>
                      <a:pt x="4572" y="418"/>
                      <a:pt x="4161" y="159"/>
                    </a:cubicBezTo>
                    <a:cubicBezTo>
                      <a:pt x="3992" y="52"/>
                      <a:pt x="3811" y="0"/>
                      <a:pt x="363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51" name="Google Shape;251;p3"/>
            <p:cNvSpPr/>
            <p:nvPr/>
          </p:nvSpPr>
          <p:spPr>
            <a:xfrm>
              <a:off x="5612729" y="143859"/>
              <a:ext cx="102917" cy="102663"/>
            </a:xfrm>
            <a:custGeom>
              <a:avLst/>
              <a:gdLst/>
              <a:ahLst/>
              <a:cxnLst/>
              <a:rect l="l" t="t" r="r" b="b"/>
              <a:pathLst>
                <a:path w="1618" h="1614" extrusionOk="0">
                  <a:moveTo>
                    <a:pt x="868" y="1"/>
                  </a:moveTo>
                  <a:cubicBezTo>
                    <a:pt x="821" y="1"/>
                    <a:pt x="784" y="38"/>
                    <a:pt x="784" y="87"/>
                  </a:cubicBezTo>
                  <a:lnTo>
                    <a:pt x="781" y="575"/>
                  </a:lnTo>
                  <a:lnTo>
                    <a:pt x="488" y="266"/>
                  </a:lnTo>
                  <a:cubicBezTo>
                    <a:pt x="470" y="251"/>
                    <a:pt x="451" y="245"/>
                    <a:pt x="432" y="245"/>
                  </a:cubicBezTo>
                  <a:cubicBezTo>
                    <a:pt x="369" y="245"/>
                    <a:pt x="316" y="318"/>
                    <a:pt x="362" y="380"/>
                  </a:cubicBezTo>
                  <a:lnTo>
                    <a:pt x="664" y="701"/>
                  </a:lnTo>
                  <a:lnTo>
                    <a:pt x="115" y="707"/>
                  </a:lnTo>
                  <a:cubicBezTo>
                    <a:pt x="1" y="707"/>
                    <a:pt x="1" y="877"/>
                    <a:pt x="115" y="877"/>
                  </a:cubicBezTo>
                  <a:lnTo>
                    <a:pt x="618" y="874"/>
                  </a:lnTo>
                  <a:lnTo>
                    <a:pt x="229" y="1142"/>
                  </a:lnTo>
                  <a:cubicBezTo>
                    <a:pt x="189" y="1170"/>
                    <a:pt x="180" y="1222"/>
                    <a:pt x="208" y="1262"/>
                  </a:cubicBezTo>
                  <a:cubicBezTo>
                    <a:pt x="225" y="1285"/>
                    <a:pt x="252" y="1298"/>
                    <a:pt x="279" y="1298"/>
                  </a:cubicBezTo>
                  <a:cubicBezTo>
                    <a:pt x="296" y="1298"/>
                    <a:pt x="313" y="1293"/>
                    <a:pt x="328" y="1284"/>
                  </a:cubicBezTo>
                  <a:lnTo>
                    <a:pt x="775" y="969"/>
                  </a:lnTo>
                  <a:lnTo>
                    <a:pt x="775" y="1528"/>
                  </a:lnTo>
                  <a:cubicBezTo>
                    <a:pt x="772" y="1574"/>
                    <a:pt x="812" y="1614"/>
                    <a:pt x="858" y="1614"/>
                  </a:cubicBezTo>
                  <a:cubicBezTo>
                    <a:pt x="905" y="1614"/>
                    <a:pt x="945" y="1574"/>
                    <a:pt x="945" y="1528"/>
                  </a:cubicBezTo>
                  <a:lnTo>
                    <a:pt x="948" y="1000"/>
                  </a:lnTo>
                  <a:lnTo>
                    <a:pt x="1259" y="1333"/>
                  </a:lnTo>
                  <a:cubicBezTo>
                    <a:pt x="1278" y="1353"/>
                    <a:pt x="1300" y="1361"/>
                    <a:pt x="1321" y="1361"/>
                  </a:cubicBezTo>
                  <a:cubicBezTo>
                    <a:pt x="1387" y="1361"/>
                    <a:pt x="1444" y="1277"/>
                    <a:pt x="1386" y="1213"/>
                  </a:cubicBezTo>
                  <a:lnTo>
                    <a:pt x="1059" y="868"/>
                  </a:lnTo>
                  <a:lnTo>
                    <a:pt x="1503" y="865"/>
                  </a:lnTo>
                  <a:cubicBezTo>
                    <a:pt x="1617" y="861"/>
                    <a:pt x="1617" y="692"/>
                    <a:pt x="1503" y="692"/>
                  </a:cubicBezTo>
                  <a:lnTo>
                    <a:pt x="1173" y="695"/>
                  </a:lnTo>
                  <a:lnTo>
                    <a:pt x="1518" y="454"/>
                  </a:lnTo>
                  <a:cubicBezTo>
                    <a:pt x="1597" y="401"/>
                    <a:pt x="1544" y="296"/>
                    <a:pt x="1472" y="296"/>
                  </a:cubicBezTo>
                  <a:cubicBezTo>
                    <a:pt x="1456" y="296"/>
                    <a:pt x="1439" y="301"/>
                    <a:pt x="1423" y="312"/>
                  </a:cubicBezTo>
                  <a:lnTo>
                    <a:pt x="951" y="639"/>
                  </a:lnTo>
                  <a:lnTo>
                    <a:pt x="954" y="87"/>
                  </a:lnTo>
                  <a:cubicBezTo>
                    <a:pt x="954" y="41"/>
                    <a:pt x="917" y="1"/>
                    <a:pt x="8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2"/>
        </a:solidFill>
        <a:effectLst/>
      </p:bgPr>
    </p:bg>
    <p:spTree>
      <p:nvGrpSpPr>
        <p:cNvPr id="1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Google Shape;889;p9"/>
          <p:cNvSpPr/>
          <p:nvPr/>
        </p:nvSpPr>
        <p:spPr>
          <a:xfrm>
            <a:off x="-111285" y="-151800"/>
            <a:ext cx="9366570" cy="5506907"/>
          </a:xfrm>
          <a:custGeom>
            <a:avLst/>
            <a:gdLst/>
            <a:ahLst/>
            <a:cxnLst/>
            <a:rect l="l" t="t" r="r" b="b"/>
            <a:pathLst>
              <a:path w="287870" h="169248" extrusionOk="0">
                <a:moveTo>
                  <a:pt x="17455" y="3287"/>
                </a:moveTo>
                <a:lnTo>
                  <a:pt x="17455" y="9371"/>
                </a:lnTo>
                <a:lnTo>
                  <a:pt x="11371" y="9371"/>
                </a:lnTo>
                <a:lnTo>
                  <a:pt x="11371" y="3287"/>
                </a:lnTo>
                <a:close/>
                <a:moveTo>
                  <a:pt x="24503" y="3287"/>
                </a:moveTo>
                <a:lnTo>
                  <a:pt x="24503" y="9371"/>
                </a:lnTo>
                <a:lnTo>
                  <a:pt x="18431" y="9371"/>
                </a:lnTo>
                <a:lnTo>
                  <a:pt x="18431" y="3287"/>
                </a:lnTo>
                <a:close/>
                <a:moveTo>
                  <a:pt x="31564" y="3287"/>
                </a:moveTo>
                <a:lnTo>
                  <a:pt x="31564" y="9371"/>
                </a:lnTo>
                <a:lnTo>
                  <a:pt x="25492" y="9371"/>
                </a:lnTo>
                <a:lnTo>
                  <a:pt x="25492" y="3287"/>
                </a:lnTo>
                <a:close/>
                <a:moveTo>
                  <a:pt x="38612" y="3287"/>
                </a:moveTo>
                <a:lnTo>
                  <a:pt x="38612" y="9371"/>
                </a:lnTo>
                <a:lnTo>
                  <a:pt x="32540" y="9371"/>
                </a:lnTo>
                <a:lnTo>
                  <a:pt x="32540" y="3287"/>
                </a:lnTo>
                <a:close/>
                <a:moveTo>
                  <a:pt x="45673" y="3287"/>
                </a:moveTo>
                <a:lnTo>
                  <a:pt x="45673" y="9371"/>
                </a:lnTo>
                <a:lnTo>
                  <a:pt x="39601" y="9371"/>
                </a:lnTo>
                <a:lnTo>
                  <a:pt x="39601" y="3287"/>
                </a:lnTo>
                <a:close/>
                <a:moveTo>
                  <a:pt x="52721" y="3287"/>
                </a:moveTo>
                <a:lnTo>
                  <a:pt x="52721" y="9371"/>
                </a:lnTo>
                <a:lnTo>
                  <a:pt x="46649" y="9371"/>
                </a:lnTo>
                <a:lnTo>
                  <a:pt x="46649" y="3287"/>
                </a:lnTo>
                <a:close/>
                <a:moveTo>
                  <a:pt x="59782" y="3287"/>
                </a:moveTo>
                <a:lnTo>
                  <a:pt x="59782" y="9371"/>
                </a:lnTo>
                <a:lnTo>
                  <a:pt x="53709" y="9371"/>
                </a:lnTo>
                <a:lnTo>
                  <a:pt x="53709" y="3287"/>
                </a:lnTo>
                <a:close/>
                <a:moveTo>
                  <a:pt x="66842" y="3287"/>
                </a:moveTo>
                <a:lnTo>
                  <a:pt x="66842" y="9371"/>
                </a:lnTo>
                <a:lnTo>
                  <a:pt x="60770" y="9371"/>
                </a:lnTo>
                <a:lnTo>
                  <a:pt x="60770" y="3287"/>
                </a:lnTo>
                <a:close/>
                <a:moveTo>
                  <a:pt x="73902" y="3287"/>
                </a:moveTo>
                <a:lnTo>
                  <a:pt x="73902" y="9371"/>
                </a:lnTo>
                <a:lnTo>
                  <a:pt x="67818" y="9371"/>
                </a:lnTo>
                <a:lnTo>
                  <a:pt x="67818" y="3287"/>
                </a:lnTo>
                <a:close/>
                <a:moveTo>
                  <a:pt x="80951" y="3287"/>
                </a:moveTo>
                <a:lnTo>
                  <a:pt x="80951" y="9371"/>
                </a:lnTo>
                <a:lnTo>
                  <a:pt x="74879" y="9371"/>
                </a:lnTo>
                <a:lnTo>
                  <a:pt x="74879" y="3287"/>
                </a:lnTo>
                <a:close/>
                <a:moveTo>
                  <a:pt x="88011" y="3287"/>
                </a:moveTo>
                <a:lnTo>
                  <a:pt x="88011" y="9371"/>
                </a:lnTo>
                <a:lnTo>
                  <a:pt x="81939" y="9371"/>
                </a:lnTo>
                <a:lnTo>
                  <a:pt x="81939" y="3287"/>
                </a:lnTo>
                <a:close/>
                <a:moveTo>
                  <a:pt x="95060" y="3287"/>
                </a:moveTo>
                <a:lnTo>
                  <a:pt x="95060" y="9371"/>
                </a:lnTo>
                <a:lnTo>
                  <a:pt x="88988" y="9371"/>
                </a:lnTo>
                <a:lnTo>
                  <a:pt x="88988" y="3287"/>
                </a:lnTo>
                <a:close/>
                <a:moveTo>
                  <a:pt x="102120" y="3287"/>
                </a:moveTo>
                <a:lnTo>
                  <a:pt x="102120" y="9371"/>
                </a:lnTo>
                <a:lnTo>
                  <a:pt x="96036" y="9371"/>
                </a:lnTo>
                <a:lnTo>
                  <a:pt x="96036" y="3287"/>
                </a:lnTo>
                <a:close/>
                <a:moveTo>
                  <a:pt x="109169" y="3287"/>
                </a:moveTo>
                <a:lnTo>
                  <a:pt x="109169" y="9371"/>
                </a:lnTo>
                <a:lnTo>
                  <a:pt x="103097" y="9371"/>
                </a:lnTo>
                <a:lnTo>
                  <a:pt x="103097" y="3287"/>
                </a:lnTo>
                <a:close/>
                <a:moveTo>
                  <a:pt x="116229" y="3287"/>
                </a:moveTo>
                <a:lnTo>
                  <a:pt x="116229" y="9371"/>
                </a:lnTo>
                <a:lnTo>
                  <a:pt x="110157" y="9371"/>
                </a:lnTo>
                <a:lnTo>
                  <a:pt x="110157" y="3287"/>
                </a:lnTo>
                <a:close/>
                <a:moveTo>
                  <a:pt x="123278" y="3287"/>
                </a:moveTo>
                <a:lnTo>
                  <a:pt x="123278" y="9371"/>
                </a:lnTo>
                <a:lnTo>
                  <a:pt x="117205" y="9371"/>
                </a:lnTo>
                <a:lnTo>
                  <a:pt x="117205" y="3287"/>
                </a:lnTo>
                <a:close/>
                <a:moveTo>
                  <a:pt x="130338" y="3287"/>
                </a:moveTo>
                <a:lnTo>
                  <a:pt x="130338" y="9371"/>
                </a:lnTo>
                <a:lnTo>
                  <a:pt x="124266" y="9371"/>
                </a:lnTo>
                <a:lnTo>
                  <a:pt x="124266" y="3287"/>
                </a:lnTo>
                <a:close/>
                <a:moveTo>
                  <a:pt x="137387" y="3287"/>
                </a:moveTo>
                <a:lnTo>
                  <a:pt x="137387" y="9371"/>
                </a:lnTo>
                <a:lnTo>
                  <a:pt x="131314" y="9371"/>
                </a:lnTo>
                <a:lnTo>
                  <a:pt x="131314" y="3287"/>
                </a:lnTo>
                <a:close/>
                <a:moveTo>
                  <a:pt x="144447" y="3287"/>
                </a:moveTo>
                <a:lnTo>
                  <a:pt x="144447" y="9371"/>
                </a:lnTo>
                <a:lnTo>
                  <a:pt x="138375" y="9371"/>
                </a:lnTo>
                <a:lnTo>
                  <a:pt x="138375" y="3287"/>
                </a:lnTo>
                <a:close/>
                <a:moveTo>
                  <a:pt x="151495" y="3287"/>
                </a:moveTo>
                <a:lnTo>
                  <a:pt x="151495" y="9371"/>
                </a:lnTo>
                <a:lnTo>
                  <a:pt x="145423" y="9371"/>
                </a:lnTo>
                <a:lnTo>
                  <a:pt x="145423" y="3287"/>
                </a:lnTo>
                <a:close/>
                <a:moveTo>
                  <a:pt x="158556" y="3287"/>
                </a:moveTo>
                <a:lnTo>
                  <a:pt x="158556" y="9371"/>
                </a:lnTo>
                <a:lnTo>
                  <a:pt x="152484" y="9371"/>
                </a:lnTo>
                <a:lnTo>
                  <a:pt x="152484" y="3287"/>
                </a:lnTo>
                <a:close/>
                <a:moveTo>
                  <a:pt x="165604" y="3287"/>
                </a:moveTo>
                <a:lnTo>
                  <a:pt x="165604" y="9371"/>
                </a:lnTo>
                <a:lnTo>
                  <a:pt x="159532" y="9371"/>
                </a:lnTo>
                <a:lnTo>
                  <a:pt x="159532" y="3287"/>
                </a:lnTo>
                <a:close/>
                <a:moveTo>
                  <a:pt x="172665" y="3287"/>
                </a:moveTo>
                <a:lnTo>
                  <a:pt x="172665" y="9371"/>
                </a:lnTo>
                <a:lnTo>
                  <a:pt x="166581" y="9371"/>
                </a:lnTo>
                <a:lnTo>
                  <a:pt x="166581" y="3287"/>
                </a:lnTo>
                <a:close/>
                <a:moveTo>
                  <a:pt x="179713" y="3287"/>
                </a:moveTo>
                <a:lnTo>
                  <a:pt x="179713" y="9371"/>
                </a:lnTo>
                <a:lnTo>
                  <a:pt x="173641" y="9371"/>
                </a:lnTo>
                <a:lnTo>
                  <a:pt x="173641" y="3287"/>
                </a:lnTo>
                <a:close/>
                <a:moveTo>
                  <a:pt x="186774" y="3287"/>
                </a:moveTo>
                <a:lnTo>
                  <a:pt x="186774" y="9371"/>
                </a:lnTo>
                <a:lnTo>
                  <a:pt x="180702" y="9371"/>
                </a:lnTo>
                <a:lnTo>
                  <a:pt x="180702" y="3287"/>
                </a:lnTo>
                <a:close/>
                <a:moveTo>
                  <a:pt x="193822" y="3287"/>
                </a:moveTo>
                <a:lnTo>
                  <a:pt x="193822" y="9371"/>
                </a:lnTo>
                <a:lnTo>
                  <a:pt x="187750" y="9371"/>
                </a:lnTo>
                <a:lnTo>
                  <a:pt x="187750" y="3287"/>
                </a:lnTo>
                <a:close/>
                <a:moveTo>
                  <a:pt x="200883" y="3287"/>
                </a:moveTo>
                <a:lnTo>
                  <a:pt x="200883" y="9371"/>
                </a:lnTo>
                <a:lnTo>
                  <a:pt x="194810" y="9371"/>
                </a:lnTo>
                <a:lnTo>
                  <a:pt x="194810" y="3287"/>
                </a:lnTo>
                <a:close/>
                <a:moveTo>
                  <a:pt x="207931" y="3287"/>
                </a:moveTo>
                <a:lnTo>
                  <a:pt x="207931" y="9371"/>
                </a:lnTo>
                <a:lnTo>
                  <a:pt x="201859" y="9371"/>
                </a:lnTo>
                <a:lnTo>
                  <a:pt x="201859" y="3287"/>
                </a:lnTo>
                <a:close/>
                <a:moveTo>
                  <a:pt x="214992" y="3287"/>
                </a:moveTo>
                <a:lnTo>
                  <a:pt x="214992" y="9371"/>
                </a:lnTo>
                <a:lnTo>
                  <a:pt x="208919" y="9371"/>
                </a:lnTo>
                <a:lnTo>
                  <a:pt x="208919" y="3287"/>
                </a:lnTo>
                <a:close/>
                <a:moveTo>
                  <a:pt x="222052" y="3287"/>
                </a:moveTo>
                <a:lnTo>
                  <a:pt x="222052" y="9371"/>
                </a:lnTo>
                <a:lnTo>
                  <a:pt x="215968" y="9371"/>
                </a:lnTo>
                <a:lnTo>
                  <a:pt x="215968" y="3287"/>
                </a:lnTo>
                <a:close/>
                <a:moveTo>
                  <a:pt x="229100" y="3287"/>
                </a:moveTo>
                <a:lnTo>
                  <a:pt x="229100" y="9371"/>
                </a:lnTo>
                <a:lnTo>
                  <a:pt x="223028" y="9371"/>
                </a:lnTo>
                <a:lnTo>
                  <a:pt x="223028" y="3287"/>
                </a:lnTo>
                <a:close/>
                <a:moveTo>
                  <a:pt x="236161" y="3287"/>
                </a:moveTo>
                <a:lnTo>
                  <a:pt x="236161" y="9371"/>
                </a:lnTo>
                <a:lnTo>
                  <a:pt x="230077" y="9371"/>
                </a:lnTo>
                <a:lnTo>
                  <a:pt x="230077" y="3287"/>
                </a:lnTo>
                <a:close/>
                <a:moveTo>
                  <a:pt x="243209" y="3287"/>
                </a:moveTo>
                <a:lnTo>
                  <a:pt x="243209" y="9371"/>
                </a:lnTo>
                <a:lnTo>
                  <a:pt x="237137" y="9371"/>
                </a:lnTo>
                <a:lnTo>
                  <a:pt x="237137" y="3287"/>
                </a:lnTo>
                <a:close/>
                <a:moveTo>
                  <a:pt x="250270" y="3287"/>
                </a:moveTo>
                <a:lnTo>
                  <a:pt x="250270" y="9371"/>
                </a:lnTo>
                <a:lnTo>
                  <a:pt x="244198" y="9371"/>
                </a:lnTo>
                <a:lnTo>
                  <a:pt x="244198" y="3287"/>
                </a:lnTo>
                <a:close/>
                <a:moveTo>
                  <a:pt x="257318" y="3287"/>
                </a:moveTo>
                <a:lnTo>
                  <a:pt x="257318" y="9371"/>
                </a:lnTo>
                <a:lnTo>
                  <a:pt x="251246" y="9371"/>
                </a:lnTo>
                <a:lnTo>
                  <a:pt x="251246" y="3287"/>
                </a:lnTo>
                <a:close/>
                <a:moveTo>
                  <a:pt x="264379" y="3287"/>
                </a:moveTo>
                <a:lnTo>
                  <a:pt x="264379" y="9371"/>
                </a:lnTo>
                <a:lnTo>
                  <a:pt x="258306" y="9371"/>
                </a:lnTo>
                <a:lnTo>
                  <a:pt x="258306" y="3287"/>
                </a:lnTo>
                <a:close/>
                <a:moveTo>
                  <a:pt x="271427" y="3287"/>
                </a:moveTo>
                <a:lnTo>
                  <a:pt x="271427" y="9371"/>
                </a:lnTo>
                <a:lnTo>
                  <a:pt x="265355" y="9371"/>
                </a:lnTo>
                <a:lnTo>
                  <a:pt x="265355" y="3287"/>
                </a:lnTo>
                <a:close/>
                <a:moveTo>
                  <a:pt x="278488" y="3287"/>
                </a:moveTo>
                <a:lnTo>
                  <a:pt x="278488" y="9371"/>
                </a:lnTo>
                <a:lnTo>
                  <a:pt x="272415" y="9371"/>
                </a:lnTo>
                <a:lnTo>
                  <a:pt x="272415" y="3287"/>
                </a:lnTo>
                <a:close/>
                <a:moveTo>
                  <a:pt x="17443" y="10347"/>
                </a:moveTo>
                <a:lnTo>
                  <a:pt x="17443" y="16419"/>
                </a:lnTo>
                <a:lnTo>
                  <a:pt x="11371" y="16419"/>
                </a:lnTo>
                <a:lnTo>
                  <a:pt x="11371" y="10347"/>
                </a:lnTo>
                <a:close/>
                <a:moveTo>
                  <a:pt x="24503" y="10347"/>
                </a:moveTo>
                <a:lnTo>
                  <a:pt x="24503" y="16419"/>
                </a:lnTo>
                <a:lnTo>
                  <a:pt x="18431" y="16419"/>
                </a:lnTo>
                <a:lnTo>
                  <a:pt x="18431" y="10347"/>
                </a:lnTo>
                <a:close/>
                <a:moveTo>
                  <a:pt x="31564" y="10347"/>
                </a:moveTo>
                <a:lnTo>
                  <a:pt x="31564" y="16419"/>
                </a:lnTo>
                <a:lnTo>
                  <a:pt x="25492" y="16419"/>
                </a:lnTo>
                <a:lnTo>
                  <a:pt x="25492" y="10347"/>
                </a:lnTo>
                <a:close/>
                <a:moveTo>
                  <a:pt x="38612" y="10347"/>
                </a:moveTo>
                <a:lnTo>
                  <a:pt x="38612" y="16419"/>
                </a:lnTo>
                <a:lnTo>
                  <a:pt x="32540" y="16419"/>
                </a:lnTo>
                <a:lnTo>
                  <a:pt x="32540" y="10347"/>
                </a:lnTo>
                <a:close/>
                <a:moveTo>
                  <a:pt x="45673" y="10347"/>
                </a:moveTo>
                <a:lnTo>
                  <a:pt x="45673" y="16419"/>
                </a:lnTo>
                <a:lnTo>
                  <a:pt x="39601" y="16419"/>
                </a:lnTo>
                <a:lnTo>
                  <a:pt x="39601" y="10347"/>
                </a:lnTo>
                <a:close/>
                <a:moveTo>
                  <a:pt x="52721" y="10347"/>
                </a:moveTo>
                <a:lnTo>
                  <a:pt x="52721" y="16419"/>
                </a:lnTo>
                <a:lnTo>
                  <a:pt x="46649" y="16419"/>
                </a:lnTo>
                <a:lnTo>
                  <a:pt x="46649" y="10347"/>
                </a:lnTo>
                <a:close/>
                <a:moveTo>
                  <a:pt x="59782" y="10347"/>
                </a:moveTo>
                <a:lnTo>
                  <a:pt x="59782" y="16419"/>
                </a:lnTo>
                <a:lnTo>
                  <a:pt x="53709" y="16419"/>
                </a:lnTo>
                <a:lnTo>
                  <a:pt x="53709" y="10347"/>
                </a:lnTo>
                <a:close/>
                <a:moveTo>
                  <a:pt x="66842" y="10347"/>
                </a:moveTo>
                <a:lnTo>
                  <a:pt x="66842" y="16419"/>
                </a:lnTo>
                <a:lnTo>
                  <a:pt x="60758" y="16419"/>
                </a:lnTo>
                <a:lnTo>
                  <a:pt x="60758" y="10347"/>
                </a:lnTo>
                <a:close/>
                <a:moveTo>
                  <a:pt x="73902" y="10347"/>
                </a:moveTo>
                <a:lnTo>
                  <a:pt x="73902" y="16419"/>
                </a:lnTo>
                <a:lnTo>
                  <a:pt x="67818" y="16419"/>
                </a:lnTo>
                <a:lnTo>
                  <a:pt x="67818" y="10347"/>
                </a:lnTo>
                <a:close/>
                <a:moveTo>
                  <a:pt x="80951" y="10347"/>
                </a:moveTo>
                <a:lnTo>
                  <a:pt x="80951" y="16419"/>
                </a:lnTo>
                <a:lnTo>
                  <a:pt x="74879" y="16419"/>
                </a:lnTo>
                <a:lnTo>
                  <a:pt x="74879" y="10347"/>
                </a:lnTo>
                <a:close/>
                <a:moveTo>
                  <a:pt x="88011" y="10347"/>
                </a:moveTo>
                <a:lnTo>
                  <a:pt x="88011" y="16419"/>
                </a:lnTo>
                <a:lnTo>
                  <a:pt x="81927" y="16419"/>
                </a:lnTo>
                <a:lnTo>
                  <a:pt x="81927" y="10347"/>
                </a:lnTo>
                <a:close/>
                <a:moveTo>
                  <a:pt x="95060" y="10347"/>
                </a:moveTo>
                <a:lnTo>
                  <a:pt x="95060" y="16419"/>
                </a:lnTo>
                <a:lnTo>
                  <a:pt x="88988" y="16419"/>
                </a:lnTo>
                <a:lnTo>
                  <a:pt x="88988" y="10347"/>
                </a:lnTo>
                <a:close/>
                <a:moveTo>
                  <a:pt x="102120" y="10347"/>
                </a:moveTo>
                <a:lnTo>
                  <a:pt x="102120" y="16419"/>
                </a:lnTo>
                <a:lnTo>
                  <a:pt x="96036" y="16419"/>
                </a:lnTo>
                <a:lnTo>
                  <a:pt x="96036" y="10347"/>
                </a:lnTo>
                <a:close/>
                <a:moveTo>
                  <a:pt x="109169" y="10347"/>
                </a:moveTo>
                <a:lnTo>
                  <a:pt x="109169" y="16419"/>
                </a:lnTo>
                <a:lnTo>
                  <a:pt x="103097" y="16419"/>
                </a:lnTo>
                <a:lnTo>
                  <a:pt x="103097" y="10347"/>
                </a:lnTo>
                <a:close/>
                <a:moveTo>
                  <a:pt x="116229" y="10347"/>
                </a:moveTo>
                <a:lnTo>
                  <a:pt x="116229" y="16419"/>
                </a:lnTo>
                <a:lnTo>
                  <a:pt x="110157" y="16419"/>
                </a:lnTo>
                <a:lnTo>
                  <a:pt x="110157" y="10347"/>
                </a:lnTo>
                <a:close/>
                <a:moveTo>
                  <a:pt x="123278" y="10347"/>
                </a:moveTo>
                <a:lnTo>
                  <a:pt x="123278" y="16419"/>
                </a:lnTo>
                <a:lnTo>
                  <a:pt x="117205" y="16419"/>
                </a:lnTo>
                <a:lnTo>
                  <a:pt x="117205" y="10347"/>
                </a:lnTo>
                <a:close/>
                <a:moveTo>
                  <a:pt x="130338" y="10347"/>
                </a:moveTo>
                <a:lnTo>
                  <a:pt x="130338" y="16419"/>
                </a:lnTo>
                <a:lnTo>
                  <a:pt x="124254" y="16419"/>
                </a:lnTo>
                <a:lnTo>
                  <a:pt x="124254" y="10347"/>
                </a:lnTo>
                <a:close/>
                <a:moveTo>
                  <a:pt x="137387" y="10347"/>
                </a:moveTo>
                <a:lnTo>
                  <a:pt x="137387" y="16419"/>
                </a:lnTo>
                <a:lnTo>
                  <a:pt x="131314" y="16419"/>
                </a:lnTo>
                <a:lnTo>
                  <a:pt x="131314" y="10347"/>
                </a:lnTo>
                <a:close/>
                <a:moveTo>
                  <a:pt x="144447" y="10347"/>
                </a:moveTo>
                <a:lnTo>
                  <a:pt x="144447" y="16419"/>
                </a:lnTo>
                <a:lnTo>
                  <a:pt x="138375" y="16419"/>
                </a:lnTo>
                <a:lnTo>
                  <a:pt x="138375" y="10347"/>
                </a:lnTo>
                <a:close/>
                <a:moveTo>
                  <a:pt x="151495" y="10347"/>
                </a:moveTo>
                <a:lnTo>
                  <a:pt x="151495" y="16419"/>
                </a:lnTo>
                <a:lnTo>
                  <a:pt x="145423" y="16419"/>
                </a:lnTo>
                <a:lnTo>
                  <a:pt x="145423" y="10347"/>
                </a:lnTo>
                <a:close/>
                <a:moveTo>
                  <a:pt x="158556" y="10347"/>
                </a:moveTo>
                <a:lnTo>
                  <a:pt x="158556" y="16419"/>
                </a:lnTo>
                <a:lnTo>
                  <a:pt x="152484" y="16419"/>
                </a:lnTo>
                <a:lnTo>
                  <a:pt x="152484" y="10347"/>
                </a:lnTo>
                <a:close/>
                <a:moveTo>
                  <a:pt x="165604" y="10347"/>
                </a:moveTo>
                <a:lnTo>
                  <a:pt x="165604" y="16419"/>
                </a:lnTo>
                <a:lnTo>
                  <a:pt x="159532" y="16419"/>
                </a:lnTo>
                <a:lnTo>
                  <a:pt x="159532" y="10347"/>
                </a:lnTo>
                <a:close/>
                <a:moveTo>
                  <a:pt x="172665" y="10347"/>
                </a:moveTo>
                <a:lnTo>
                  <a:pt x="172665" y="16419"/>
                </a:lnTo>
                <a:lnTo>
                  <a:pt x="166581" y="16419"/>
                </a:lnTo>
                <a:lnTo>
                  <a:pt x="166581" y="10347"/>
                </a:lnTo>
                <a:close/>
                <a:moveTo>
                  <a:pt x="179713" y="10347"/>
                </a:moveTo>
                <a:lnTo>
                  <a:pt x="179713" y="16419"/>
                </a:lnTo>
                <a:lnTo>
                  <a:pt x="173641" y="16419"/>
                </a:lnTo>
                <a:lnTo>
                  <a:pt x="173641" y="10347"/>
                </a:lnTo>
                <a:close/>
                <a:moveTo>
                  <a:pt x="186774" y="10347"/>
                </a:moveTo>
                <a:lnTo>
                  <a:pt x="186774" y="16419"/>
                </a:lnTo>
                <a:lnTo>
                  <a:pt x="180702" y="16419"/>
                </a:lnTo>
                <a:lnTo>
                  <a:pt x="180702" y="10347"/>
                </a:lnTo>
                <a:close/>
                <a:moveTo>
                  <a:pt x="193822" y="10347"/>
                </a:moveTo>
                <a:lnTo>
                  <a:pt x="193822" y="16419"/>
                </a:lnTo>
                <a:lnTo>
                  <a:pt x="187750" y="16419"/>
                </a:lnTo>
                <a:lnTo>
                  <a:pt x="187750" y="10347"/>
                </a:lnTo>
                <a:close/>
                <a:moveTo>
                  <a:pt x="200883" y="10347"/>
                </a:moveTo>
                <a:lnTo>
                  <a:pt x="200883" y="16419"/>
                </a:lnTo>
                <a:lnTo>
                  <a:pt x="194810" y="16419"/>
                </a:lnTo>
                <a:lnTo>
                  <a:pt x="194810" y="10347"/>
                </a:lnTo>
                <a:close/>
                <a:moveTo>
                  <a:pt x="207931" y="10347"/>
                </a:moveTo>
                <a:lnTo>
                  <a:pt x="207931" y="16419"/>
                </a:lnTo>
                <a:lnTo>
                  <a:pt x="201859" y="16419"/>
                </a:lnTo>
                <a:lnTo>
                  <a:pt x="201859" y="10347"/>
                </a:lnTo>
                <a:close/>
                <a:moveTo>
                  <a:pt x="214992" y="10347"/>
                </a:moveTo>
                <a:lnTo>
                  <a:pt x="214992" y="16419"/>
                </a:lnTo>
                <a:lnTo>
                  <a:pt x="208919" y="16419"/>
                </a:lnTo>
                <a:lnTo>
                  <a:pt x="208919" y="10347"/>
                </a:lnTo>
                <a:close/>
                <a:moveTo>
                  <a:pt x="222052" y="10347"/>
                </a:moveTo>
                <a:lnTo>
                  <a:pt x="222052" y="16419"/>
                </a:lnTo>
                <a:lnTo>
                  <a:pt x="215968" y="16419"/>
                </a:lnTo>
                <a:lnTo>
                  <a:pt x="215968" y="10347"/>
                </a:lnTo>
                <a:close/>
                <a:moveTo>
                  <a:pt x="229100" y="10347"/>
                </a:moveTo>
                <a:lnTo>
                  <a:pt x="229100" y="16419"/>
                </a:lnTo>
                <a:lnTo>
                  <a:pt x="223028" y="16419"/>
                </a:lnTo>
                <a:lnTo>
                  <a:pt x="223028" y="10347"/>
                </a:lnTo>
                <a:close/>
                <a:moveTo>
                  <a:pt x="236161" y="10347"/>
                </a:moveTo>
                <a:lnTo>
                  <a:pt x="236161" y="16419"/>
                </a:lnTo>
                <a:lnTo>
                  <a:pt x="230077" y="16419"/>
                </a:lnTo>
                <a:lnTo>
                  <a:pt x="230077" y="10347"/>
                </a:lnTo>
                <a:close/>
                <a:moveTo>
                  <a:pt x="243209" y="10347"/>
                </a:moveTo>
                <a:lnTo>
                  <a:pt x="243209" y="16419"/>
                </a:lnTo>
                <a:lnTo>
                  <a:pt x="237137" y="16419"/>
                </a:lnTo>
                <a:lnTo>
                  <a:pt x="237137" y="10347"/>
                </a:lnTo>
                <a:close/>
                <a:moveTo>
                  <a:pt x="250270" y="10347"/>
                </a:moveTo>
                <a:lnTo>
                  <a:pt x="250270" y="16419"/>
                </a:lnTo>
                <a:lnTo>
                  <a:pt x="244198" y="16419"/>
                </a:lnTo>
                <a:lnTo>
                  <a:pt x="244198" y="10347"/>
                </a:lnTo>
                <a:close/>
                <a:moveTo>
                  <a:pt x="257318" y="10347"/>
                </a:moveTo>
                <a:lnTo>
                  <a:pt x="257318" y="16419"/>
                </a:lnTo>
                <a:lnTo>
                  <a:pt x="251246" y="16419"/>
                </a:lnTo>
                <a:lnTo>
                  <a:pt x="251246" y="10347"/>
                </a:lnTo>
                <a:close/>
                <a:moveTo>
                  <a:pt x="264379" y="10347"/>
                </a:moveTo>
                <a:lnTo>
                  <a:pt x="264379" y="16419"/>
                </a:lnTo>
                <a:lnTo>
                  <a:pt x="258306" y="16419"/>
                </a:lnTo>
                <a:lnTo>
                  <a:pt x="258306" y="10347"/>
                </a:lnTo>
                <a:close/>
                <a:moveTo>
                  <a:pt x="271427" y="10347"/>
                </a:moveTo>
                <a:lnTo>
                  <a:pt x="271427" y="16419"/>
                </a:lnTo>
                <a:lnTo>
                  <a:pt x="265355" y="16419"/>
                </a:lnTo>
                <a:lnTo>
                  <a:pt x="265355" y="10347"/>
                </a:lnTo>
                <a:close/>
                <a:moveTo>
                  <a:pt x="278488" y="10347"/>
                </a:moveTo>
                <a:lnTo>
                  <a:pt x="278488" y="16419"/>
                </a:lnTo>
                <a:lnTo>
                  <a:pt x="272415" y="16419"/>
                </a:lnTo>
                <a:lnTo>
                  <a:pt x="272415" y="10347"/>
                </a:lnTo>
                <a:close/>
                <a:moveTo>
                  <a:pt x="17443" y="17408"/>
                </a:moveTo>
                <a:lnTo>
                  <a:pt x="17443" y="23480"/>
                </a:lnTo>
                <a:lnTo>
                  <a:pt x="11371" y="23480"/>
                </a:lnTo>
                <a:lnTo>
                  <a:pt x="11371" y="17408"/>
                </a:lnTo>
                <a:close/>
                <a:moveTo>
                  <a:pt x="24503" y="17408"/>
                </a:moveTo>
                <a:lnTo>
                  <a:pt x="24503" y="23480"/>
                </a:lnTo>
                <a:lnTo>
                  <a:pt x="18431" y="23480"/>
                </a:lnTo>
                <a:lnTo>
                  <a:pt x="18431" y="17408"/>
                </a:lnTo>
                <a:close/>
                <a:moveTo>
                  <a:pt x="31564" y="17408"/>
                </a:moveTo>
                <a:lnTo>
                  <a:pt x="31564" y="23480"/>
                </a:lnTo>
                <a:lnTo>
                  <a:pt x="25492" y="23480"/>
                </a:lnTo>
                <a:lnTo>
                  <a:pt x="25492" y="17408"/>
                </a:lnTo>
                <a:close/>
                <a:moveTo>
                  <a:pt x="38612" y="17408"/>
                </a:moveTo>
                <a:lnTo>
                  <a:pt x="38612" y="23480"/>
                </a:lnTo>
                <a:lnTo>
                  <a:pt x="32540" y="23480"/>
                </a:lnTo>
                <a:lnTo>
                  <a:pt x="32540" y="17408"/>
                </a:lnTo>
                <a:close/>
                <a:moveTo>
                  <a:pt x="45673" y="17408"/>
                </a:moveTo>
                <a:lnTo>
                  <a:pt x="45673" y="23480"/>
                </a:lnTo>
                <a:lnTo>
                  <a:pt x="39601" y="23480"/>
                </a:lnTo>
                <a:lnTo>
                  <a:pt x="39601" y="17408"/>
                </a:lnTo>
                <a:close/>
                <a:moveTo>
                  <a:pt x="52721" y="17408"/>
                </a:moveTo>
                <a:lnTo>
                  <a:pt x="52721" y="23480"/>
                </a:lnTo>
                <a:lnTo>
                  <a:pt x="46649" y="23480"/>
                </a:lnTo>
                <a:lnTo>
                  <a:pt x="46649" y="17408"/>
                </a:lnTo>
                <a:close/>
                <a:moveTo>
                  <a:pt x="59782" y="17408"/>
                </a:moveTo>
                <a:lnTo>
                  <a:pt x="59782" y="23480"/>
                </a:lnTo>
                <a:lnTo>
                  <a:pt x="53709" y="23480"/>
                </a:lnTo>
                <a:lnTo>
                  <a:pt x="53709" y="17408"/>
                </a:lnTo>
                <a:close/>
                <a:moveTo>
                  <a:pt x="66842" y="17408"/>
                </a:moveTo>
                <a:lnTo>
                  <a:pt x="66842" y="23480"/>
                </a:lnTo>
                <a:lnTo>
                  <a:pt x="60758" y="23480"/>
                </a:lnTo>
                <a:lnTo>
                  <a:pt x="60758" y="17408"/>
                </a:lnTo>
                <a:close/>
                <a:moveTo>
                  <a:pt x="73902" y="17408"/>
                </a:moveTo>
                <a:lnTo>
                  <a:pt x="73902" y="23480"/>
                </a:lnTo>
                <a:lnTo>
                  <a:pt x="67818" y="23480"/>
                </a:lnTo>
                <a:lnTo>
                  <a:pt x="67818" y="17408"/>
                </a:lnTo>
                <a:close/>
                <a:moveTo>
                  <a:pt x="80951" y="17408"/>
                </a:moveTo>
                <a:lnTo>
                  <a:pt x="80951" y="23480"/>
                </a:lnTo>
                <a:lnTo>
                  <a:pt x="74879" y="23480"/>
                </a:lnTo>
                <a:lnTo>
                  <a:pt x="74879" y="17408"/>
                </a:lnTo>
                <a:close/>
                <a:moveTo>
                  <a:pt x="88011" y="17408"/>
                </a:moveTo>
                <a:lnTo>
                  <a:pt x="88011" y="23480"/>
                </a:lnTo>
                <a:lnTo>
                  <a:pt x="81927" y="23480"/>
                </a:lnTo>
                <a:lnTo>
                  <a:pt x="81927" y="17408"/>
                </a:lnTo>
                <a:close/>
                <a:moveTo>
                  <a:pt x="95060" y="17408"/>
                </a:moveTo>
                <a:lnTo>
                  <a:pt x="95060" y="23480"/>
                </a:lnTo>
                <a:lnTo>
                  <a:pt x="88988" y="23480"/>
                </a:lnTo>
                <a:lnTo>
                  <a:pt x="88988" y="17408"/>
                </a:lnTo>
                <a:close/>
                <a:moveTo>
                  <a:pt x="102120" y="17408"/>
                </a:moveTo>
                <a:lnTo>
                  <a:pt x="102120" y="23480"/>
                </a:lnTo>
                <a:lnTo>
                  <a:pt x="96036" y="23480"/>
                </a:lnTo>
                <a:lnTo>
                  <a:pt x="96036" y="17408"/>
                </a:lnTo>
                <a:close/>
                <a:moveTo>
                  <a:pt x="109169" y="17408"/>
                </a:moveTo>
                <a:lnTo>
                  <a:pt x="109169" y="23480"/>
                </a:lnTo>
                <a:lnTo>
                  <a:pt x="103097" y="23480"/>
                </a:lnTo>
                <a:lnTo>
                  <a:pt x="103097" y="17408"/>
                </a:lnTo>
                <a:close/>
                <a:moveTo>
                  <a:pt x="116229" y="17408"/>
                </a:moveTo>
                <a:lnTo>
                  <a:pt x="116229" y="23480"/>
                </a:lnTo>
                <a:lnTo>
                  <a:pt x="110157" y="23480"/>
                </a:lnTo>
                <a:lnTo>
                  <a:pt x="110157" y="17408"/>
                </a:lnTo>
                <a:close/>
                <a:moveTo>
                  <a:pt x="123278" y="17408"/>
                </a:moveTo>
                <a:lnTo>
                  <a:pt x="123278" y="23480"/>
                </a:lnTo>
                <a:lnTo>
                  <a:pt x="117205" y="23480"/>
                </a:lnTo>
                <a:lnTo>
                  <a:pt x="117205" y="17408"/>
                </a:lnTo>
                <a:close/>
                <a:moveTo>
                  <a:pt x="130338" y="17408"/>
                </a:moveTo>
                <a:lnTo>
                  <a:pt x="130338" y="23480"/>
                </a:lnTo>
                <a:lnTo>
                  <a:pt x="124254" y="23480"/>
                </a:lnTo>
                <a:lnTo>
                  <a:pt x="124254" y="17408"/>
                </a:lnTo>
                <a:close/>
                <a:moveTo>
                  <a:pt x="137387" y="17408"/>
                </a:moveTo>
                <a:lnTo>
                  <a:pt x="137387" y="23480"/>
                </a:lnTo>
                <a:lnTo>
                  <a:pt x="131314" y="23480"/>
                </a:lnTo>
                <a:lnTo>
                  <a:pt x="131314" y="17408"/>
                </a:lnTo>
                <a:close/>
                <a:moveTo>
                  <a:pt x="144447" y="17408"/>
                </a:moveTo>
                <a:lnTo>
                  <a:pt x="144447" y="23480"/>
                </a:lnTo>
                <a:lnTo>
                  <a:pt x="138375" y="23480"/>
                </a:lnTo>
                <a:lnTo>
                  <a:pt x="138375" y="17408"/>
                </a:lnTo>
                <a:close/>
                <a:moveTo>
                  <a:pt x="151495" y="17408"/>
                </a:moveTo>
                <a:lnTo>
                  <a:pt x="151495" y="23480"/>
                </a:lnTo>
                <a:lnTo>
                  <a:pt x="145423" y="23480"/>
                </a:lnTo>
                <a:lnTo>
                  <a:pt x="145423" y="17408"/>
                </a:lnTo>
                <a:close/>
                <a:moveTo>
                  <a:pt x="158556" y="17408"/>
                </a:moveTo>
                <a:lnTo>
                  <a:pt x="158556" y="23480"/>
                </a:lnTo>
                <a:lnTo>
                  <a:pt x="152484" y="23480"/>
                </a:lnTo>
                <a:lnTo>
                  <a:pt x="152484" y="17408"/>
                </a:lnTo>
                <a:close/>
                <a:moveTo>
                  <a:pt x="165604" y="17408"/>
                </a:moveTo>
                <a:lnTo>
                  <a:pt x="165604" y="23480"/>
                </a:lnTo>
                <a:lnTo>
                  <a:pt x="159532" y="23480"/>
                </a:lnTo>
                <a:lnTo>
                  <a:pt x="159532" y="17408"/>
                </a:lnTo>
                <a:close/>
                <a:moveTo>
                  <a:pt x="172665" y="17408"/>
                </a:moveTo>
                <a:lnTo>
                  <a:pt x="172665" y="23480"/>
                </a:lnTo>
                <a:lnTo>
                  <a:pt x="166581" y="23480"/>
                </a:lnTo>
                <a:lnTo>
                  <a:pt x="166581" y="17408"/>
                </a:lnTo>
                <a:close/>
                <a:moveTo>
                  <a:pt x="179713" y="17408"/>
                </a:moveTo>
                <a:lnTo>
                  <a:pt x="179713" y="23480"/>
                </a:lnTo>
                <a:lnTo>
                  <a:pt x="173641" y="23480"/>
                </a:lnTo>
                <a:lnTo>
                  <a:pt x="173641" y="17408"/>
                </a:lnTo>
                <a:close/>
                <a:moveTo>
                  <a:pt x="186774" y="17408"/>
                </a:moveTo>
                <a:lnTo>
                  <a:pt x="186774" y="23480"/>
                </a:lnTo>
                <a:lnTo>
                  <a:pt x="180702" y="23480"/>
                </a:lnTo>
                <a:lnTo>
                  <a:pt x="180702" y="17408"/>
                </a:lnTo>
                <a:close/>
                <a:moveTo>
                  <a:pt x="193822" y="17408"/>
                </a:moveTo>
                <a:lnTo>
                  <a:pt x="193822" y="23480"/>
                </a:lnTo>
                <a:lnTo>
                  <a:pt x="187750" y="23480"/>
                </a:lnTo>
                <a:lnTo>
                  <a:pt x="187750" y="17408"/>
                </a:lnTo>
                <a:close/>
                <a:moveTo>
                  <a:pt x="200883" y="17408"/>
                </a:moveTo>
                <a:lnTo>
                  <a:pt x="200883" y="23480"/>
                </a:lnTo>
                <a:lnTo>
                  <a:pt x="194810" y="23480"/>
                </a:lnTo>
                <a:lnTo>
                  <a:pt x="194810" y="17408"/>
                </a:lnTo>
                <a:close/>
                <a:moveTo>
                  <a:pt x="207931" y="17408"/>
                </a:moveTo>
                <a:lnTo>
                  <a:pt x="207931" y="23480"/>
                </a:lnTo>
                <a:lnTo>
                  <a:pt x="201859" y="23480"/>
                </a:lnTo>
                <a:lnTo>
                  <a:pt x="201859" y="17408"/>
                </a:lnTo>
                <a:close/>
                <a:moveTo>
                  <a:pt x="214992" y="17408"/>
                </a:moveTo>
                <a:lnTo>
                  <a:pt x="214992" y="23480"/>
                </a:lnTo>
                <a:lnTo>
                  <a:pt x="208919" y="23480"/>
                </a:lnTo>
                <a:lnTo>
                  <a:pt x="208919" y="17408"/>
                </a:lnTo>
                <a:close/>
                <a:moveTo>
                  <a:pt x="222052" y="17408"/>
                </a:moveTo>
                <a:lnTo>
                  <a:pt x="222052" y="23480"/>
                </a:lnTo>
                <a:lnTo>
                  <a:pt x="215968" y="23480"/>
                </a:lnTo>
                <a:lnTo>
                  <a:pt x="215968" y="17408"/>
                </a:lnTo>
                <a:close/>
                <a:moveTo>
                  <a:pt x="229100" y="17408"/>
                </a:moveTo>
                <a:lnTo>
                  <a:pt x="229100" y="23480"/>
                </a:lnTo>
                <a:lnTo>
                  <a:pt x="223028" y="23480"/>
                </a:lnTo>
                <a:lnTo>
                  <a:pt x="223028" y="17408"/>
                </a:lnTo>
                <a:close/>
                <a:moveTo>
                  <a:pt x="236161" y="17408"/>
                </a:moveTo>
                <a:lnTo>
                  <a:pt x="236161" y="23480"/>
                </a:lnTo>
                <a:lnTo>
                  <a:pt x="230077" y="23480"/>
                </a:lnTo>
                <a:lnTo>
                  <a:pt x="230077" y="17408"/>
                </a:lnTo>
                <a:close/>
                <a:moveTo>
                  <a:pt x="243209" y="17408"/>
                </a:moveTo>
                <a:lnTo>
                  <a:pt x="243209" y="23480"/>
                </a:lnTo>
                <a:lnTo>
                  <a:pt x="237137" y="23480"/>
                </a:lnTo>
                <a:lnTo>
                  <a:pt x="237137" y="17408"/>
                </a:lnTo>
                <a:close/>
                <a:moveTo>
                  <a:pt x="250270" y="17408"/>
                </a:moveTo>
                <a:lnTo>
                  <a:pt x="250270" y="23480"/>
                </a:lnTo>
                <a:lnTo>
                  <a:pt x="244198" y="23480"/>
                </a:lnTo>
                <a:lnTo>
                  <a:pt x="244198" y="17408"/>
                </a:lnTo>
                <a:close/>
                <a:moveTo>
                  <a:pt x="257318" y="17408"/>
                </a:moveTo>
                <a:lnTo>
                  <a:pt x="257318" y="23480"/>
                </a:lnTo>
                <a:lnTo>
                  <a:pt x="251246" y="23480"/>
                </a:lnTo>
                <a:lnTo>
                  <a:pt x="251246" y="17408"/>
                </a:lnTo>
                <a:close/>
                <a:moveTo>
                  <a:pt x="264379" y="17408"/>
                </a:moveTo>
                <a:lnTo>
                  <a:pt x="264379" y="23480"/>
                </a:lnTo>
                <a:lnTo>
                  <a:pt x="258306" y="23480"/>
                </a:lnTo>
                <a:lnTo>
                  <a:pt x="258306" y="17408"/>
                </a:lnTo>
                <a:close/>
                <a:moveTo>
                  <a:pt x="271427" y="17408"/>
                </a:moveTo>
                <a:lnTo>
                  <a:pt x="271427" y="23480"/>
                </a:lnTo>
                <a:lnTo>
                  <a:pt x="265355" y="23480"/>
                </a:lnTo>
                <a:lnTo>
                  <a:pt x="265355" y="17408"/>
                </a:lnTo>
                <a:close/>
                <a:moveTo>
                  <a:pt x="278488" y="17408"/>
                </a:moveTo>
                <a:lnTo>
                  <a:pt x="278488" y="23480"/>
                </a:lnTo>
                <a:lnTo>
                  <a:pt x="272415" y="23480"/>
                </a:lnTo>
                <a:lnTo>
                  <a:pt x="272415" y="17408"/>
                </a:lnTo>
                <a:close/>
                <a:moveTo>
                  <a:pt x="17443" y="24456"/>
                </a:moveTo>
                <a:lnTo>
                  <a:pt x="17443" y="30528"/>
                </a:lnTo>
                <a:lnTo>
                  <a:pt x="11371" y="30528"/>
                </a:lnTo>
                <a:lnTo>
                  <a:pt x="11371" y="24456"/>
                </a:lnTo>
                <a:close/>
                <a:moveTo>
                  <a:pt x="24503" y="24456"/>
                </a:moveTo>
                <a:lnTo>
                  <a:pt x="24503" y="30528"/>
                </a:lnTo>
                <a:lnTo>
                  <a:pt x="18431" y="30528"/>
                </a:lnTo>
                <a:lnTo>
                  <a:pt x="18431" y="24456"/>
                </a:lnTo>
                <a:close/>
                <a:moveTo>
                  <a:pt x="31564" y="24456"/>
                </a:moveTo>
                <a:lnTo>
                  <a:pt x="31564" y="30528"/>
                </a:lnTo>
                <a:lnTo>
                  <a:pt x="25492" y="30528"/>
                </a:lnTo>
                <a:lnTo>
                  <a:pt x="25492" y="24456"/>
                </a:lnTo>
                <a:close/>
                <a:moveTo>
                  <a:pt x="38612" y="24456"/>
                </a:moveTo>
                <a:lnTo>
                  <a:pt x="38612" y="30528"/>
                </a:lnTo>
                <a:lnTo>
                  <a:pt x="32540" y="30528"/>
                </a:lnTo>
                <a:lnTo>
                  <a:pt x="32540" y="24456"/>
                </a:lnTo>
                <a:close/>
                <a:moveTo>
                  <a:pt x="45673" y="24456"/>
                </a:moveTo>
                <a:lnTo>
                  <a:pt x="45673" y="30528"/>
                </a:lnTo>
                <a:lnTo>
                  <a:pt x="39601" y="30528"/>
                </a:lnTo>
                <a:lnTo>
                  <a:pt x="39601" y="24456"/>
                </a:lnTo>
                <a:close/>
                <a:moveTo>
                  <a:pt x="52721" y="24456"/>
                </a:moveTo>
                <a:lnTo>
                  <a:pt x="52721" y="30528"/>
                </a:lnTo>
                <a:lnTo>
                  <a:pt x="46649" y="30528"/>
                </a:lnTo>
                <a:lnTo>
                  <a:pt x="46649" y="24456"/>
                </a:lnTo>
                <a:close/>
                <a:moveTo>
                  <a:pt x="59782" y="24456"/>
                </a:moveTo>
                <a:lnTo>
                  <a:pt x="59782" y="30528"/>
                </a:lnTo>
                <a:lnTo>
                  <a:pt x="53709" y="30528"/>
                </a:lnTo>
                <a:lnTo>
                  <a:pt x="53709" y="24456"/>
                </a:lnTo>
                <a:close/>
                <a:moveTo>
                  <a:pt x="88011" y="24456"/>
                </a:moveTo>
                <a:lnTo>
                  <a:pt x="88011" y="30528"/>
                </a:lnTo>
                <a:lnTo>
                  <a:pt x="81927" y="30528"/>
                </a:lnTo>
                <a:lnTo>
                  <a:pt x="81927" y="24456"/>
                </a:lnTo>
                <a:close/>
                <a:moveTo>
                  <a:pt x="95060" y="24456"/>
                </a:moveTo>
                <a:lnTo>
                  <a:pt x="95060" y="30528"/>
                </a:lnTo>
                <a:lnTo>
                  <a:pt x="88988" y="30528"/>
                </a:lnTo>
                <a:lnTo>
                  <a:pt x="88988" y="24456"/>
                </a:lnTo>
                <a:close/>
                <a:moveTo>
                  <a:pt x="123278" y="24456"/>
                </a:moveTo>
                <a:lnTo>
                  <a:pt x="123278" y="30528"/>
                </a:lnTo>
                <a:lnTo>
                  <a:pt x="117205" y="30528"/>
                </a:lnTo>
                <a:lnTo>
                  <a:pt x="117205" y="24456"/>
                </a:lnTo>
                <a:close/>
                <a:moveTo>
                  <a:pt x="130338" y="24456"/>
                </a:moveTo>
                <a:lnTo>
                  <a:pt x="130338" y="30528"/>
                </a:lnTo>
                <a:lnTo>
                  <a:pt x="124254" y="30528"/>
                </a:lnTo>
                <a:lnTo>
                  <a:pt x="124254" y="24456"/>
                </a:lnTo>
                <a:close/>
                <a:moveTo>
                  <a:pt x="144447" y="24456"/>
                </a:moveTo>
                <a:lnTo>
                  <a:pt x="144447" y="30528"/>
                </a:lnTo>
                <a:lnTo>
                  <a:pt x="138375" y="30528"/>
                </a:lnTo>
                <a:lnTo>
                  <a:pt x="138375" y="24456"/>
                </a:lnTo>
                <a:close/>
                <a:moveTo>
                  <a:pt x="151495" y="24456"/>
                </a:moveTo>
                <a:lnTo>
                  <a:pt x="151495" y="30528"/>
                </a:lnTo>
                <a:lnTo>
                  <a:pt x="145423" y="30528"/>
                </a:lnTo>
                <a:lnTo>
                  <a:pt x="145423" y="24456"/>
                </a:lnTo>
                <a:close/>
                <a:moveTo>
                  <a:pt x="158556" y="24456"/>
                </a:moveTo>
                <a:lnTo>
                  <a:pt x="158556" y="30528"/>
                </a:lnTo>
                <a:lnTo>
                  <a:pt x="152484" y="30528"/>
                </a:lnTo>
                <a:lnTo>
                  <a:pt x="152484" y="24456"/>
                </a:lnTo>
                <a:close/>
                <a:moveTo>
                  <a:pt x="165604" y="24456"/>
                </a:moveTo>
                <a:lnTo>
                  <a:pt x="165604" y="30528"/>
                </a:lnTo>
                <a:lnTo>
                  <a:pt x="159532" y="30528"/>
                </a:lnTo>
                <a:lnTo>
                  <a:pt x="159532" y="24456"/>
                </a:lnTo>
                <a:close/>
                <a:moveTo>
                  <a:pt x="172665" y="24456"/>
                </a:moveTo>
                <a:lnTo>
                  <a:pt x="172665" y="30528"/>
                </a:lnTo>
                <a:lnTo>
                  <a:pt x="166581" y="30528"/>
                </a:lnTo>
                <a:lnTo>
                  <a:pt x="166581" y="24456"/>
                </a:lnTo>
                <a:close/>
                <a:moveTo>
                  <a:pt x="179713" y="24456"/>
                </a:moveTo>
                <a:lnTo>
                  <a:pt x="179713" y="30528"/>
                </a:lnTo>
                <a:lnTo>
                  <a:pt x="173641" y="30528"/>
                </a:lnTo>
                <a:lnTo>
                  <a:pt x="173641" y="24456"/>
                </a:lnTo>
                <a:close/>
                <a:moveTo>
                  <a:pt x="186774" y="24456"/>
                </a:moveTo>
                <a:lnTo>
                  <a:pt x="186774" y="30528"/>
                </a:lnTo>
                <a:lnTo>
                  <a:pt x="180702" y="30528"/>
                </a:lnTo>
                <a:lnTo>
                  <a:pt x="180702" y="24456"/>
                </a:lnTo>
                <a:close/>
                <a:moveTo>
                  <a:pt x="193822" y="24456"/>
                </a:moveTo>
                <a:lnTo>
                  <a:pt x="193822" y="30528"/>
                </a:lnTo>
                <a:lnTo>
                  <a:pt x="187750" y="30528"/>
                </a:lnTo>
                <a:lnTo>
                  <a:pt x="187750" y="24456"/>
                </a:lnTo>
                <a:close/>
                <a:moveTo>
                  <a:pt x="200883" y="24456"/>
                </a:moveTo>
                <a:lnTo>
                  <a:pt x="200883" y="30528"/>
                </a:lnTo>
                <a:lnTo>
                  <a:pt x="194810" y="30528"/>
                </a:lnTo>
                <a:lnTo>
                  <a:pt x="194810" y="24456"/>
                </a:lnTo>
                <a:close/>
                <a:moveTo>
                  <a:pt x="207931" y="24456"/>
                </a:moveTo>
                <a:lnTo>
                  <a:pt x="207931" y="30528"/>
                </a:lnTo>
                <a:lnTo>
                  <a:pt x="201859" y="30528"/>
                </a:lnTo>
                <a:lnTo>
                  <a:pt x="201859" y="24456"/>
                </a:lnTo>
                <a:close/>
                <a:moveTo>
                  <a:pt x="214992" y="24456"/>
                </a:moveTo>
                <a:lnTo>
                  <a:pt x="214992" y="30528"/>
                </a:lnTo>
                <a:lnTo>
                  <a:pt x="208919" y="30528"/>
                </a:lnTo>
                <a:lnTo>
                  <a:pt x="208919" y="24456"/>
                </a:lnTo>
                <a:close/>
                <a:moveTo>
                  <a:pt x="222052" y="24456"/>
                </a:moveTo>
                <a:lnTo>
                  <a:pt x="222052" y="30528"/>
                </a:lnTo>
                <a:lnTo>
                  <a:pt x="215968" y="30528"/>
                </a:lnTo>
                <a:lnTo>
                  <a:pt x="215968" y="24456"/>
                </a:lnTo>
                <a:close/>
                <a:moveTo>
                  <a:pt x="229100" y="24456"/>
                </a:moveTo>
                <a:lnTo>
                  <a:pt x="229100" y="30528"/>
                </a:lnTo>
                <a:lnTo>
                  <a:pt x="223028" y="30528"/>
                </a:lnTo>
                <a:lnTo>
                  <a:pt x="223028" y="24456"/>
                </a:lnTo>
                <a:close/>
                <a:moveTo>
                  <a:pt x="236161" y="24456"/>
                </a:moveTo>
                <a:lnTo>
                  <a:pt x="236161" y="30528"/>
                </a:lnTo>
                <a:lnTo>
                  <a:pt x="230077" y="30528"/>
                </a:lnTo>
                <a:lnTo>
                  <a:pt x="230077" y="24456"/>
                </a:lnTo>
                <a:close/>
                <a:moveTo>
                  <a:pt x="243209" y="24456"/>
                </a:moveTo>
                <a:lnTo>
                  <a:pt x="243209" y="30528"/>
                </a:lnTo>
                <a:lnTo>
                  <a:pt x="237137" y="30528"/>
                </a:lnTo>
                <a:lnTo>
                  <a:pt x="237137" y="24456"/>
                </a:lnTo>
                <a:close/>
                <a:moveTo>
                  <a:pt x="250270" y="24456"/>
                </a:moveTo>
                <a:lnTo>
                  <a:pt x="250270" y="30528"/>
                </a:lnTo>
                <a:lnTo>
                  <a:pt x="244198" y="30528"/>
                </a:lnTo>
                <a:lnTo>
                  <a:pt x="244198" y="24456"/>
                </a:lnTo>
                <a:close/>
                <a:moveTo>
                  <a:pt x="257318" y="24456"/>
                </a:moveTo>
                <a:lnTo>
                  <a:pt x="257318" y="30528"/>
                </a:lnTo>
                <a:lnTo>
                  <a:pt x="251246" y="30528"/>
                </a:lnTo>
                <a:lnTo>
                  <a:pt x="251246" y="24456"/>
                </a:lnTo>
                <a:close/>
                <a:moveTo>
                  <a:pt x="264379" y="24456"/>
                </a:moveTo>
                <a:lnTo>
                  <a:pt x="264379" y="30528"/>
                </a:lnTo>
                <a:lnTo>
                  <a:pt x="258306" y="30528"/>
                </a:lnTo>
                <a:lnTo>
                  <a:pt x="258306" y="24456"/>
                </a:lnTo>
                <a:close/>
                <a:moveTo>
                  <a:pt x="271427" y="24456"/>
                </a:moveTo>
                <a:lnTo>
                  <a:pt x="271427" y="30528"/>
                </a:lnTo>
                <a:lnTo>
                  <a:pt x="265355" y="30528"/>
                </a:lnTo>
                <a:lnTo>
                  <a:pt x="265355" y="24456"/>
                </a:lnTo>
                <a:close/>
                <a:moveTo>
                  <a:pt x="278488" y="24456"/>
                </a:moveTo>
                <a:lnTo>
                  <a:pt x="278488" y="30528"/>
                </a:lnTo>
                <a:lnTo>
                  <a:pt x="272415" y="30528"/>
                </a:lnTo>
                <a:lnTo>
                  <a:pt x="272415" y="24456"/>
                </a:lnTo>
                <a:close/>
                <a:moveTo>
                  <a:pt x="66842" y="24456"/>
                </a:moveTo>
                <a:lnTo>
                  <a:pt x="66842" y="30540"/>
                </a:lnTo>
                <a:lnTo>
                  <a:pt x="60758" y="30540"/>
                </a:lnTo>
                <a:lnTo>
                  <a:pt x="60758" y="24456"/>
                </a:lnTo>
                <a:close/>
                <a:moveTo>
                  <a:pt x="73902" y="24456"/>
                </a:moveTo>
                <a:lnTo>
                  <a:pt x="73902" y="30540"/>
                </a:lnTo>
                <a:lnTo>
                  <a:pt x="67818" y="30540"/>
                </a:lnTo>
                <a:lnTo>
                  <a:pt x="67818" y="24456"/>
                </a:lnTo>
                <a:close/>
                <a:moveTo>
                  <a:pt x="80951" y="24456"/>
                </a:moveTo>
                <a:lnTo>
                  <a:pt x="80951" y="30540"/>
                </a:lnTo>
                <a:lnTo>
                  <a:pt x="74879" y="30540"/>
                </a:lnTo>
                <a:lnTo>
                  <a:pt x="74879" y="24456"/>
                </a:lnTo>
                <a:close/>
                <a:moveTo>
                  <a:pt x="96036" y="24456"/>
                </a:moveTo>
                <a:lnTo>
                  <a:pt x="102120" y="24468"/>
                </a:lnTo>
                <a:lnTo>
                  <a:pt x="102120" y="30540"/>
                </a:lnTo>
                <a:lnTo>
                  <a:pt x="96036" y="30540"/>
                </a:lnTo>
                <a:lnTo>
                  <a:pt x="96036" y="24456"/>
                </a:lnTo>
                <a:close/>
                <a:moveTo>
                  <a:pt x="103097" y="24456"/>
                </a:moveTo>
                <a:lnTo>
                  <a:pt x="109169" y="24468"/>
                </a:lnTo>
                <a:lnTo>
                  <a:pt x="109169" y="30540"/>
                </a:lnTo>
                <a:lnTo>
                  <a:pt x="103097" y="30540"/>
                </a:lnTo>
                <a:lnTo>
                  <a:pt x="103097" y="24456"/>
                </a:lnTo>
                <a:close/>
                <a:moveTo>
                  <a:pt x="110157" y="24456"/>
                </a:moveTo>
                <a:lnTo>
                  <a:pt x="116229" y="24468"/>
                </a:lnTo>
                <a:lnTo>
                  <a:pt x="116229" y="30540"/>
                </a:lnTo>
                <a:lnTo>
                  <a:pt x="110157" y="30540"/>
                </a:lnTo>
                <a:lnTo>
                  <a:pt x="110157" y="24456"/>
                </a:lnTo>
                <a:close/>
                <a:moveTo>
                  <a:pt x="131314" y="24456"/>
                </a:moveTo>
                <a:lnTo>
                  <a:pt x="137387" y="24468"/>
                </a:lnTo>
                <a:lnTo>
                  <a:pt x="137387" y="30540"/>
                </a:lnTo>
                <a:lnTo>
                  <a:pt x="131314" y="30540"/>
                </a:lnTo>
                <a:lnTo>
                  <a:pt x="131314" y="24456"/>
                </a:lnTo>
                <a:close/>
                <a:moveTo>
                  <a:pt x="17443" y="31516"/>
                </a:moveTo>
                <a:lnTo>
                  <a:pt x="17443" y="37589"/>
                </a:lnTo>
                <a:lnTo>
                  <a:pt x="11371" y="37589"/>
                </a:lnTo>
                <a:lnTo>
                  <a:pt x="11371" y="31516"/>
                </a:lnTo>
                <a:close/>
                <a:moveTo>
                  <a:pt x="24503" y="31516"/>
                </a:moveTo>
                <a:lnTo>
                  <a:pt x="24503" y="37589"/>
                </a:lnTo>
                <a:lnTo>
                  <a:pt x="18431" y="37589"/>
                </a:lnTo>
                <a:lnTo>
                  <a:pt x="18431" y="31516"/>
                </a:lnTo>
                <a:close/>
                <a:moveTo>
                  <a:pt x="31564" y="31516"/>
                </a:moveTo>
                <a:lnTo>
                  <a:pt x="31564" y="37589"/>
                </a:lnTo>
                <a:lnTo>
                  <a:pt x="25492" y="37589"/>
                </a:lnTo>
                <a:lnTo>
                  <a:pt x="25492" y="31516"/>
                </a:lnTo>
                <a:close/>
                <a:moveTo>
                  <a:pt x="38612" y="31516"/>
                </a:moveTo>
                <a:lnTo>
                  <a:pt x="38612" y="37589"/>
                </a:lnTo>
                <a:lnTo>
                  <a:pt x="32540" y="37589"/>
                </a:lnTo>
                <a:lnTo>
                  <a:pt x="32540" y="31516"/>
                </a:lnTo>
                <a:close/>
                <a:moveTo>
                  <a:pt x="45673" y="31516"/>
                </a:moveTo>
                <a:lnTo>
                  <a:pt x="45673" y="37589"/>
                </a:lnTo>
                <a:lnTo>
                  <a:pt x="39601" y="37589"/>
                </a:lnTo>
                <a:lnTo>
                  <a:pt x="39601" y="31516"/>
                </a:lnTo>
                <a:close/>
                <a:moveTo>
                  <a:pt x="52721" y="31516"/>
                </a:moveTo>
                <a:lnTo>
                  <a:pt x="52721" y="37589"/>
                </a:lnTo>
                <a:lnTo>
                  <a:pt x="46649" y="37589"/>
                </a:lnTo>
                <a:lnTo>
                  <a:pt x="46649" y="31516"/>
                </a:lnTo>
                <a:close/>
                <a:moveTo>
                  <a:pt x="59782" y="31516"/>
                </a:moveTo>
                <a:lnTo>
                  <a:pt x="59782" y="37589"/>
                </a:lnTo>
                <a:lnTo>
                  <a:pt x="53709" y="37589"/>
                </a:lnTo>
                <a:lnTo>
                  <a:pt x="53709" y="31516"/>
                </a:lnTo>
                <a:close/>
                <a:moveTo>
                  <a:pt x="66842" y="31516"/>
                </a:moveTo>
                <a:lnTo>
                  <a:pt x="66842" y="37589"/>
                </a:lnTo>
                <a:lnTo>
                  <a:pt x="60758" y="37589"/>
                </a:lnTo>
                <a:lnTo>
                  <a:pt x="60758" y="31516"/>
                </a:lnTo>
                <a:close/>
                <a:moveTo>
                  <a:pt x="73902" y="31516"/>
                </a:moveTo>
                <a:lnTo>
                  <a:pt x="73902" y="37589"/>
                </a:lnTo>
                <a:lnTo>
                  <a:pt x="67818" y="37589"/>
                </a:lnTo>
                <a:lnTo>
                  <a:pt x="67818" y="31516"/>
                </a:lnTo>
                <a:close/>
                <a:moveTo>
                  <a:pt x="80951" y="31516"/>
                </a:moveTo>
                <a:lnTo>
                  <a:pt x="80951" y="37589"/>
                </a:lnTo>
                <a:lnTo>
                  <a:pt x="74879" y="37589"/>
                </a:lnTo>
                <a:lnTo>
                  <a:pt x="74879" y="31516"/>
                </a:lnTo>
                <a:close/>
                <a:moveTo>
                  <a:pt x="88011" y="31516"/>
                </a:moveTo>
                <a:lnTo>
                  <a:pt x="88011" y="37589"/>
                </a:lnTo>
                <a:lnTo>
                  <a:pt x="81927" y="37589"/>
                </a:lnTo>
                <a:lnTo>
                  <a:pt x="81927" y="31516"/>
                </a:lnTo>
                <a:close/>
                <a:moveTo>
                  <a:pt x="95060" y="31516"/>
                </a:moveTo>
                <a:lnTo>
                  <a:pt x="95060" y="37589"/>
                </a:lnTo>
                <a:lnTo>
                  <a:pt x="88988" y="37589"/>
                </a:lnTo>
                <a:lnTo>
                  <a:pt x="88988" y="31516"/>
                </a:lnTo>
                <a:close/>
                <a:moveTo>
                  <a:pt x="102120" y="31516"/>
                </a:moveTo>
                <a:lnTo>
                  <a:pt x="102120" y="37589"/>
                </a:lnTo>
                <a:lnTo>
                  <a:pt x="96036" y="37589"/>
                </a:lnTo>
                <a:lnTo>
                  <a:pt x="96036" y="31516"/>
                </a:lnTo>
                <a:close/>
                <a:moveTo>
                  <a:pt x="109169" y="31516"/>
                </a:moveTo>
                <a:lnTo>
                  <a:pt x="109169" y="37589"/>
                </a:lnTo>
                <a:lnTo>
                  <a:pt x="103097" y="37589"/>
                </a:lnTo>
                <a:lnTo>
                  <a:pt x="103097" y="31516"/>
                </a:lnTo>
                <a:close/>
                <a:moveTo>
                  <a:pt x="116229" y="31516"/>
                </a:moveTo>
                <a:lnTo>
                  <a:pt x="116229" y="37589"/>
                </a:lnTo>
                <a:lnTo>
                  <a:pt x="110157" y="37589"/>
                </a:lnTo>
                <a:lnTo>
                  <a:pt x="110157" y="31516"/>
                </a:lnTo>
                <a:close/>
                <a:moveTo>
                  <a:pt x="123278" y="31516"/>
                </a:moveTo>
                <a:lnTo>
                  <a:pt x="123278" y="37589"/>
                </a:lnTo>
                <a:lnTo>
                  <a:pt x="117205" y="37589"/>
                </a:lnTo>
                <a:lnTo>
                  <a:pt x="117205" y="31516"/>
                </a:lnTo>
                <a:close/>
                <a:moveTo>
                  <a:pt x="130338" y="31516"/>
                </a:moveTo>
                <a:lnTo>
                  <a:pt x="130338" y="37589"/>
                </a:lnTo>
                <a:lnTo>
                  <a:pt x="124254" y="37589"/>
                </a:lnTo>
                <a:lnTo>
                  <a:pt x="124254" y="31516"/>
                </a:lnTo>
                <a:close/>
                <a:moveTo>
                  <a:pt x="137387" y="31516"/>
                </a:moveTo>
                <a:lnTo>
                  <a:pt x="137387" y="37589"/>
                </a:lnTo>
                <a:lnTo>
                  <a:pt x="131314" y="37589"/>
                </a:lnTo>
                <a:lnTo>
                  <a:pt x="131314" y="31516"/>
                </a:lnTo>
                <a:close/>
                <a:moveTo>
                  <a:pt x="144447" y="31516"/>
                </a:moveTo>
                <a:lnTo>
                  <a:pt x="144447" y="37589"/>
                </a:lnTo>
                <a:lnTo>
                  <a:pt x="138375" y="37589"/>
                </a:lnTo>
                <a:lnTo>
                  <a:pt x="138375" y="31516"/>
                </a:lnTo>
                <a:close/>
                <a:moveTo>
                  <a:pt x="151495" y="31516"/>
                </a:moveTo>
                <a:lnTo>
                  <a:pt x="151495" y="37589"/>
                </a:lnTo>
                <a:lnTo>
                  <a:pt x="145423" y="37589"/>
                </a:lnTo>
                <a:lnTo>
                  <a:pt x="145423" y="31516"/>
                </a:lnTo>
                <a:close/>
                <a:moveTo>
                  <a:pt x="158556" y="31516"/>
                </a:moveTo>
                <a:lnTo>
                  <a:pt x="158556" y="37589"/>
                </a:lnTo>
                <a:lnTo>
                  <a:pt x="152484" y="37589"/>
                </a:lnTo>
                <a:lnTo>
                  <a:pt x="152484" y="31516"/>
                </a:lnTo>
                <a:close/>
                <a:moveTo>
                  <a:pt x="165604" y="31516"/>
                </a:moveTo>
                <a:lnTo>
                  <a:pt x="165604" y="37589"/>
                </a:lnTo>
                <a:lnTo>
                  <a:pt x="159532" y="37589"/>
                </a:lnTo>
                <a:lnTo>
                  <a:pt x="159532" y="31516"/>
                </a:lnTo>
                <a:close/>
                <a:moveTo>
                  <a:pt x="172665" y="31516"/>
                </a:moveTo>
                <a:lnTo>
                  <a:pt x="172665" y="37589"/>
                </a:lnTo>
                <a:lnTo>
                  <a:pt x="166581" y="37589"/>
                </a:lnTo>
                <a:lnTo>
                  <a:pt x="166581" y="31516"/>
                </a:lnTo>
                <a:close/>
                <a:moveTo>
                  <a:pt x="179713" y="31516"/>
                </a:moveTo>
                <a:lnTo>
                  <a:pt x="179713" y="37589"/>
                </a:lnTo>
                <a:lnTo>
                  <a:pt x="173641" y="37589"/>
                </a:lnTo>
                <a:lnTo>
                  <a:pt x="173641" y="31516"/>
                </a:lnTo>
                <a:close/>
                <a:moveTo>
                  <a:pt x="186774" y="31516"/>
                </a:moveTo>
                <a:lnTo>
                  <a:pt x="186774" y="37589"/>
                </a:lnTo>
                <a:lnTo>
                  <a:pt x="180702" y="37589"/>
                </a:lnTo>
                <a:lnTo>
                  <a:pt x="180702" y="31516"/>
                </a:lnTo>
                <a:close/>
                <a:moveTo>
                  <a:pt x="193822" y="31516"/>
                </a:moveTo>
                <a:lnTo>
                  <a:pt x="193822" y="37589"/>
                </a:lnTo>
                <a:lnTo>
                  <a:pt x="187750" y="37589"/>
                </a:lnTo>
                <a:lnTo>
                  <a:pt x="187750" y="31516"/>
                </a:lnTo>
                <a:close/>
                <a:moveTo>
                  <a:pt x="200883" y="31516"/>
                </a:moveTo>
                <a:lnTo>
                  <a:pt x="200883" y="37589"/>
                </a:lnTo>
                <a:lnTo>
                  <a:pt x="194810" y="37589"/>
                </a:lnTo>
                <a:lnTo>
                  <a:pt x="194810" y="31516"/>
                </a:lnTo>
                <a:close/>
                <a:moveTo>
                  <a:pt x="207931" y="31516"/>
                </a:moveTo>
                <a:lnTo>
                  <a:pt x="207931" y="37589"/>
                </a:lnTo>
                <a:lnTo>
                  <a:pt x="201859" y="37589"/>
                </a:lnTo>
                <a:lnTo>
                  <a:pt x="201859" y="31516"/>
                </a:lnTo>
                <a:close/>
                <a:moveTo>
                  <a:pt x="214992" y="31516"/>
                </a:moveTo>
                <a:lnTo>
                  <a:pt x="214992" y="37589"/>
                </a:lnTo>
                <a:lnTo>
                  <a:pt x="208919" y="37589"/>
                </a:lnTo>
                <a:lnTo>
                  <a:pt x="208919" y="31516"/>
                </a:lnTo>
                <a:close/>
                <a:moveTo>
                  <a:pt x="222052" y="31516"/>
                </a:moveTo>
                <a:lnTo>
                  <a:pt x="222052" y="37589"/>
                </a:lnTo>
                <a:lnTo>
                  <a:pt x="215968" y="37589"/>
                </a:lnTo>
                <a:lnTo>
                  <a:pt x="215968" y="31516"/>
                </a:lnTo>
                <a:close/>
                <a:moveTo>
                  <a:pt x="229100" y="31516"/>
                </a:moveTo>
                <a:lnTo>
                  <a:pt x="229100" y="37589"/>
                </a:lnTo>
                <a:lnTo>
                  <a:pt x="223028" y="37589"/>
                </a:lnTo>
                <a:lnTo>
                  <a:pt x="223028" y="31516"/>
                </a:lnTo>
                <a:close/>
                <a:moveTo>
                  <a:pt x="236161" y="31516"/>
                </a:moveTo>
                <a:lnTo>
                  <a:pt x="236161" y="37589"/>
                </a:lnTo>
                <a:lnTo>
                  <a:pt x="230077" y="37589"/>
                </a:lnTo>
                <a:lnTo>
                  <a:pt x="230077" y="31516"/>
                </a:lnTo>
                <a:close/>
                <a:moveTo>
                  <a:pt x="243209" y="31516"/>
                </a:moveTo>
                <a:lnTo>
                  <a:pt x="243209" y="37589"/>
                </a:lnTo>
                <a:lnTo>
                  <a:pt x="237137" y="37589"/>
                </a:lnTo>
                <a:lnTo>
                  <a:pt x="237137" y="31516"/>
                </a:lnTo>
                <a:close/>
                <a:moveTo>
                  <a:pt x="250270" y="31516"/>
                </a:moveTo>
                <a:lnTo>
                  <a:pt x="250270" y="37589"/>
                </a:lnTo>
                <a:lnTo>
                  <a:pt x="244198" y="37589"/>
                </a:lnTo>
                <a:lnTo>
                  <a:pt x="244198" y="31516"/>
                </a:lnTo>
                <a:close/>
                <a:moveTo>
                  <a:pt x="257318" y="31516"/>
                </a:moveTo>
                <a:lnTo>
                  <a:pt x="257318" y="37589"/>
                </a:lnTo>
                <a:lnTo>
                  <a:pt x="251246" y="37589"/>
                </a:lnTo>
                <a:lnTo>
                  <a:pt x="251246" y="31516"/>
                </a:lnTo>
                <a:close/>
                <a:moveTo>
                  <a:pt x="264379" y="31516"/>
                </a:moveTo>
                <a:lnTo>
                  <a:pt x="264379" y="37589"/>
                </a:lnTo>
                <a:lnTo>
                  <a:pt x="258306" y="37589"/>
                </a:lnTo>
                <a:lnTo>
                  <a:pt x="258306" y="31516"/>
                </a:lnTo>
                <a:close/>
                <a:moveTo>
                  <a:pt x="271427" y="31516"/>
                </a:moveTo>
                <a:lnTo>
                  <a:pt x="271427" y="37589"/>
                </a:lnTo>
                <a:lnTo>
                  <a:pt x="265355" y="37589"/>
                </a:lnTo>
                <a:lnTo>
                  <a:pt x="265355" y="31516"/>
                </a:lnTo>
                <a:close/>
                <a:moveTo>
                  <a:pt x="278488" y="31516"/>
                </a:moveTo>
                <a:lnTo>
                  <a:pt x="278488" y="37589"/>
                </a:lnTo>
                <a:lnTo>
                  <a:pt x="272415" y="37589"/>
                </a:lnTo>
                <a:lnTo>
                  <a:pt x="272415" y="31516"/>
                </a:lnTo>
                <a:close/>
                <a:moveTo>
                  <a:pt x="17443" y="38565"/>
                </a:moveTo>
                <a:lnTo>
                  <a:pt x="17443" y="44637"/>
                </a:lnTo>
                <a:lnTo>
                  <a:pt x="11371" y="44637"/>
                </a:lnTo>
                <a:lnTo>
                  <a:pt x="11371" y="38565"/>
                </a:lnTo>
                <a:close/>
                <a:moveTo>
                  <a:pt x="24503" y="38565"/>
                </a:moveTo>
                <a:lnTo>
                  <a:pt x="24503" y="44637"/>
                </a:lnTo>
                <a:lnTo>
                  <a:pt x="18431" y="44637"/>
                </a:lnTo>
                <a:lnTo>
                  <a:pt x="18431" y="38565"/>
                </a:lnTo>
                <a:close/>
                <a:moveTo>
                  <a:pt x="31564" y="38565"/>
                </a:moveTo>
                <a:lnTo>
                  <a:pt x="31564" y="44637"/>
                </a:lnTo>
                <a:lnTo>
                  <a:pt x="25492" y="44637"/>
                </a:lnTo>
                <a:lnTo>
                  <a:pt x="25492" y="38565"/>
                </a:lnTo>
                <a:close/>
                <a:moveTo>
                  <a:pt x="38612" y="38565"/>
                </a:moveTo>
                <a:lnTo>
                  <a:pt x="38612" y="44637"/>
                </a:lnTo>
                <a:lnTo>
                  <a:pt x="32540" y="44637"/>
                </a:lnTo>
                <a:lnTo>
                  <a:pt x="32540" y="38565"/>
                </a:lnTo>
                <a:close/>
                <a:moveTo>
                  <a:pt x="45673" y="38565"/>
                </a:moveTo>
                <a:lnTo>
                  <a:pt x="45673" y="44637"/>
                </a:lnTo>
                <a:lnTo>
                  <a:pt x="39601" y="44637"/>
                </a:lnTo>
                <a:lnTo>
                  <a:pt x="39601" y="38565"/>
                </a:lnTo>
                <a:close/>
                <a:moveTo>
                  <a:pt x="52721" y="38565"/>
                </a:moveTo>
                <a:lnTo>
                  <a:pt x="52721" y="44637"/>
                </a:lnTo>
                <a:lnTo>
                  <a:pt x="46649" y="44637"/>
                </a:lnTo>
                <a:lnTo>
                  <a:pt x="46649" y="38565"/>
                </a:lnTo>
                <a:close/>
                <a:moveTo>
                  <a:pt x="59782" y="38565"/>
                </a:moveTo>
                <a:lnTo>
                  <a:pt x="59782" y="44637"/>
                </a:lnTo>
                <a:lnTo>
                  <a:pt x="53709" y="44637"/>
                </a:lnTo>
                <a:lnTo>
                  <a:pt x="53709" y="38565"/>
                </a:lnTo>
                <a:close/>
                <a:moveTo>
                  <a:pt x="88011" y="38565"/>
                </a:moveTo>
                <a:lnTo>
                  <a:pt x="88011" y="44637"/>
                </a:lnTo>
                <a:lnTo>
                  <a:pt x="81927" y="44637"/>
                </a:lnTo>
                <a:lnTo>
                  <a:pt x="81927" y="38565"/>
                </a:lnTo>
                <a:close/>
                <a:moveTo>
                  <a:pt x="95060" y="38565"/>
                </a:moveTo>
                <a:lnTo>
                  <a:pt x="95060" y="44637"/>
                </a:lnTo>
                <a:lnTo>
                  <a:pt x="88988" y="44637"/>
                </a:lnTo>
                <a:lnTo>
                  <a:pt x="88988" y="38565"/>
                </a:lnTo>
                <a:close/>
                <a:moveTo>
                  <a:pt x="123278" y="38565"/>
                </a:moveTo>
                <a:lnTo>
                  <a:pt x="123278" y="44637"/>
                </a:lnTo>
                <a:lnTo>
                  <a:pt x="117205" y="44637"/>
                </a:lnTo>
                <a:lnTo>
                  <a:pt x="117205" y="38565"/>
                </a:lnTo>
                <a:close/>
                <a:moveTo>
                  <a:pt x="130338" y="38565"/>
                </a:moveTo>
                <a:lnTo>
                  <a:pt x="130338" y="44637"/>
                </a:lnTo>
                <a:lnTo>
                  <a:pt x="124254" y="44637"/>
                </a:lnTo>
                <a:lnTo>
                  <a:pt x="124254" y="38565"/>
                </a:lnTo>
                <a:close/>
                <a:moveTo>
                  <a:pt x="144447" y="38565"/>
                </a:moveTo>
                <a:lnTo>
                  <a:pt x="144447" y="44637"/>
                </a:lnTo>
                <a:lnTo>
                  <a:pt x="138375" y="44637"/>
                </a:lnTo>
                <a:lnTo>
                  <a:pt x="138375" y="38565"/>
                </a:lnTo>
                <a:close/>
                <a:moveTo>
                  <a:pt x="151495" y="38565"/>
                </a:moveTo>
                <a:lnTo>
                  <a:pt x="151495" y="44637"/>
                </a:lnTo>
                <a:lnTo>
                  <a:pt x="145423" y="44637"/>
                </a:lnTo>
                <a:lnTo>
                  <a:pt x="145423" y="38565"/>
                </a:lnTo>
                <a:close/>
                <a:moveTo>
                  <a:pt x="158556" y="38565"/>
                </a:moveTo>
                <a:lnTo>
                  <a:pt x="158556" y="44637"/>
                </a:lnTo>
                <a:lnTo>
                  <a:pt x="152484" y="44637"/>
                </a:lnTo>
                <a:lnTo>
                  <a:pt x="152484" y="38565"/>
                </a:lnTo>
                <a:close/>
                <a:moveTo>
                  <a:pt x="165604" y="38565"/>
                </a:moveTo>
                <a:lnTo>
                  <a:pt x="165604" y="44637"/>
                </a:lnTo>
                <a:lnTo>
                  <a:pt x="159532" y="44637"/>
                </a:lnTo>
                <a:lnTo>
                  <a:pt x="159532" y="38565"/>
                </a:lnTo>
                <a:close/>
                <a:moveTo>
                  <a:pt x="172665" y="38565"/>
                </a:moveTo>
                <a:lnTo>
                  <a:pt x="172665" y="44637"/>
                </a:lnTo>
                <a:lnTo>
                  <a:pt x="166581" y="44637"/>
                </a:lnTo>
                <a:lnTo>
                  <a:pt x="166581" y="38565"/>
                </a:lnTo>
                <a:close/>
                <a:moveTo>
                  <a:pt x="179713" y="38565"/>
                </a:moveTo>
                <a:lnTo>
                  <a:pt x="179713" y="44637"/>
                </a:lnTo>
                <a:lnTo>
                  <a:pt x="173641" y="44637"/>
                </a:lnTo>
                <a:lnTo>
                  <a:pt x="173641" y="38565"/>
                </a:lnTo>
                <a:close/>
                <a:moveTo>
                  <a:pt x="186774" y="38565"/>
                </a:moveTo>
                <a:lnTo>
                  <a:pt x="186774" y="44637"/>
                </a:lnTo>
                <a:lnTo>
                  <a:pt x="180702" y="44637"/>
                </a:lnTo>
                <a:lnTo>
                  <a:pt x="180702" y="38565"/>
                </a:lnTo>
                <a:close/>
                <a:moveTo>
                  <a:pt x="193822" y="38565"/>
                </a:moveTo>
                <a:lnTo>
                  <a:pt x="193822" y="44637"/>
                </a:lnTo>
                <a:lnTo>
                  <a:pt x="187750" y="44637"/>
                </a:lnTo>
                <a:lnTo>
                  <a:pt x="187750" y="38565"/>
                </a:lnTo>
                <a:close/>
                <a:moveTo>
                  <a:pt x="200883" y="38565"/>
                </a:moveTo>
                <a:lnTo>
                  <a:pt x="200883" y="44637"/>
                </a:lnTo>
                <a:lnTo>
                  <a:pt x="194810" y="44637"/>
                </a:lnTo>
                <a:lnTo>
                  <a:pt x="194810" y="38565"/>
                </a:lnTo>
                <a:close/>
                <a:moveTo>
                  <a:pt x="207931" y="38565"/>
                </a:moveTo>
                <a:lnTo>
                  <a:pt x="207931" y="44637"/>
                </a:lnTo>
                <a:lnTo>
                  <a:pt x="201859" y="44637"/>
                </a:lnTo>
                <a:lnTo>
                  <a:pt x="201859" y="38565"/>
                </a:lnTo>
                <a:close/>
                <a:moveTo>
                  <a:pt x="214992" y="38565"/>
                </a:moveTo>
                <a:lnTo>
                  <a:pt x="214992" y="44637"/>
                </a:lnTo>
                <a:lnTo>
                  <a:pt x="208919" y="44637"/>
                </a:lnTo>
                <a:lnTo>
                  <a:pt x="208919" y="38565"/>
                </a:lnTo>
                <a:close/>
                <a:moveTo>
                  <a:pt x="222052" y="38565"/>
                </a:moveTo>
                <a:lnTo>
                  <a:pt x="222052" y="44637"/>
                </a:lnTo>
                <a:lnTo>
                  <a:pt x="215968" y="44637"/>
                </a:lnTo>
                <a:lnTo>
                  <a:pt x="215968" y="38565"/>
                </a:lnTo>
                <a:close/>
                <a:moveTo>
                  <a:pt x="229100" y="38565"/>
                </a:moveTo>
                <a:lnTo>
                  <a:pt x="229100" y="44637"/>
                </a:lnTo>
                <a:lnTo>
                  <a:pt x="223028" y="44637"/>
                </a:lnTo>
                <a:lnTo>
                  <a:pt x="223028" y="38565"/>
                </a:lnTo>
                <a:close/>
                <a:moveTo>
                  <a:pt x="236161" y="38565"/>
                </a:moveTo>
                <a:lnTo>
                  <a:pt x="236161" y="44637"/>
                </a:lnTo>
                <a:lnTo>
                  <a:pt x="230077" y="44637"/>
                </a:lnTo>
                <a:lnTo>
                  <a:pt x="230077" y="38565"/>
                </a:lnTo>
                <a:close/>
                <a:moveTo>
                  <a:pt x="243209" y="38565"/>
                </a:moveTo>
                <a:lnTo>
                  <a:pt x="243209" y="44637"/>
                </a:lnTo>
                <a:lnTo>
                  <a:pt x="237137" y="44637"/>
                </a:lnTo>
                <a:lnTo>
                  <a:pt x="237137" y="38565"/>
                </a:lnTo>
                <a:close/>
                <a:moveTo>
                  <a:pt x="250270" y="38565"/>
                </a:moveTo>
                <a:lnTo>
                  <a:pt x="250270" y="44637"/>
                </a:lnTo>
                <a:lnTo>
                  <a:pt x="244198" y="44637"/>
                </a:lnTo>
                <a:lnTo>
                  <a:pt x="244198" y="38565"/>
                </a:lnTo>
                <a:close/>
                <a:moveTo>
                  <a:pt x="257318" y="38565"/>
                </a:moveTo>
                <a:lnTo>
                  <a:pt x="257318" y="44637"/>
                </a:lnTo>
                <a:lnTo>
                  <a:pt x="251246" y="44637"/>
                </a:lnTo>
                <a:lnTo>
                  <a:pt x="251246" y="38565"/>
                </a:lnTo>
                <a:close/>
                <a:moveTo>
                  <a:pt x="264379" y="38565"/>
                </a:moveTo>
                <a:lnTo>
                  <a:pt x="264379" y="44637"/>
                </a:lnTo>
                <a:lnTo>
                  <a:pt x="258306" y="44637"/>
                </a:lnTo>
                <a:lnTo>
                  <a:pt x="258306" y="38565"/>
                </a:lnTo>
                <a:close/>
                <a:moveTo>
                  <a:pt x="271427" y="38565"/>
                </a:moveTo>
                <a:lnTo>
                  <a:pt x="271427" y="44637"/>
                </a:lnTo>
                <a:lnTo>
                  <a:pt x="265355" y="44637"/>
                </a:lnTo>
                <a:lnTo>
                  <a:pt x="265355" y="38565"/>
                </a:lnTo>
                <a:close/>
                <a:moveTo>
                  <a:pt x="278488" y="38565"/>
                </a:moveTo>
                <a:lnTo>
                  <a:pt x="278488" y="44637"/>
                </a:lnTo>
                <a:lnTo>
                  <a:pt x="272415" y="44637"/>
                </a:lnTo>
                <a:lnTo>
                  <a:pt x="272415" y="38565"/>
                </a:lnTo>
                <a:close/>
                <a:moveTo>
                  <a:pt x="66842" y="38565"/>
                </a:moveTo>
                <a:lnTo>
                  <a:pt x="66842" y="44649"/>
                </a:lnTo>
                <a:lnTo>
                  <a:pt x="60758" y="44649"/>
                </a:lnTo>
                <a:lnTo>
                  <a:pt x="60758" y="38565"/>
                </a:lnTo>
                <a:close/>
                <a:moveTo>
                  <a:pt x="73902" y="38565"/>
                </a:moveTo>
                <a:lnTo>
                  <a:pt x="73902" y="44649"/>
                </a:lnTo>
                <a:lnTo>
                  <a:pt x="67818" y="44649"/>
                </a:lnTo>
                <a:lnTo>
                  <a:pt x="67818" y="38565"/>
                </a:lnTo>
                <a:close/>
                <a:moveTo>
                  <a:pt x="80951" y="38565"/>
                </a:moveTo>
                <a:lnTo>
                  <a:pt x="80951" y="44649"/>
                </a:lnTo>
                <a:lnTo>
                  <a:pt x="74879" y="44649"/>
                </a:lnTo>
                <a:lnTo>
                  <a:pt x="74879" y="38565"/>
                </a:lnTo>
                <a:close/>
                <a:moveTo>
                  <a:pt x="96036" y="38565"/>
                </a:moveTo>
                <a:lnTo>
                  <a:pt x="102120" y="38577"/>
                </a:lnTo>
                <a:lnTo>
                  <a:pt x="102120" y="44649"/>
                </a:lnTo>
                <a:lnTo>
                  <a:pt x="96036" y="44649"/>
                </a:lnTo>
                <a:lnTo>
                  <a:pt x="96036" y="38565"/>
                </a:lnTo>
                <a:close/>
                <a:moveTo>
                  <a:pt x="103097" y="38565"/>
                </a:moveTo>
                <a:lnTo>
                  <a:pt x="109169" y="38577"/>
                </a:lnTo>
                <a:lnTo>
                  <a:pt x="109169" y="44649"/>
                </a:lnTo>
                <a:lnTo>
                  <a:pt x="103097" y="44649"/>
                </a:lnTo>
                <a:lnTo>
                  <a:pt x="103097" y="38565"/>
                </a:lnTo>
                <a:close/>
                <a:moveTo>
                  <a:pt x="110157" y="38565"/>
                </a:moveTo>
                <a:lnTo>
                  <a:pt x="116229" y="38577"/>
                </a:lnTo>
                <a:lnTo>
                  <a:pt x="116229" y="44649"/>
                </a:lnTo>
                <a:lnTo>
                  <a:pt x="110157" y="44649"/>
                </a:lnTo>
                <a:lnTo>
                  <a:pt x="110157" y="38565"/>
                </a:lnTo>
                <a:close/>
                <a:moveTo>
                  <a:pt x="131314" y="38565"/>
                </a:moveTo>
                <a:lnTo>
                  <a:pt x="137387" y="38577"/>
                </a:lnTo>
                <a:lnTo>
                  <a:pt x="137387" y="44649"/>
                </a:lnTo>
                <a:lnTo>
                  <a:pt x="131314" y="44649"/>
                </a:lnTo>
                <a:lnTo>
                  <a:pt x="131314" y="38565"/>
                </a:lnTo>
                <a:close/>
                <a:moveTo>
                  <a:pt x="17443" y="45625"/>
                </a:moveTo>
                <a:lnTo>
                  <a:pt x="17443" y="51697"/>
                </a:lnTo>
                <a:lnTo>
                  <a:pt x="11371" y="51697"/>
                </a:lnTo>
                <a:lnTo>
                  <a:pt x="11371" y="45625"/>
                </a:lnTo>
                <a:close/>
                <a:moveTo>
                  <a:pt x="24503" y="45625"/>
                </a:moveTo>
                <a:lnTo>
                  <a:pt x="24503" y="51697"/>
                </a:lnTo>
                <a:lnTo>
                  <a:pt x="18431" y="51697"/>
                </a:lnTo>
                <a:lnTo>
                  <a:pt x="18431" y="45625"/>
                </a:lnTo>
                <a:close/>
                <a:moveTo>
                  <a:pt x="31564" y="45625"/>
                </a:moveTo>
                <a:lnTo>
                  <a:pt x="31564" y="51697"/>
                </a:lnTo>
                <a:lnTo>
                  <a:pt x="25492" y="51697"/>
                </a:lnTo>
                <a:lnTo>
                  <a:pt x="25492" y="45625"/>
                </a:lnTo>
                <a:close/>
                <a:moveTo>
                  <a:pt x="38612" y="45625"/>
                </a:moveTo>
                <a:lnTo>
                  <a:pt x="38612" y="51697"/>
                </a:lnTo>
                <a:lnTo>
                  <a:pt x="32540" y="51697"/>
                </a:lnTo>
                <a:lnTo>
                  <a:pt x="32540" y="45625"/>
                </a:lnTo>
                <a:close/>
                <a:moveTo>
                  <a:pt x="45673" y="45625"/>
                </a:moveTo>
                <a:lnTo>
                  <a:pt x="45673" y="51697"/>
                </a:lnTo>
                <a:lnTo>
                  <a:pt x="39601" y="51697"/>
                </a:lnTo>
                <a:lnTo>
                  <a:pt x="39601" y="45625"/>
                </a:lnTo>
                <a:close/>
                <a:moveTo>
                  <a:pt x="52721" y="45625"/>
                </a:moveTo>
                <a:lnTo>
                  <a:pt x="52721" y="51697"/>
                </a:lnTo>
                <a:lnTo>
                  <a:pt x="46649" y="51697"/>
                </a:lnTo>
                <a:lnTo>
                  <a:pt x="46649" y="45625"/>
                </a:lnTo>
                <a:close/>
                <a:moveTo>
                  <a:pt x="59782" y="45625"/>
                </a:moveTo>
                <a:lnTo>
                  <a:pt x="59782" y="51697"/>
                </a:lnTo>
                <a:lnTo>
                  <a:pt x="53709" y="51697"/>
                </a:lnTo>
                <a:lnTo>
                  <a:pt x="53709" y="45625"/>
                </a:lnTo>
                <a:close/>
                <a:moveTo>
                  <a:pt x="66842" y="45625"/>
                </a:moveTo>
                <a:lnTo>
                  <a:pt x="66842" y="51697"/>
                </a:lnTo>
                <a:lnTo>
                  <a:pt x="60758" y="51697"/>
                </a:lnTo>
                <a:lnTo>
                  <a:pt x="60758" y="45625"/>
                </a:lnTo>
                <a:close/>
                <a:moveTo>
                  <a:pt x="73902" y="45625"/>
                </a:moveTo>
                <a:lnTo>
                  <a:pt x="73902" y="51697"/>
                </a:lnTo>
                <a:lnTo>
                  <a:pt x="67818" y="51697"/>
                </a:lnTo>
                <a:lnTo>
                  <a:pt x="67818" y="45625"/>
                </a:lnTo>
                <a:close/>
                <a:moveTo>
                  <a:pt x="80951" y="45625"/>
                </a:moveTo>
                <a:lnTo>
                  <a:pt x="80951" y="51697"/>
                </a:lnTo>
                <a:lnTo>
                  <a:pt x="74879" y="51697"/>
                </a:lnTo>
                <a:lnTo>
                  <a:pt x="74879" y="45625"/>
                </a:lnTo>
                <a:close/>
                <a:moveTo>
                  <a:pt x="88011" y="45625"/>
                </a:moveTo>
                <a:lnTo>
                  <a:pt x="88011" y="51697"/>
                </a:lnTo>
                <a:lnTo>
                  <a:pt x="81927" y="51697"/>
                </a:lnTo>
                <a:lnTo>
                  <a:pt x="81927" y="45625"/>
                </a:lnTo>
                <a:close/>
                <a:moveTo>
                  <a:pt x="95060" y="45625"/>
                </a:moveTo>
                <a:lnTo>
                  <a:pt x="95060" y="51697"/>
                </a:lnTo>
                <a:lnTo>
                  <a:pt x="88988" y="51697"/>
                </a:lnTo>
                <a:lnTo>
                  <a:pt x="88988" y="45625"/>
                </a:lnTo>
                <a:close/>
                <a:moveTo>
                  <a:pt x="102120" y="45625"/>
                </a:moveTo>
                <a:lnTo>
                  <a:pt x="102120" y="51697"/>
                </a:lnTo>
                <a:lnTo>
                  <a:pt x="96036" y="51697"/>
                </a:lnTo>
                <a:lnTo>
                  <a:pt x="96036" y="45625"/>
                </a:lnTo>
                <a:close/>
                <a:moveTo>
                  <a:pt x="109169" y="45625"/>
                </a:moveTo>
                <a:lnTo>
                  <a:pt x="109169" y="51697"/>
                </a:lnTo>
                <a:lnTo>
                  <a:pt x="103097" y="51697"/>
                </a:lnTo>
                <a:lnTo>
                  <a:pt x="103097" y="45625"/>
                </a:lnTo>
                <a:close/>
                <a:moveTo>
                  <a:pt x="116229" y="45625"/>
                </a:moveTo>
                <a:lnTo>
                  <a:pt x="116229" y="51697"/>
                </a:lnTo>
                <a:lnTo>
                  <a:pt x="110157" y="51697"/>
                </a:lnTo>
                <a:lnTo>
                  <a:pt x="110157" y="45625"/>
                </a:lnTo>
                <a:close/>
                <a:moveTo>
                  <a:pt x="123278" y="45625"/>
                </a:moveTo>
                <a:lnTo>
                  <a:pt x="123278" y="51697"/>
                </a:lnTo>
                <a:lnTo>
                  <a:pt x="117205" y="51697"/>
                </a:lnTo>
                <a:lnTo>
                  <a:pt x="117205" y="45625"/>
                </a:lnTo>
                <a:close/>
                <a:moveTo>
                  <a:pt x="130338" y="45625"/>
                </a:moveTo>
                <a:lnTo>
                  <a:pt x="130338" y="51697"/>
                </a:lnTo>
                <a:lnTo>
                  <a:pt x="124254" y="51697"/>
                </a:lnTo>
                <a:lnTo>
                  <a:pt x="124254" y="45625"/>
                </a:lnTo>
                <a:close/>
                <a:moveTo>
                  <a:pt x="137387" y="45625"/>
                </a:moveTo>
                <a:lnTo>
                  <a:pt x="137387" y="51697"/>
                </a:lnTo>
                <a:lnTo>
                  <a:pt x="131314" y="51697"/>
                </a:lnTo>
                <a:lnTo>
                  <a:pt x="131314" y="45625"/>
                </a:lnTo>
                <a:close/>
                <a:moveTo>
                  <a:pt x="144447" y="45625"/>
                </a:moveTo>
                <a:lnTo>
                  <a:pt x="144447" y="51697"/>
                </a:lnTo>
                <a:lnTo>
                  <a:pt x="138375" y="51697"/>
                </a:lnTo>
                <a:lnTo>
                  <a:pt x="138375" y="45625"/>
                </a:lnTo>
                <a:close/>
                <a:moveTo>
                  <a:pt x="151495" y="45625"/>
                </a:moveTo>
                <a:lnTo>
                  <a:pt x="151495" y="51697"/>
                </a:lnTo>
                <a:lnTo>
                  <a:pt x="145423" y="51697"/>
                </a:lnTo>
                <a:lnTo>
                  <a:pt x="145423" y="45625"/>
                </a:lnTo>
                <a:close/>
                <a:moveTo>
                  <a:pt x="158556" y="45625"/>
                </a:moveTo>
                <a:lnTo>
                  <a:pt x="158556" y="51697"/>
                </a:lnTo>
                <a:lnTo>
                  <a:pt x="152484" y="51697"/>
                </a:lnTo>
                <a:lnTo>
                  <a:pt x="152484" y="45625"/>
                </a:lnTo>
                <a:close/>
                <a:moveTo>
                  <a:pt x="165604" y="45625"/>
                </a:moveTo>
                <a:lnTo>
                  <a:pt x="165604" y="51697"/>
                </a:lnTo>
                <a:lnTo>
                  <a:pt x="159532" y="51697"/>
                </a:lnTo>
                <a:lnTo>
                  <a:pt x="159532" y="45625"/>
                </a:lnTo>
                <a:close/>
                <a:moveTo>
                  <a:pt x="172665" y="45625"/>
                </a:moveTo>
                <a:lnTo>
                  <a:pt x="172665" y="51697"/>
                </a:lnTo>
                <a:lnTo>
                  <a:pt x="166581" y="51697"/>
                </a:lnTo>
                <a:lnTo>
                  <a:pt x="166581" y="45625"/>
                </a:lnTo>
                <a:close/>
                <a:moveTo>
                  <a:pt x="179713" y="45625"/>
                </a:moveTo>
                <a:lnTo>
                  <a:pt x="179713" y="51697"/>
                </a:lnTo>
                <a:lnTo>
                  <a:pt x="173641" y="51697"/>
                </a:lnTo>
                <a:lnTo>
                  <a:pt x="173641" y="45625"/>
                </a:lnTo>
                <a:close/>
                <a:moveTo>
                  <a:pt x="186774" y="45625"/>
                </a:moveTo>
                <a:lnTo>
                  <a:pt x="186774" y="51697"/>
                </a:lnTo>
                <a:lnTo>
                  <a:pt x="180702" y="51697"/>
                </a:lnTo>
                <a:lnTo>
                  <a:pt x="180702" y="45625"/>
                </a:lnTo>
                <a:close/>
                <a:moveTo>
                  <a:pt x="193822" y="45625"/>
                </a:moveTo>
                <a:lnTo>
                  <a:pt x="193822" y="51697"/>
                </a:lnTo>
                <a:lnTo>
                  <a:pt x="187750" y="51697"/>
                </a:lnTo>
                <a:lnTo>
                  <a:pt x="187750" y="45625"/>
                </a:lnTo>
                <a:close/>
                <a:moveTo>
                  <a:pt x="200883" y="45625"/>
                </a:moveTo>
                <a:lnTo>
                  <a:pt x="200883" y="51697"/>
                </a:lnTo>
                <a:lnTo>
                  <a:pt x="194810" y="51697"/>
                </a:lnTo>
                <a:lnTo>
                  <a:pt x="194810" y="45625"/>
                </a:lnTo>
                <a:close/>
                <a:moveTo>
                  <a:pt x="207931" y="45625"/>
                </a:moveTo>
                <a:lnTo>
                  <a:pt x="207931" y="51697"/>
                </a:lnTo>
                <a:lnTo>
                  <a:pt x="201859" y="51697"/>
                </a:lnTo>
                <a:lnTo>
                  <a:pt x="201859" y="45625"/>
                </a:lnTo>
                <a:close/>
                <a:moveTo>
                  <a:pt x="214992" y="45625"/>
                </a:moveTo>
                <a:lnTo>
                  <a:pt x="214992" y="51697"/>
                </a:lnTo>
                <a:lnTo>
                  <a:pt x="208919" y="51697"/>
                </a:lnTo>
                <a:lnTo>
                  <a:pt x="208919" y="45625"/>
                </a:lnTo>
                <a:close/>
                <a:moveTo>
                  <a:pt x="222052" y="45625"/>
                </a:moveTo>
                <a:lnTo>
                  <a:pt x="222052" y="51697"/>
                </a:lnTo>
                <a:lnTo>
                  <a:pt x="215968" y="51697"/>
                </a:lnTo>
                <a:lnTo>
                  <a:pt x="215968" y="45625"/>
                </a:lnTo>
                <a:close/>
                <a:moveTo>
                  <a:pt x="229100" y="45625"/>
                </a:moveTo>
                <a:lnTo>
                  <a:pt x="229100" y="51697"/>
                </a:lnTo>
                <a:lnTo>
                  <a:pt x="223028" y="51697"/>
                </a:lnTo>
                <a:lnTo>
                  <a:pt x="223028" y="45625"/>
                </a:lnTo>
                <a:close/>
                <a:moveTo>
                  <a:pt x="236161" y="45625"/>
                </a:moveTo>
                <a:lnTo>
                  <a:pt x="236161" y="51697"/>
                </a:lnTo>
                <a:lnTo>
                  <a:pt x="230077" y="51697"/>
                </a:lnTo>
                <a:lnTo>
                  <a:pt x="230077" y="45625"/>
                </a:lnTo>
                <a:close/>
                <a:moveTo>
                  <a:pt x="243209" y="45625"/>
                </a:moveTo>
                <a:lnTo>
                  <a:pt x="243209" y="51697"/>
                </a:lnTo>
                <a:lnTo>
                  <a:pt x="237137" y="51697"/>
                </a:lnTo>
                <a:lnTo>
                  <a:pt x="237137" y="45625"/>
                </a:lnTo>
                <a:close/>
                <a:moveTo>
                  <a:pt x="250270" y="45625"/>
                </a:moveTo>
                <a:lnTo>
                  <a:pt x="250270" y="51697"/>
                </a:lnTo>
                <a:lnTo>
                  <a:pt x="244198" y="51697"/>
                </a:lnTo>
                <a:lnTo>
                  <a:pt x="244198" y="45625"/>
                </a:lnTo>
                <a:close/>
                <a:moveTo>
                  <a:pt x="257318" y="45625"/>
                </a:moveTo>
                <a:lnTo>
                  <a:pt x="257318" y="51697"/>
                </a:lnTo>
                <a:lnTo>
                  <a:pt x="251246" y="51697"/>
                </a:lnTo>
                <a:lnTo>
                  <a:pt x="251246" y="45625"/>
                </a:lnTo>
                <a:close/>
                <a:moveTo>
                  <a:pt x="264379" y="45625"/>
                </a:moveTo>
                <a:lnTo>
                  <a:pt x="264379" y="51697"/>
                </a:lnTo>
                <a:lnTo>
                  <a:pt x="258306" y="51697"/>
                </a:lnTo>
                <a:lnTo>
                  <a:pt x="258306" y="45625"/>
                </a:lnTo>
                <a:close/>
                <a:moveTo>
                  <a:pt x="271427" y="45625"/>
                </a:moveTo>
                <a:lnTo>
                  <a:pt x="271427" y="51697"/>
                </a:lnTo>
                <a:lnTo>
                  <a:pt x="265355" y="51697"/>
                </a:lnTo>
                <a:lnTo>
                  <a:pt x="265355" y="45625"/>
                </a:lnTo>
                <a:close/>
                <a:moveTo>
                  <a:pt x="278488" y="45625"/>
                </a:moveTo>
                <a:lnTo>
                  <a:pt x="278488" y="51697"/>
                </a:lnTo>
                <a:lnTo>
                  <a:pt x="272415" y="51697"/>
                </a:lnTo>
                <a:lnTo>
                  <a:pt x="272415" y="45625"/>
                </a:lnTo>
                <a:close/>
                <a:moveTo>
                  <a:pt x="17443" y="52674"/>
                </a:moveTo>
                <a:lnTo>
                  <a:pt x="17443" y="58746"/>
                </a:lnTo>
                <a:lnTo>
                  <a:pt x="11371" y="58746"/>
                </a:lnTo>
                <a:lnTo>
                  <a:pt x="11371" y="52674"/>
                </a:lnTo>
                <a:close/>
                <a:moveTo>
                  <a:pt x="24503" y="52674"/>
                </a:moveTo>
                <a:lnTo>
                  <a:pt x="24503" y="58746"/>
                </a:lnTo>
                <a:lnTo>
                  <a:pt x="18431" y="58746"/>
                </a:lnTo>
                <a:lnTo>
                  <a:pt x="18431" y="52674"/>
                </a:lnTo>
                <a:close/>
                <a:moveTo>
                  <a:pt x="31564" y="52674"/>
                </a:moveTo>
                <a:lnTo>
                  <a:pt x="31564" y="58746"/>
                </a:lnTo>
                <a:lnTo>
                  <a:pt x="25492" y="58746"/>
                </a:lnTo>
                <a:lnTo>
                  <a:pt x="25492" y="52674"/>
                </a:lnTo>
                <a:close/>
                <a:moveTo>
                  <a:pt x="38612" y="52674"/>
                </a:moveTo>
                <a:lnTo>
                  <a:pt x="38612" y="58746"/>
                </a:lnTo>
                <a:lnTo>
                  <a:pt x="32540" y="58746"/>
                </a:lnTo>
                <a:lnTo>
                  <a:pt x="32540" y="52674"/>
                </a:lnTo>
                <a:close/>
                <a:moveTo>
                  <a:pt x="45673" y="52674"/>
                </a:moveTo>
                <a:lnTo>
                  <a:pt x="45673" y="58746"/>
                </a:lnTo>
                <a:lnTo>
                  <a:pt x="39601" y="58746"/>
                </a:lnTo>
                <a:lnTo>
                  <a:pt x="39601" y="52674"/>
                </a:lnTo>
                <a:close/>
                <a:moveTo>
                  <a:pt x="52721" y="52674"/>
                </a:moveTo>
                <a:lnTo>
                  <a:pt x="52721" y="58746"/>
                </a:lnTo>
                <a:lnTo>
                  <a:pt x="46649" y="58746"/>
                </a:lnTo>
                <a:lnTo>
                  <a:pt x="46649" y="52674"/>
                </a:lnTo>
                <a:close/>
                <a:moveTo>
                  <a:pt x="59782" y="52674"/>
                </a:moveTo>
                <a:lnTo>
                  <a:pt x="59782" y="58746"/>
                </a:lnTo>
                <a:lnTo>
                  <a:pt x="53709" y="58746"/>
                </a:lnTo>
                <a:lnTo>
                  <a:pt x="53709" y="52674"/>
                </a:lnTo>
                <a:close/>
                <a:moveTo>
                  <a:pt x="88011" y="52674"/>
                </a:moveTo>
                <a:lnTo>
                  <a:pt x="88011" y="58746"/>
                </a:lnTo>
                <a:lnTo>
                  <a:pt x="81927" y="58746"/>
                </a:lnTo>
                <a:lnTo>
                  <a:pt x="81927" y="52674"/>
                </a:lnTo>
                <a:close/>
                <a:moveTo>
                  <a:pt x="95060" y="52674"/>
                </a:moveTo>
                <a:lnTo>
                  <a:pt x="95060" y="58746"/>
                </a:lnTo>
                <a:lnTo>
                  <a:pt x="88988" y="58746"/>
                </a:lnTo>
                <a:lnTo>
                  <a:pt x="88988" y="52674"/>
                </a:lnTo>
                <a:close/>
                <a:moveTo>
                  <a:pt x="123278" y="52674"/>
                </a:moveTo>
                <a:lnTo>
                  <a:pt x="123278" y="58746"/>
                </a:lnTo>
                <a:lnTo>
                  <a:pt x="117205" y="58746"/>
                </a:lnTo>
                <a:lnTo>
                  <a:pt x="117205" y="52674"/>
                </a:lnTo>
                <a:close/>
                <a:moveTo>
                  <a:pt x="130338" y="52674"/>
                </a:moveTo>
                <a:lnTo>
                  <a:pt x="130338" y="58746"/>
                </a:lnTo>
                <a:lnTo>
                  <a:pt x="124254" y="58746"/>
                </a:lnTo>
                <a:lnTo>
                  <a:pt x="124254" y="52674"/>
                </a:lnTo>
                <a:close/>
                <a:moveTo>
                  <a:pt x="144447" y="52674"/>
                </a:moveTo>
                <a:lnTo>
                  <a:pt x="144447" y="58746"/>
                </a:lnTo>
                <a:lnTo>
                  <a:pt x="138375" y="58746"/>
                </a:lnTo>
                <a:lnTo>
                  <a:pt x="138375" y="52674"/>
                </a:lnTo>
                <a:close/>
                <a:moveTo>
                  <a:pt x="151495" y="52674"/>
                </a:moveTo>
                <a:lnTo>
                  <a:pt x="151495" y="58746"/>
                </a:lnTo>
                <a:lnTo>
                  <a:pt x="145423" y="58746"/>
                </a:lnTo>
                <a:lnTo>
                  <a:pt x="145423" y="52674"/>
                </a:lnTo>
                <a:close/>
                <a:moveTo>
                  <a:pt x="158556" y="52674"/>
                </a:moveTo>
                <a:lnTo>
                  <a:pt x="158556" y="58746"/>
                </a:lnTo>
                <a:lnTo>
                  <a:pt x="152484" y="58746"/>
                </a:lnTo>
                <a:lnTo>
                  <a:pt x="152484" y="52674"/>
                </a:lnTo>
                <a:close/>
                <a:moveTo>
                  <a:pt x="165604" y="52674"/>
                </a:moveTo>
                <a:lnTo>
                  <a:pt x="165604" y="58746"/>
                </a:lnTo>
                <a:lnTo>
                  <a:pt x="159532" y="58746"/>
                </a:lnTo>
                <a:lnTo>
                  <a:pt x="159532" y="52674"/>
                </a:lnTo>
                <a:close/>
                <a:moveTo>
                  <a:pt x="172665" y="52674"/>
                </a:moveTo>
                <a:lnTo>
                  <a:pt x="172665" y="58746"/>
                </a:lnTo>
                <a:lnTo>
                  <a:pt x="166581" y="58746"/>
                </a:lnTo>
                <a:lnTo>
                  <a:pt x="166581" y="52674"/>
                </a:lnTo>
                <a:close/>
                <a:moveTo>
                  <a:pt x="179713" y="52674"/>
                </a:moveTo>
                <a:lnTo>
                  <a:pt x="179713" y="58746"/>
                </a:lnTo>
                <a:lnTo>
                  <a:pt x="173641" y="58746"/>
                </a:lnTo>
                <a:lnTo>
                  <a:pt x="173641" y="52674"/>
                </a:lnTo>
                <a:close/>
                <a:moveTo>
                  <a:pt x="186774" y="52674"/>
                </a:moveTo>
                <a:lnTo>
                  <a:pt x="186774" y="58746"/>
                </a:lnTo>
                <a:lnTo>
                  <a:pt x="180702" y="58746"/>
                </a:lnTo>
                <a:lnTo>
                  <a:pt x="180702" y="52674"/>
                </a:lnTo>
                <a:close/>
                <a:moveTo>
                  <a:pt x="193822" y="52674"/>
                </a:moveTo>
                <a:lnTo>
                  <a:pt x="193822" y="58746"/>
                </a:lnTo>
                <a:lnTo>
                  <a:pt x="187750" y="58746"/>
                </a:lnTo>
                <a:lnTo>
                  <a:pt x="187750" y="52674"/>
                </a:lnTo>
                <a:close/>
                <a:moveTo>
                  <a:pt x="200883" y="52674"/>
                </a:moveTo>
                <a:lnTo>
                  <a:pt x="200883" y="58746"/>
                </a:lnTo>
                <a:lnTo>
                  <a:pt x="194810" y="58746"/>
                </a:lnTo>
                <a:lnTo>
                  <a:pt x="194810" y="52674"/>
                </a:lnTo>
                <a:close/>
                <a:moveTo>
                  <a:pt x="207931" y="52674"/>
                </a:moveTo>
                <a:lnTo>
                  <a:pt x="207931" y="58746"/>
                </a:lnTo>
                <a:lnTo>
                  <a:pt x="201859" y="58746"/>
                </a:lnTo>
                <a:lnTo>
                  <a:pt x="201859" y="52674"/>
                </a:lnTo>
                <a:close/>
                <a:moveTo>
                  <a:pt x="214992" y="52674"/>
                </a:moveTo>
                <a:lnTo>
                  <a:pt x="214992" y="58746"/>
                </a:lnTo>
                <a:lnTo>
                  <a:pt x="208919" y="58746"/>
                </a:lnTo>
                <a:lnTo>
                  <a:pt x="208919" y="52674"/>
                </a:lnTo>
                <a:close/>
                <a:moveTo>
                  <a:pt x="222052" y="52674"/>
                </a:moveTo>
                <a:lnTo>
                  <a:pt x="222052" y="58746"/>
                </a:lnTo>
                <a:lnTo>
                  <a:pt x="215968" y="58746"/>
                </a:lnTo>
                <a:lnTo>
                  <a:pt x="215968" y="52674"/>
                </a:lnTo>
                <a:close/>
                <a:moveTo>
                  <a:pt x="229100" y="52674"/>
                </a:moveTo>
                <a:lnTo>
                  <a:pt x="229100" y="58746"/>
                </a:lnTo>
                <a:lnTo>
                  <a:pt x="223028" y="58746"/>
                </a:lnTo>
                <a:lnTo>
                  <a:pt x="223028" y="52674"/>
                </a:lnTo>
                <a:close/>
                <a:moveTo>
                  <a:pt x="236161" y="52674"/>
                </a:moveTo>
                <a:lnTo>
                  <a:pt x="236161" y="58746"/>
                </a:lnTo>
                <a:lnTo>
                  <a:pt x="230077" y="58746"/>
                </a:lnTo>
                <a:lnTo>
                  <a:pt x="230077" y="52674"/>
                </a:lnTo>
                <a:close/>
                <a:moveTo>
                  <a:pt x="243209" y="52674"/>
                </a:moveTo>
                <a:lnTo>
                  <a:pt x="243209" y="58746"/>
                </a:lnTo>
                <a:lnTo>
                  <a:pt x="237137" y="58746"/>
                </a:lnTo>
                <a:lnTo>
                  <a:pt x="237137" y="52674"/>
                </a:lnTo>
                <a:close/>
                <a:moveTo>
                  <a:pt x="250270" y="52674"/>
                </a:moveTo>
                <a:lnTo>
                  <a:pt x="250270" y="58746"/>
                </a:lnTo>
                <a:lnTo>
                  <a:pt x="244198" y="58746"/>
                </a:lnTo>
                <a:lnTo>
                  <a:pt x="244198" y="52674"/>
                </a:lnTo>
                <a:close/>
                <a:moveTo>
                  <a:pt x="257318" y="52674"/>
                </a:moveTo>
                <a:lnTo>
                  <a:pt x="257318" y="58746"/>
                </a:lnTo>
                <a:lnTo>
                  <a:pt x="251246" y="58746"/>
                </a:lnTo>
                <a:lnTo>
                  <a:pt x="251246" y="52674"/>
                </a:lnTo>
                <a:close/>
                <a:moveTo>
                  <a:pt x="264379" y="52674"/>
                </a:moveTo>
                <a:lnTo>
                  <a:pt x="264379" y="58746"/>
                </a:lnTo>
                <a:lnTo>
                  <a:pt x="258306" y="58746"/>
                </a:lnTo>
                <a:lnTo>
                  <a:pt x="258306" y="52674"/>
                </a:lnTo>
                <a:close/>
                <a:moveTo>
                  <a:pt x="271427" y="52674"/>
                </a:moveTo>
                <a:lnTo>
                  <a:pt x="271427" y="58746"/>
                </a:lnTo>
                <a:lnTo>
                  <a:pt x="265355" y="58746"/>
                </a:lnTo>
                <a:lnTo>
                  <a:pt x="265355" y="52674"/>
                </a:lnTo>
                <a:close/>
                <a:moveTo>
                  <a:pt x="278488" y="52674"/>
                </a:moveTo>
                <a:lnTo>
                  <a:pt x="278488" y="58746"/>
                </a:lnTo>
                <a:lnTo>
                  <a:pt x="272415" y="58746"/>
                </a:lnTo>
                <a:lnTo>
                  <a:pt x="272415" y="52674"/>
                </a:lnTo>
                <a:close/>
                <a:moveTo>
                  <a:pt x="60758" y="52674"/>
                </a:moveTo>
                <a:lnTo>
                  <a:pt x="66842" y="52686"/>
                </a:lnTo>
                <a:lnTo>
                  <a:pt x="66842" y="58758"/>
                </a:lnTo>
                <a:lnTo>
                  <a:pt x="60758" y="58758"/>
                </a:lnTo>
                <a:lnTo>
                  <a:pt x="60758" y="52674"/>
                </a:lnTo>
                <a:close/>
                <a:moveTo>
                  <a:pt x="67818" y="52674"/>
                </a:moveTo>
                <a:lnTo>
                  <a:pt x="73902" y="52686"/>
                </a:lnTo>
                <a:lnTo>
                  <a:pt x="73902" y="58758"/>
                </a:lnTo>
                <a:lnTo>
                  <a:pt x="67818" y="58758"/>
                </a:lnTo>
                <a:lnTo>
                  <a:pt x="67818" y="52674"/>
                </a:lnTo>
                <a:close/>
                <a:moveTo>
                  <a:pt x="74879" y="52674"/>
                </a:moveTo>
                <a:lnTo>
                  <a:pt x="80951" y="52686"/>
                </a:lnTo>
                <a:lnTo>
                  <a:pt x="80951" y="58758"/>
                </a:lnTo>
                <a:lnTo>
                  <a:pt x="74879" y="58758"/>
                </a:lnTo>
                <a:lnTo>
                  <a:pt x="74879" y="52674"/>
                </a:lnTo>
                <a:close/>
                <a:moveTo>
                  <a:pt x="96036" y="52674"/>
                </a:moveTo>
                <a:lnTo>
                  <a:pt x="102120" y="52686"/>
                </a:lnTo>
                <a:lnTo>
                  <a:pt x="102120" y="58758"/>
                </a:lnTo>
                <a:lnTo>
                  <a:pt x="96036" y="58758"/>
                </a:lnTo>
                <a:lnTo>
                  <a:pt x="96036" y="52674"/>
                </a:lnTo>
                <a:close/>
                <a:moveTo>
                  <a:pt x="103097" y="52674"/>
                </a:moveTo>
                <a:lnTo>
                  <a:pt x="109169" y="52686"/>
                </a:lnTo>
                <a:lnTo>
                  <a:pt x="109169" y="58758"/>
                </a:lnTo>
                <a:lnTo>
                  <a:pt x="103097" y="58758"/>
                </a:lnTo>
                <a:lnTo>
                  <a:pt x="103097" y="52674"/>
                </a:lnTo>
                <a:close/>
                <a:moveTo>
                  <a:pt x="110157" y="52674"/>
                </a:moveTo>
                <a:lnTo>
                  <a:pt x="116229" y="52686"/>
                </a:lnTo>
                <a:lnTo>
                  <a:pt x="116229" y="58758"/>
                </a:lnTo>
                <a:lnTo>
                  <a:pt x="110157" y="58758"/>
                </a:lnTo>
                <a:lnTo>
                  <a:pt x="110157" y="52674"/>
                </a:lnTo>
                <a:close/>
                <a:moveTo>
                  <a:pt x="131314" y="52674"/>
                </a:moveTo>
                <a:lnTo>
                  <a:pt x="137387" y="52686"/>
                </a:lnTo>
                <a:lnTo>
                  <a:pt x="137387" y="58758"/>
                </a:lnTo>
                <a:lnTo>
                  <a:pt x="131314" y="58758"/>
                </a:lnTo>
                <a:lnTo>
                  <a:pt x="131314" y="52674"/>
                </a:lnTo>
                <a:close/>
                <a:moveTo>
                  <a:pt x="17443" y="59734"/>
                </a:moveTo>
                <a:lnTo>
                  <a:pt x="17443" y="65806"/>
                </a:lnTo>
                <a:lnTo>
                  <a:pt x="11371" y="65806"/>
                </a:lnTo>
                <a:lnTo>
                  <a:pt x="11371" y="59734"/>
                </a:lnTo>
                <a:close/>
                <a:moveTo>
                  <a:pt x="24503" y="59734"/>
                </a:moveTo>
                <a:lnTo>
                  <a:pt x="24503" y="65806"/>
                </a:lnTo>
                <a:lnTo>
                  <a:pt x="18431" y="65806"/>
                </a:lnTo>
                <a:lnTo>
                  <a:pt x="18431" y="59734"/>
                </a:lnTo>
                <a:close/>
                <a:moveTo>
                  <a:pt x="31564" y="59734"/>
                </a:moveTo>
                <a:lnTo>
                  <a:pt x="31564" y="65806"/>
                </a:lnTo>
                <a:lnTo>
                  <a:pt x="25492" y="65806"/>
                </a:lnTo>
                <a:lnTo>
                  <a:pt x="25492" y="59734"/>
                </a:lnTo>
                <a:close/>
                <a:moveTo>
                  <a:pt x="38612" y="59734"/>
                </a:moveTo>
                <a:lnTo>
                  <a:pt x="38612" y="65806"/>
                </a:lnTo>
                <a:lnTo>
                  <a:pt x="32540" y="65806"/>
                </a:lnTo>
                <a:lnTo>
                  <a:pt x="32540" y="59734"/>
                </a:lnTo>
                <a:close/>
                <a:moveTo>
                  <a:pt x="45673" y="59734"/>
                </a:moveTo>
                <a:lnTo>
                  <a:pt x="45673" y="65806"/>
                </a:lnTo>
                <a:lnTo>
                  <a:pt x="39601" y="65806"/>
                </a:lnTo>
                <a:lnTo>
                  <a:pt x="39601" y="59734"/>
                </a:lnTo>
                <a:close/>
                <a:moveTo>
                  <a:pt x="52721" y="59734"/>
                </a:moveTo>
                <a:lnTo>
                  <a:pt x="52721" y="65806"/>
                </a:lnTo>
                <a:lnTo>
                  <a:pt x="46649" y="65806"/>
                </a:lnTo>
                <a:lnTo>
                  <a:pt x="46649" y="59734"/>
                </a:lnTo>
                <a:close/>
                <a:moveTo>
                  <a:pt x="59782" y="59734"/>
                </a:moveTo>
                <a:lnTo>
                  <a:pt x="59782" y="65806"/>
                </a:lnTo>
                <a:lnTo>
                  <a:pt x="53709" y="65806"/>
                </a:lnTo>
                <a:lnTo>
                  <a:pt x="53709" y="59734"/>
                </a:lnTo>
                <a:close/>
                <a:moveTo>
                  <a:pt x="66842" y="59734"/>
                </a:moveTo>
                <a:lnTo>
                  <a:pt x="66842" y="65806"/>
                </a:lnTo>
                <a:lnTo>
                  <a:pt x="60758" y="65806"/>
                </a:lnTo>
                <a:lnTo>
                  <a:pt x="60758" y="59734"/>
                </a:lnTo>
                <a:close/>
                <a:moveTo>
                  <a:pt x="73902" y="59734"/>
                </a:moveTo>
                <a:lnTo>
                  <a:pt x="73902" y="65806"/>
                </a:lnTo>
                <a:lnTo>
                  <a:pt x="67818" y="65806"/>
                </a:lnTo>
                <a:lnTo>
                  <a:pt x="67818" y="59734"/>
                </a:lnTo>
                <a:close/>
                <a:moveTo>
                  <a:pt x="80951" y="59734"/>
                </a:moveTo>
                <a:lnTo>
                  <a:pt x="80951" y="65806"/>
                </a:lnTo>
                <a:lnTo>
                  <a:pt x="74879" y="65806"/>
                </a:lnTo>
                <a:lnTo>
                  <a:pt x="74879" y="59734"/>
                </a:lnTo>
                <a:close/>
                <a:moveTo>
                  <a:pt x="88011" y="59734"/>
                </a:moveTo>
                <a:lnTo>
                  <a:pt x="88011" y="65806"/>
                </a:lnTo>
                <a:lnTo>
                  <a:pt x="81927" y="65806"/>
                </a:lnTo>
                <a:lnTo>
                  <a:pt x="81927" y="59734"/>
                </a:lnTo>
                <a:close/>
                <a:moveTo>
                  <a:pt x="95060" y="59734"/>
                </a:moveTo>
                <a:lnTo>
                  <a:pt x="95060" y="65806"/>
                </a:lnTo>
                <a:lnTo>
                  <a:pt x="88988" y="65806"/>
                </a:lnTo>
                <a:lnTo>
                  <a:pt x="88988" y="59734"/>
                </a:lnTo>
                <a:close/>
                <a:moveTo>
                  <a:pt x="123278" y="59734"/>
                </a:moveTo>
                <a:lnTo>
                  <a:pt x="123278" y="65806"/>
                </a:lnTo>
                <a:lnTo>
                  <a:pt x="117205" y="65806"/>
                </a:lnTo>
                <a:lnTo>
                  <a:pt x="117205" y="59734"/>
                </a:lnTo>
                <a:close/>
                <a:moveTo>
                  <a:pt x="130338" y="59734"/>
                </a:moveTo>
                <a:lnTo>
                  <a:pt x="130338" y="65806"/>
                </a:lnTo>
                <a:lnTo>
                  <a:pt x="124254" y="65806"/>
                </a:lnTo>
                <a:lnTo>
                  <a:pt x="124254" y="59734"/>
                </a:lnTo>
                <a:close/>
                <a:moveTo>
                  <a:pt x="144447" y="59734"/>
                </a:moveTo>
                <a:lnTo>
                  <a:pt x="144447" y="65806"/>
                </a:lnTo>
                <a:lnTo>
                  <a:pt x="138375" y="65806"/>
                </a:lnTo>
                <a:lnTo>
                  <a:pt x="138375" y="59734"/>
                </a:lnTo>
                <a:close/>
                <a:moveTo>
                  <a:pt x="151495" y="59734"/>
                </a:moveTo>
                <a:lnTo>
                  <a:pt x="151495" y="65806"/>
                </a:lnTo>
                <a:lnTo>
                  <a:pt x="145423" y="65806"/>
                </a:lnTo>
                <a:lnTo>
                  <a:pt x="145423" y="59734"/>
                </a:lnTo>
                <a:close/>
                <a:moveTo>
                  <a:pt x="158556" y="59734"/>
                </a:moveTo>
                <a:lnTo>
                  <a:pt x="158556" y="65806"/>
                </a:lnTo>
                <a:lnTo>
                  <a:pt x="152484" y="65806"/>
                </a:lnTo>
                <a:lnTo>
                  <a:pt x="152484" y="59734"/>
                </a:lnTo>
                <a:close/>
                <a:moveTo>
                  <a:pt x="165604" y="59734"/>
                </a:moveTo>
                <a:lnTo>
                  <a:pt x="165604" y="65806"/>
                </a:lnTo>
                <a:lnTo>
                  <a:pt x="159532" y="65806"/>
                </a:lnTo>
                <a:lnTo>
                  <a:pt x="159532" y="59734"/>
                </a:lnTo>
                <a:close/>
                <a:moveTo>
                  <a:pt x="172665" y="59734"/>
                </a:moveTo>
                <a:lnTo>
                  <a:pt x="172665" y="65806"/>
                </a:lnTo>
                <a:lnTo>
                  <a:pt x="166581" y="65806"/>
                </a:lnTo>
                <a:lnTo>
                  <a:pt x="166581" y="59734"/>
                </a:lnTo>
                <a:close/>
                <a:moveTo>
                  <a:pt x="179713" y="59734"/>
                </a:moveTo>
                <a:lnTo>
                  <a:pt x="179713" y="65806"/>
                </a:lnTo>
                <a:lnTo>
                  <a:pt x="173641" y="65806"/>
                </a:lnTo>
                <a:lnTo>
                  <a:pt x="173641" y="59734"/>
                </a:lnTo>
                <a:close/>
                <a:moveTo>
                  <a:pt x="186774" y="59734"/>
                </a:moveTo>
                <a:lnTo>
                  <a:pt x="186774" y="65806"/>
                </a:lnTo>
                <a:lnTo>
                  <a:pt x="180702" y="65806"/>
                </a:lnTo>
                <a:lnTo>
                  <a:pt x="180702" y="59734"/>
                </a:lnTo>
                <a:close/>
                <a:moveTo>
                  <a:pt x="193822" y="59734"/>
                </a:moveTo>
                <a:lnTo>
                  <a:pt x="193822" y="65806"/>
                </a:lnTo>
                <a:lnTo>
                  <a:pt x="187750" y="65806"/>
                </a:lnTo>
                <a:lnTo>
                  <a:pt x="187750" y="59734"/>
                </a:lnTo>
                <a:close/>
                <a:moveTo>
                  <a:pt x="200883" y="59734"/>
                </a:moveTo>
                <a:lnTo>
                  <a:pt x="200883" y="65806"/>
                </a:lnTo>
                <a:lnTo>
                  <a:pt x="194810" y="65806"/>
                </a:lnTo>
                <a:lnTo>
                  <a:pt x="194810" y="59734"/>
                </a:lnTo>
                <a:close/>
                <a:moveTo>
                  <a:pt x="207931" y="59734"/>
                </a:moveTo>
                <a:lnTo>
                  <a:pt x="207931" y="65806"/>
                </a:lnTo>
                <a:lnTo>
                  <a:pt x="201859" y="65806"/>
                </a:lnTo>
                <a:lnTo>
                  <a:pt x="201859" y="59734"/>
                </a:lnTo>
                <a:close/>
                <a:moveTo>
                  <a:pt x="214992" y="59734"/>
                </a:moveTo>
                <a:lnTo>
                  <a:pt x="214992" y="65806"/>
                </a:lnTo>
                <a:lnTo>
                  <a:pt x="208919" y="65806"/>
                </a:lnTo>
                <a:lnTo>
                  <a:pt x="208919" y="59734"/>
                </a:lnTo>
                <a:close/>
                <a:moveTo>
                  <a:pt x="222052" y="59734"/>
                </a:moveTo>
                <a:lnTo>
                  <a:pt x="222052" y="65806"/>
                </a:lnTo>
                <a:lnTo>
                  <a:pt x="215968" y="65806"/>
                </a:lnTo>
                <a:lnTo>
                  <a:pt x="215968" y="59734"/>
                </a:lnTo>
                <a:close/>
                <a:moveTo>
                  <a:pt x="229100" y="59734"/>
                </a:moveTo>
                <a:lnTo>
                  <a:pt x="229100" y="65806"/>
                </a:lnTo>
                <a:lnTo>
                  <a:pt x="223028" y="65806"/>
                </a:lnTo>
                <a:lnTo>
                  <a:pt x="223028" y="59734"/>
                </a:lnTo>
                <a:close/>
                <a:moveTo>
                  <a:pt x="236161" y="59734"/>
                </a:moveTo>
                <a:lnTo>
                  <a:pt x="236161" y="65806"/>
                </a:lnTo>
                <a:lnTo>
                  <a:pt x="230077" y="65806"/>
                </a:lnTo>
                <a:lnTo>
                  <a:pt x="230077" y="59734"/>
                </a:lnTo>
                <a:close/>
                <a:moveTo>
                  <a:pt x="243209" y="59734"/>
                </a:moveTo>
                <a:lnTo>
                  <a:pt x="243209" y="65806"/>
                </a:lnTo>
                <a:lnTo>
                  <a:pt x="237137" y="65806"/>
                </a:lnTo>
                <a:lnTo>
                  <a:pt x="237137" y="59734"/>
                </a:lnTo>
                <a:close/>
                <a:moveTo>
                  <a:pt x="250270" y="59734"/>
                </a:moveTo>
                <a:lnTo>
                  <a:pt x="250270" y="65806"/>
                </a:lnTo>
                <a:lnTo>
                  <a:pt x="244198" y="65806"/>
                </a:lnTo>
                <a:lnTo>
                  <a:pt x="244198" y="59734"/>
                </a:lnTo>
                <a:close/>
                <a:moveTo>
                  <a:pt x="257318" y="59734"/>
                </a:moveTo>
                <a:lnTo>
                  <a:pt x="257318" y="65806"/>
                </a:lnTo>
                <a:lnTo>
                  <a:pt x="251246" y="65806"/>
                </a:lnTo>
                <a:lnTo>
                  <a:pt x="251246" y="59734"/>
                </a:lnTo>
                <a:close/>
                <a:moveTo>
                  <a:pt x="264379" y="59734"/>
                </a:moveTo>
                <a:lnTo>
                  <a:pt x="264379" y="65806"/>
                </a:lnTo>
                <a:lnTo>
                  <a:pt x="258306" y="65806"/>
                </a:lnTo>
                <a:lnTo>
                  <a:pt x="258306" y="59734"/>
                </a:lnTo>
                <a:close/>
                <a:moveTo>
                  <a:pt x="271427" y="59734"/>
                </a:moveTo>
                <a:lnTo>
                  <a:pt x="271427" y="65806"/>
                </a:lnTo>
                <a:lnTo>
                  <a:pt x="265355" y="65806"/>
                </a:lnTo>
                <a:lnTo>
                  <a:pt x="265355" y="59734"/>
                </a:lnTo>
                <a:close/>
                <a:moveTo>
                  <a:pt x="278488" y="59734"/>
                </a:moveTo>
                <a:lnTo>
                  <a:pt x="278488" y="65806"/>
                </a:lnTo>
                <a:lnTo>
                  <a:pt x="272415" y="65806"/>
                </a:lnTo>
                <a:lnTo>
                  <a:pt x="272415" y="59734"/>
                </a:lnTo>
                <a:close/>
                <a:moveTo>
                  <a:pt x="102120" y="59734"/>
                </a:moveTo>
                <a:lnTo>
                  <a:pt x="102120" y="65818"/>
                </a:lnTo>
                <a:lnTo>
                  <a:pt x="96036" y="65818"/>
                </a:lnTo>
                <a:lnTo>
                  <a:pt x="96036" y="59734"/>
                </a:lnTo>
                <a:close/>
                <a:moveTo>
                  <a:pt x="109169" y="59734"/>
                </a:moveTo>
                <a:lnTo>
                  <a:pt x="109169" y="65818"/>
                </a:lnTo>
                <a:lnTo>
                  <a:pt x="103097" y="65818"/>
                </a:lnTo>
                <a:lnTo>
                  <a:pt x="103097" y="59734"/>
                </a:lnTo>
                <a:close/>
                <a:moveTo>
                  <a:pt x="116229" y="59734"/>
                </a:moveTo>
                <a:lnTo>
                  <a:pt x="116229" y="65818"/>
                </a:lnTo>
                <a:lnTo>
                  <a:pt x="110157" y="65818"/>
                </a:lnTo>
                <a:lnTo>
                  <a:pt x="110157" y="59734"/>
                </a:lnTo>
                <a:close/>
                <a:moveTo>
                  <a:pt x="137387" y="59734"/>
                </a:moveTo>
                <a:lnTo>
                  <a:pt x="137387" y="65818"/>
                </a:lnTo>
                <a:lnTo>
                  <a:pt x="131314" y="65818"/>
                </a:lnTo>
                <a:lnTo>
                  <a:pt x="131314" y="59734"/>
                </a:lnTo>
                <a:close/>
                <a:moveTo>
                  <a:pt x="17443" y="66783"/>
                </a:moveTo>
                <a:lnTo>
                  <a:pt x="17443" y="72867"/>
                </a:lnTo>
                <a:lnTo>
                  <a:pt x="11371" y="72867"/>
                </a:lnTo>
                <a:lnTo>
                  <a:pt x="11371" y="66783"/>
                </a:lnTo>
                <a:close/>
                <a:moveTo>
                  <a:pt x="24503" y="66783"/>
                </a:moveTo>
                <a:lnTo>
                  <a:pt x="24503" y="72867"/>
                </a:lnTo>
                <a:lnTo>
                  <a:pt x="18431" y="72867"/>
                </a:lnTo>
                <a:lnTo>
                  <a:pt x="18431" y="66783"/>
                </a:lnTo>
                <a:close/>
                <a:moveTo>
                  <a:pt x="31564" y="66783"/>
                </a:moveTo>
                <a:lnTo>
                  <a:pt x="31564" y="72867"/>
                </a:lnTo>
                <a:lnTo>
                  <a:pt x="25492" y="72867"/>
                </a:lnTo>
                <a:lnTo>
                  <a:pt x="25492" y="66783"/>
                </a:lnTo>
                <a:close/>
                <a:moveTo>
                  <a:pt x="38612" y="66783"/>
                </a:moveTo>
                <a:lnTo>
                  <a:pt x="38612" y="72867"/>
                </a:lnTo>
                <a:lnTo>
                  <a:pt x="32540" y="72867"/>
                </a:lnTo>
                <a:lnTo>
                  <a:pt x="32540" y="66783"/>
                </a:lnTo>
                <a:close/>
                <a:moveTo>
                  <a:pt x="45673" y="66783"/>
                </a:moveTo>
                <a:lnTo>
                  <a:pt x="45673" y="72867"/>
                </a:lnTo>
                <a:lnTo>
                  <a:pt x="39601" y="72867"/>
                </a:lnTo>
                <a:lnTo>
                  <a:pt x="39601" y="66783"/>
                </a:lnTo>
                <a:close/>
                <a:moveTo>
                  <a:pt x="52721" y="66783"/>
                </a:moveTo>
                <a:lnTo>
                  <a:pt x="52721" y="72867"/>
                </a:lnTo>
                <a:lnTo>
                  <a:pt x="46649" y="72867"/>
                </a:lnTo>
                <a:lnTo>
                  <a:pt x="46649" y="66783"/>
                </a:lnTo>
                <a:close/>
                <a:moveTo>
                  <a:pt x="59782" y="66783"/>
                </a:moveTo>
                <a:lnTo>
                  <a:pt x="59782" y="72867"/>
                </a:lnTo>
                <a:lnTo>
                  <a:pt x="53709" y="72867"/>
                </a:lnTo>
                <a:lnTo>
                  <a:pt x="53709" y="66783"/>
                </a:lnTo>
                <a:close/>
                <a:moveTo>
                  <a:pt x="60758" y="66783"/>
                </a:moveTo>
                <a:lnTo>
                  <a:pt x="66842" y="66795"/>
                </a:lnTo>
                <a:lnTo>
                  <a:pt x="66842" y="72867"/>
                </a:lnTo>
                <a:lnTo>
                  <a:pt x="60758" y="72867"/>
                </a:lnTo>
                <a:lnTo>
                  <a:pt x="60758" y="66783"/>
                </a:lnTo>
                <a:close/>
                <a:moveTo>
                  <a:pt x="67818" y="66783"/>
                </a:moveTo>
                <a:lnTo>
                  <a:pt x="73902" y="66795"/>
                </a:lnTo>
                <a:lnTo>
                  <a:pt x="73902" y="72867"/>
                </a:lnTo>
                <a:lnTo>
                  <a:pt x="67818" y="72867"/>
                </a:lnTo>
                <a:lnTo>
                  <a:pt x="67818" y="66783"/>
                </a:lnTo>
                <a:close/>
                <a:moveTo>
                  <a:pt x="74879" y="66783"/>
                </a:moveTo>
                <a:lnTo>
                  <a:pt x="80951" y="66795"/>
                </a:lnTo>
                <a:lnTo>
                  <a:pt x="80951" y="72867"/>
                </a:lnTo>
                <a:lnTo>
                  <a:pt x="74879" y="72867"/>
                </a:lnTo>
                <a:lnTo>
                  <a:pt x="74879" y="66783"/>
                </a:lnTo>
                <a:close/>
                <a:moveTo>
                  <a:pt x="88011" y="66783"/>
                </a:moveTo>
                <a:lnTo>
                  <a:pt x="88011" y="72867"/>
                </a:lnTo>
                <a:lnTo>
                  <a:pt x="81927" y="72867"/>
                </a:lnTo>
                <a:lnTo>
                  <a:pt x="81927" y="66783"/>
                </a:lnTo>
                <a:close/>
                <a:moveTo>
                  <a:pt x="95060" y="66783"/>
                </a:moveTo>
                <a:lnTo>
                  <a:pt x="95060" y="72867"/>
                </a:lnTo>
                <a:lnTo>
                  <a:pt x="88988" y="72867"/>
                </a:lnTo>
                <a:lnTo>
                  <a:pt x="88988" y="66783"/>
                </a:lnTo>
                <a:close/>
                <a:moveTo>
                  <a:pt x="96036" y="66783"/>
                </a:moveTo>
                <a:lnTo>
                  <a:pt x="102120" y="66795"/>
                </a:lnTo>
                <a:lnTo>
                  <a:pt x="102120" y="72867"/>
                </a:lnTo>
                <a:lnTo>
                  <a:pt x="96036" y="72867"/>
                </a:lnTo>
                <a:lnTo>
                  <a:pt x="96036" y="66783"/>
                </a:lnTo>
                <a:close/>
                <a:moveTo>
                  <a:pt x="103097" y="66783"/>
                </a:moveTo>
                <a:lnTo>
                  <a:pt x="109169" y="66795"/>
                </a:lnTo>
                <a:lnTo>
                  <a:pt x="109169" y="72867"/>
                </a:lnTo>
                <a:lnTo>
                  <a:pt x="103097" y="72867"/>
                </a:lnTo>
                <a:lnTo>
                  <a:pt x="103097" y="66783"/>
                </a:lnTo>
                <a:close/>
                <a:moveTo>
                  <a:pt x="110157" y="66783"/>
                </a:moveTo>
                <a:lnTo>
                  <a:pt x="116229" y="66795"/>
                </a:lnTo>
                <a:lnTo>
                  <a:pt x="116229" y="72867"/>
                </a:lnTo>
                <a:lnTo>
                  <a:pt x="110157" y="72867"/>
                </a:lnTo>
                <a:lnTo>
                  <a:pt x="110157" y="66783"/>
                </a:lnTo>
                <a:close/>
                <a:moveTo>
                  <a:pt x="123278" y="66783"/>
                </a:moveTo>
                <a:lnTo>
                  <a:pt x="123278" y="72867"/>
                </a:lnTo>
                <a:lnTo>
                  <a:pt x="117205" y="72867"/>
                </a:lnTo>
                <a:lnTo>
                  <a:pt x="117205" y="66783"/>
                </a:lnTo>
                <a:close/>
                <a:moveTo>
                  <a:pt x="130338" y="66783"/>
                </a:moveTo>
                <a:lnTo>
                  <a:pt x="130338" y="72867"/>
                </a:lnTo>
                <a:lnTo>
                  <a:pt x="124254" y="72867"/>
                </a:lnTo>
                <a:lnTo>
                  <a:pt x="124254" y="66783"/>
                </a:lnTo>
                <a:close/>
                <a:moveTo>
                  <a:pt x="131314" y="66783"/>
                </a:moveTo>
                <a:lnTo>
                  <a:pt x="137387" y="66795"/>
                </a:lnTo>
                <a:lnTo>
                  <a:pt x="137387" y="72867"/>
                </a:lnTo>
                <a:lnTo>
                  <a:pt x="131314" y="72867"/>
                </a:lnTo>
                <a:lnTo>
                  <a:pt x="131314" y="66783"/>
                </a:lnTo>
                <a:close/>
                <a:moveTo>
                  <a:pt x="144447" y="66783"/>
                </a:moveTo>
                <a:lnTo>
                  <a:pt x="144447" y="72867"/>
                </a:lnTo>
                <a:lnTo>
                  <a:pt x="138375" y="72867"/>
                </a:lnTo>
                <a:lnTo>
                  <a:pt x="138375" y="66783"/>
                </a:lnTo>
                <a:close/>
                <a:moveTo>
                  <a:pt x="151495" y="66783"/>
                </a:moveTo>
                <a:lnTo>
                  <a:pt x="151495" y="72867"/>
                </a:lnTo>
                <a:lnTo>
                  <a:pt x="145423" y="72867"/>
                </a:lnTo>
                <a:lnTo>
                  <a:pt x="145423" y="66783"/>
                </a:lnTo>
                <a:close/>
                <a:moveTo>
                  <a:pt x="158556" y="66783"/>
                </a:moveTo>
                <a:lnTo>
                  <a:pt x="158556" y="72867"/>
                </a:lnTo>
                <a:lnTo>
                  <a:pt x="152484" y="72867"/>
                </a:lnTo>
                <a:lnTo>
                  <a:pt x="152484" y="66783"/>
                </a:lnTo>
                <a:close/>
                <a:moveTo>
                  <a:pt x="165604" y="66783"/>
                </a:moveTo>
                <a:lnTo>
                  <a:pt x="165604" y="72867"/>
                </a:lnTo>
                <a:lnTo>
                  <a:pt x="159532" y="72867"/>
                </a:lnTo>
                <a:lnTo>
                  <a:pt x="159532" y="66783"/>
                </a:lnTo>
                <a:close/>
                <a:moveTo>
                  <a:pt x="172665" y="66783"/>
                </a:moveTo>
                <a:lnTo>
                  <a:pt x="172665" y="72867"/>
                </a:lnTo>
                <a:lnTo>
                  <a:pt x="166581" y="72867"/>
                </a:lnTo>
                <a:lnTo>
                  <a:pt x="166581" y="66783"/>
                </a:lnTo>
                <a:close/>
                <a:moveTo>
                  <a:pt x="179713" y="66783"/>
                </a:moveTo>
                <a:lnTo>
                  <a:pt x="179713" y="72867"/>
                </a:lnTo>
                <a:lnTo>
                  <a:pt x="173641" y="72867"/>
                </a:lnTo>
                <a:lnTo>
                  <a:pt x="173641" y="66783"/>
                </a:lnTo>
                <a:close/>
                <a:moveTo>
                  <a:pt x="186774" y="66783"/>
                </a:moveTo>
                <a:lnTo>
                  <a:pt x="186774" y="72867"/>
                </a:lnTo>
                <a:lnTo>
                  <a:pt x="180702" y="72867"/>
                </a:lnTo>
                <a:lnTo>
                  <a:pt x="180702" y="66783"/>
                </a:lnTo>
                <a:close/>
                <a:moveTo>
                  <a:pt x="193822" y="66783"/>
                </a:moveTo>
                <a:lnTo>
                  <a:pt x="193822" y="72867"/>
                </a:lnTo>
                <a:lnTo>
                  <a:pt x="187750" y="72867"/>
                </a:lnTo>
                <a:lnTo>
                  <a:pt x="187750" y="66783"/>
                </a:lnTo>
                <a:close/>
                <a:moveTo>
                  <a:pt x="200883" y="66783"/>
                </a:moveTo>
                <a:lnTo>
                  <a:pt x="200883" y="72867"/>
                </a:lnTo>
                <a:lnTo>
                  <a:pt x="194810" y="72867"/>
                </a:lnTo>
                <a:lnTo>
                  <a:pt x="194810" y="66783"/>
                </a:lnTo>
                <a:close/>
                <a:moveTo>
                  <a:pt x="207931" y="66783"/>
                </a:moveTo>
                <a:lnTo>
                  <a:pt x="207931" y="72867"/>
                </a:lnTo>
                <a:lnTo>
                  <a:pt x="201859" y="72867"/>
                </a:lnTo>
                <a:lnTo>
                  <a:pt x="201859" y="66783"/>
                </a:lnTo>
                <a:close/>
                <a:moveTo>
                  <a:pt x="214992" y="66783"/>
                </a:moveTo>
                <a:lnTo>
                  <a:pt x="214992" y="72867"/>
                </a:lnTo>
                <a:lnTo>
                  <a:pt x="208919" y="72867"/>
                </a:lnTo>
                <a:lnTo>
                  <a:pt x="208919" y="66783"/>
                </a:lnTo>
                <a:close/>
                <a:moveTo>
                  <a:pt x="222052" y="66783"/>
                </a:moveTo>
                <a:lnTo>
                  <a:pt x="222052" y="72867"/>
                </a:lnTo>
                <a:lnTo>
                  <a:pt x="215968" y="72867"/>
                </a:lnTo>
                <a:lnTo>
                  <a:pt x="215968" y="66783"/>
                </a:lnTo>
                <a:close/>
                <a:moveTo>
                  <a:pt x="229100" y="66783"/>
                </a:moveTo>
                <a:lnTo>
                  <a:pt x="229100" y="72867"/>
                </a:lnTo>
                <a:lnTo>
                  <a:pt x="223028" y="72867"/>
                </a:lnTo>
                <a:lnTo>
                  <a:pt x="223028" y="66783"/>
                </a:lnTo>
                <a:close/>
                <a:moveTo>
                  <a:pt x="236161" y="66783"/>
                </a:moveTo>
                <a:lnTo>
                  <a:pt x="236161" y="72867"/>
                </a:lnTo>
                <a:lnTo>
                  <a:pt x="230077" y="72867"/>
                </a:lnTo>
                <a:lnTo>
                  <a:pt x="230077" y="66783"/>
                </a:lnTo>
                <a:close/>
                <a:moveTo>
                  <a:pt x="243209" y="66783"/>
                </a:moveTo>
                <a:lnTo>
                  <a:pt x="243209" y="72867"/>
                </a:lnTo>
                <a:lnTo>
                  <a:pt x="237137" y="72867"/>
                </a:lnTo>
                <a:lnTo>
                  <a:pt x="237137" y="66783"/>
                </a:lnTo>
                <a:close/>
                <a:moveTo>
                  <a:pt x="250270" y="66783"/>
                </a:moveTo>
                <a:lnTo>
                  <a:pt x="250270" y="72867"/>
                </a:lnTo>
                <a:lnTo>
                  <a:pt x="244198" y="72867"/>
                </a:lnTo>
                <a:lnTo>
                  <a:pt x="244198" y="66783"/>
                </a:lnTo>
                <a:close/>
                <a:moveTo>
                  <a:pt x="257318" y="66783"/>
                </a:moveTo>
                <a:lnTo>
                  <a:pt x="257318" y="72867"/>
                </a:lnTo>
                <a:lnTo>
                  <a:pt x="251246" y="72867"/>
                </a:lnTo>
                <a:lnTo>
                  <a:pt x="251246" y="66783"/>
                </a:lnTo>
                <a:close/>
                <a:moveTo>
                  <a:pt x="264379" y="66783"/>
                </a:moveTo>
                <a:lnTo>
                  <a:pt x="264379" y="72867"/>
                </a:lnTo>
                <a:lnTo>
                  <a:pt x="258306" y="72867"/>
                </a:lnTo>
                <a:lnTo>
                  <a:pt x="258306" y="66783"/>
                </a:lnTo>
                <a:close/>
                <a:moveTo>
                  <a:pt x="271427" y="66783"/>
                </a:moveTo>
                <a:lnTo>
                  <a:pt x="271427" y="72867"/>
                </a:lnTo>
                <a:lnTo>
                  <a:pt x="265355" y="72867"/>
                </a:lnTo>
                <a:lnTo>
                  <a:pt x="265355" y="66783"/>
                </a:lnTo>
                <a:close/>
                <a:moveTo>
                  <a:pt x="278488" y="66783"/>
                </a:moveTo>
                <a:lnTo>
                  <a:pt x="278488" y="72867"/>
                </a:lnTo>
                <a:lnTo>
                  <a:pt x="272415" y="72867"/>
                </a:lnTo>
                <a:lnTo>
                  <a:pt x="272415" y="66783"/>
                </a:lnTo>
                <a:close/>
                <a:moveTo>
                  <a:pt x="17443" y="73843"/>
                </a:moveTo>
                <a:lnTo>
                  <a:pt x="17443" y="79915"/>
                </a:lnTo>
                <a:lnTo>
                  <a:pt x="11371" y="79915"/>
                </a:lnTo>
                <a:lnTo>
                  <a:pt x="11371" y="73843"/>
                </a:lnTo>
                <a:close/>
                <a:moveTo>
                  <a:pt x="24503" y="73843"/>
                </a:moveTo>
                <a:lnTo>
                  <a:pt x="24503" y="79915"/>
                </a:lnTo>
                <a:lnTo>
                  <a:pt x="18431" y="79915"/>
                </a:lnTo>
                <a:lnTo>
                  <a:pt x="18431" y="73843"/>
                </a:lnTo>
                <a:close/>
                <a:moveTo>
                  <a:pt x="31564" y="73843"/>
                </a:moveTo>
                <a:lnTo>
                  <a:pt x="31564" y="79915"/>
                </a:lnTo>
                <a:lnTo>
                  <a:pt x="25492" y="79915"/>
                </a:lnTo>
                <a:lnTo>
                  <a:pt x="25492" y="73843"/>
                </a:lnTo>
                <a:close/>
                <a:moveTo>
                  <a:pt x="38612" y="73843"/>
                </a:moveTo>
                <a:lnTo>
                  <a:pt x="38612" y="79915"/>
                </a:lnTo>
                <a:lnTo>
                  <a:pt x="32540" y="79915"/>
                </a:lnTo>
                <a:lnTo>
                  <a:pt x="32540" y="73843"/>
                </a:lnTo>
                <a:close/>
                <a:moveTo>
                  <a:pt x="45673" y="73843"/>
                </a:moveTo>
                <a:lnTo>
                  <a:pt x="45673" y="79915"/>
                </a:lnTo>
                <a:lnTo>
                  <a:pt x="39601" y="79915"/>
                </a:lnTo>
                <a:lnTo>
                  <a:pt x="39601" y="73843"/>
                </a:lnTo>
                <a:close/>
                <a:moveTo>
                  <a:pt x="52721" y="73843"/>
                </a:moveTo>
                <a:lnTo>
                  <a:pt x="52721" y="79915"/>
                </a:lnTo>
                <a:lnTo>
                  <a:pt x="46649" y="79915"/>
                </a:lnTo>
                <a:lnTo>
                  <a:pt x="46649" y="73843"/>
                </a:lnTo>
                <a:close/>
                <a:moveTo>
                  <a:pt x="59782" y="73843"/>
                </a:moveTo>
                <a:lnTo>
                  <a:pt x="59782" y="79915"/>
                </a:lnTo>
                <a:lnTo>
                  <a:pt x="53709" y="79915"/>
                </a:lnTo>
                <a:lnTo>
                  <a:pt x="53709" y="73843"/>
                </a:lnTo>
                <a:close/>
                <a:moveTo>
                  <a:pt x="66842" y="73843"/>
                </a:moveTo>
                <a:lnTo>
                  <a:pt x="66842" y="79915"/>
                </a:lnTo>
                <a:lnTo>
                  <a:pt x="60758" y="79915"/>
                </a:lnTo>
                <a:lnTo>
                  <a:pt x="60758" y="73843"/>
                </a:lnTo>
                <a:close/>
                <a:moveTo>
                  <a:pt x="73902" y="73843"/>
                </a:moveTo>
                <a:lnTo>
                  <a:pt x="73902" y="79915"/>
                </a:lnTo>
                <a:lnTo>
                  <a:pt x="67818" y="79915"/>
                </a:lnTo>
                <a:lnTo>
                  <a:pt x="67818" y="73843"/>
                </a:lnTo>
                <a:close/>
                <a:moveTo>
                  <a:pt x="80951" y="73843"/>
                </a:moveTo>
                <a:lnTo>
                  <a:pt x="80951" y="79915"/>
                </a:lnTo>
                <a:lnTo>
                  <a:pt x="74879" y="79915"/>
                </a:lnTo>
                <a:lnTo>
                  <a:pt x="74879" y="73843"/>
                </a:lnTo>
                <a:close/>
                <a:moveTo>
                  <a:pt x="88011" y="73843"/>
                </a:moveTo>
                <a:lnTo>
                  <a:pt x="88011" y="79915"/>
                </a:lnTo>
                <a:lnTo>
                  <a:pt x="81927" y="79915"/>
                </a:lnTo>
                <a:lnTo>
                  <a:pt x="81927" y="73843"/>
                </a:lnTo>
                <a:close/>
                <a:moveTo>
                  <a:pt x="95060" y="73843"/>
                </a:moveTo>
                <a:lnTo>
                  <a:pt x="95060" y="79915"/>
                </a:lnTo>
                <a:lnTo>
                  <a:pt x="88988" y="79915"/>
                </a:lnTo>
                <a:lnTo>
                  <a:pt x="88988" y="73843"/>
                </a:lnTo>
                <a:close/>
                <a:moveTo>
                  <a:pt x="123278" y="73843"/>
                </a:moveTo>
                <a:lnTo>
                  <a:pt x="123278" y="79915"/>
                </a:lnTo>
                <a:lnTo>
                  <a:pt x="117205" y="79915"/>
                </a:lnTo>
                <a:lnTo>
                  <a:pt x="117205" y="73843"/>
                </a:lnTo>
                <a:close/>
                <a:moveTo>
                  <a:pt x="130338" y="73843"/>
                </a:moveTo>
                <a:lnTo>
                  <a:pt x="130338" y="79915"/>
                </a:lnTo>
                <a:lnTo>
                  <a:pt x="124254" y="79915"/>
                </a:lnTo>
                <a:lnTo>
                  <a:pt x="124254" y="73843"/>
                </a:lnTo>
                <a:close/>
                <a:moveTo>
                  <a:pt x="144447" y="73843"/>
                </a:moveTo>
                <a:lnTo>
                  <a:pt x="144447" y="79915"/>
                </a:lnTo>
                <a:lnTo>
                  <a:pt x="138375" y="79915"/>
                </a:lnTo>
                <a:lnTo>
                  <a:pt x="138375" y="73843"/>
                </a:lnTo>
                <a:close/>
                <a:moveTo>
                  <a:pt x="151495" y="73843"/>
                </a:moveTo>
                <a:lnTo>
                  <a:pt x="151495" y="79915"/>
                </a:lnTo>
                <a:lnTo>
                  <a:pt x="145423" y="79915"/>
                </a:lnTo>
                <a:lnTo>
                  <a:pt x="145423" y="73843"/>
                </a:lnTo>
                <a:close/>
                <a:moveTo>
                  <a:pt x="158556" y="73843"/>
                </a:moveTo>
                <a:lnTo>
                  <a:pt x="158556" y="79915"/>
                </a:lnTo>
                <a:lnTo>
                  <a:pt x="152484" y="79915"/>
                </a:lnTo>
                <a:lnTo>
                  <a:pt x="152484" y="73843"/>
                </a:lnTo>
                <a:close/>
                <a:moveTo>
                  <a:pt x="165604" y="73843"/>
                </a:moveTo>
                <a:lnTo>
                  <a:pt x="165604" y="79915"/>
                </a:lnTo>
                <a:lnTo>
                  <a:pt x="159532" y="79915"/>
                </a:lnTo>
                <a:lnTo>
                  <a:pt x="159532" y="73843"/>
                </a:lnTo>
                <a:close/>
                <a:moveTo>
                  <a:pt x="172665" y="73843"/>
                </a:moveTo>
                <a:lnTo>
                  <a:pt x="172665" y="79915"/>
                </a:lnTo>
                <a:lnTo>
                  <a:pt x="166581" y="79915"/>
                </a:lnTo>
                <a:lnTo>
                  <a:pt x="166581" y="73843"/>
                </a:lnTo>
                <a:close/>
                <a:moveTo>
                  <a:pt x="179713" y="73843"/>
                </a:moveTo>
                <a:lnTo>
                  <a:pt x="179713" y="79915"/>
                </a:lnTo>
                <a:lnTo>
                  <a:pt x="173641" y="79915"/>
                </a:lnTo>
                <a:lnTo>
                  <a:pt x="173641" y="73843"/>
                </a:lnTo>
                <a:close/>
                <a:moveTo>
                  <a:pt x="186774" y="73843"/>
                </a:moveTo>
                <a:lnTo>
                  <a:pt x="186774" y="79915"/>
                </a:lnTo>
                <a:lnTo>
                  <a:pt x="180702" y="79915"/>
                </a:lnTo>
                <a:lnTo>
                  <a:pt x="180702" y="73843"/>
                </a:lnTo>
                <a:close/>
                <a:moveTo>
                  <a:pt x="193822" y="73843"/>
                </a:moveTo>
                <a:lnTo>
                  <a:pt x="193822" y="79915"/>
                </a:lnTo>
                <a:lnTo>
                  <a:pt x="187750" y="79915"/>
                </a:lnTo>
                <a:lnTo>
                  <a:pt x="187750" y="73843"/>
                </a:lnTo>
                <a:close/>
                <a:moveTo>
                  <a:pt x="200883" y="73843"/>
                </a:moveTo>
                <a:lnTo>
                  <a:pt x="200883" y="79915"/>
                </a:lnTo>
                <a:lnTo>
                  <a:pt x="194810" y="79915"/>
                </a:lnTo>
                <a:lnTo>
                  <a:pt x="194810" y="73843"/>
                </a:lnTo>
                <a:close/>
                <a:moveTo>
                  <a:pt x="207931" y="73843"/>
                </a:moveTo>
                <a:lnTo>
                  <a:pt x="207931" y="79915"/>
                </a:lnTo>
                <a:lnTo>
                  <a:pt x="201859" y="79915"/>
                </a:lnTo>
                <a:lnTo>
                  <a:pt x="201859" y="73843"/>
                </a:lnTo>
                <a:close/>
                <a:moveTo>
                  <a:pt x="214992" y="73843"/>
                </a:moveTo>
                <a:lnTo>
                  <a:pt x="214992" y="79915"/>
                </a:lnTo>
                <a:lnTo>
                  <a:pt x="208919" y="79915"/>
                </a:lnTo>
                <a:lnTo>
                  <a:pt x="208919" y="73843"/>
                </a:lnTo>
                <a:close/>
                <a:moveTo>
                  <a:pt x="222052" y="73843"/>
                </a:moveTo>
                <a:lnTo>
                  <a:pt x="222052" y="79915"/>
                </a:lnTo>
                <a:lnTo>
                  <a:pt x="215968" y="79915"/>
                </a:lnTo>
                <a:lnTo>
                  <a:pt x="215968" y="73843"/>
                </a:lnTo>
                <a:close/>
                <a:moveTo>
                  <a:pt x="229100" y="73843"/>
                </a:moveTo>
                <a:lnTo>
                  <a:pt x="229100" y="79915"/>
                </a:lnTo>
                <a:lnTo>
                  <a:pt x="223028" y="79915"/>
                </a:lnTo>
                <a:lnTo>
                  <a:pt x="223028" y="73843"/>
                </a:lnTo>
                <a:close/>
                <a:moveTo>
                  <a:pt x="236161" y="73843"/>
                </a:moveTo>
                <a:lnTo>
                  <a:pt x="236161" y="79915"/>
                </a:lnTo>
                <a:lnTo>
                  <a:pt x="230077" y="79915"/>
                </a:lnTo>
                <a:lnTo>
                  <a:pt x="230077" y="73843"/>
                </a:lnTo>
                <a:close/>
                <a:moveTo>
                  <a:pt x="243209" y="73843"/>
                </a:moveTo>
                <a:lnTo>
                  <a:pt x="243209" y="79915"/>
                </a:lnTo>
                <a:lnTo>
                  <a:pt x="237137" y="79915"/>
                </a:lnTo>
                <a:lnTo>
                  <a:pt x="237137" y="73843"/>
                </a:lnTo>
                <a:close/>
                <a:moveTo>
                  <a:pt x="250270" y="73843"/>
                </a:moveTo>
                <a:lnTo>
                  <a:pt x="250270" y="79915"/>
                </a:lnTo>
                <a:lnTo>
                  <a:pt x="244198" y="79915"/>
                </a:lnTo>
                <a:lnTo>
                  <a:pt x="244198" y="73843"/>
                </a:lnTo>
                <a:close/>
                <a:moveTo>
                  <a:pt x="257318" y="73843"/>
                </a:moveTo>
                <a:lnTo>
                  <a:pt x="257318" y="79915"/>
                </a:lnTo>
                <a:lnTo>
                  <a:pt x="251246" y="79915"/>
                </a:lnTo>
                <a:lnTo>
                  <a:pt x="251246" y="73843"/>
                </a:lnTo>
                <a:close/>
                <a:moveTo>
                  <a:pt x="264379" y="73843"/>
                </a:moveTo>
                <a:lnTo>
                  <a:pt x="264379" y="79915"/>
                </a:lnTo>
                <a:lnTo>
                  <a:pt x="258306" y="79915"/>
                </a:lnTo>
                <a:lnTo>
                  <a:pt x="258306" y="73843"/>
                </a:lnTo>
                <a:close/>
                <a:moveTo>
                  <a:pt x="271427" y="73843"/>
                </a:moveTo>
                <a:lnTo>
                  <a:pt x="271427" y="79915"/>
                </a:lnTo>
                <a:lnTo>
                  <a:pt x="265355" y="79915"/>
                </a:lnTo>
                <a:lnTo>
                  <a:pt x="265355" y="73843"/>
                </a:lnTo>
                <a:close/>
                <a:moveTo>
                  <a:pt x="278488" y="73843"/>
                </a:moveTo>
                <a:lnTo>
                  <a:pt x="278488" y="79915"/>
                </a:lnTo>
                <a:lnTo>
                  <a:pt x="272415" y="79915"/>
                </a:lnTo>
                <a:lnTo>
                  <a:pt x="272415" y="73843"/>
                </a:lnTo>
                <a:close/>
                <a:moveTo>
                  <a:pt x="96036" y="73843"/>
                </a:moveTo>
                <a:lnTo>
                  <a:pt x="102120" y="73855"/>
                </a:lnTo>
                <a:lnTo>
                  <a:pt x="102120" y="79927"/>
                </a:lnTo>
                <a:lnTo>
                  <a:pt x="96036" y="79927"/>
                </a:lnTo>
                <a:lnTo>
                  <a:pt x="96036" y="73843"/>
                </a:lnTo>
                <a:close/>
                <a:moveTo>
                  <a:pt x="103097" y="73843"/>
                </a:moveTo>
                <a:lnTo>
                  <a:pt x="109169" y="73855"/>
                </a:lnTo>
                <a:lnTo>
                  <a:pt x="109169" y="79927"/>
                </a:lnTo>
                <a:lnTo>
                  <a:pt x="103097" y="79927"/>
                </a:lnTo>
                <a:lnTo>
                  <a:pt x="103097" y="73843"/>
                </a:lnTo>
                <a:close/>
                <a:moveTo>
                  <a:pt x="110157" y="73843"/>
                </a:moveTo>
                <a:lnTo>
                  <a:pt x="116229" y="73855"/>
                </a:lnTo>
                <a:lnTo>
                  <a:pt x="116229" y="79927"/>
                </a:lnTo>
                <a:lnTo>
                  <a:pt x="110157" y="79927"/>
                </a:lnTo>
                <a:lnTo>
                  <a:pt x="110157" y="73843"/>
                </a:lnTo>
                <a:close/>
                <a:moveTo>
                  <a:pt x="131314" y="73843"/>
                </a:moveTo>
                <a:lnTo>
                  <a:pt x="137387" y="73855"/>
                </a:lnTo>
                <a:lnTo>
                  <a:pt x="137387" y="79927"/>
                </a:lnTo>
                <a:lnTo>
                  <a:pt x="131314" y="79927"/>
                </a:lnTo>
                <a:lnTo>
                  <a:pt x="131314" y="73843"/>
                </a:lnTo>
                <a:close/>
                <a:moveTo>
                  <a:pt x="17443" y="80903"/>
                </a:moveTo>
                <a:lnTo>
                  <a:pt x="17443" y="86976"/>
                </a:lnTo>
                <a:lnTo>
                  <a:pt x="11371" y="86976"/>
                </a:lnTo>
                <a:lnTo>
                  <a:pt x="11371" y="80903"/>
                </a:lnTo>
                <a:close/>
                <a:moveTo>
                  <a:pt x="24503" y="80903"/>
                </a:moveTo>
                <a:lnTo>
                  <a:pt x="24503" y="86976"/>
                </a:lnTo>
                <a:lnTo>
                  <a:pt x="18431" y="86976"/>
                </a:lnTo>
                <a:lnTo>
                  <a:pt x="18431" y="80903"/>
                </a:lnTo>
                <a:close/>
                <a:moveTo>
                  <a:pt x="31564" y="80903"/>
                </a:moveTo>
                <a:lnTo>
                  <a:pt x="31564" y="86976"/>
                </a:lnTo>
                <a:lnTo>
                  <a:pt x="25492" y="86976"/>
                </a:lnTo>
                <a:lnTo>
                  <a:pt x="25492" y="80903"/>
                </a:lnTo>
                <a:close/>
                <a:moveTo>
                  <a:pt x="38612" y="80903"/>
                </a:moveTo>
                <a:lnTo>
                  <a:pt x="38612" y="86976"/>
                </a:lnTo>
                <a:lnTo>
                  <a:pt x="32540" y="86976"/>
                </a:lnTo>
                <a:lnTo>
                  <a:pt x="32540" y="80903"/>
                </a:lnTo>
                <a:close/>
                <a:moveTo>
                  <a:pt x="45673" y="80903"/>
                </a:moveTo>
                <a:lnTo>
                  <a:pt x="45673" y="86976"/>
                </a:lnTo>
                <a:lnTo>
                  <a:pt x="39601" y="86976"/>
                </a:lnTo>
                <a:lnTo>
                  <a:pt x="39601" y="80903"/>
                </a:lnTo>
                <a:close/>
                <a:moveTo>
                  <a:pt x="52721" y="80903"/>
                </a:moveTo>
                <a:lnTo>
                  <a:pt x="52721" y="86976"/>
                </a:lnTo>
                <a:lnTo>
                  <a:pt x="46649" y="86976"/>
                </a:lnTo>
                <a:lnTo>
                  <a:pt x="46649" y="80903"/>
                </a:lnTo>
                <a:close/>
                <a:moveTo>
                  <a:pt x="59782" y="80903"/>
                </a:moveTo>
                <a:lnTo>
                  <a:pt x="59782" y="86976"/>
                </a:lnTo>
                <a:lnTo>
                  <a:pt x="53709" y="86976"/>
                </a:lnTo>
                <a:lnTo>
                  <a:pt x="53709" y="80903"/>
                </a:lnTo>
                <a:close/>
                <a:moveTo>
                  <a:pt x="66842" y="80903"/>
                </a:moveTo>
                <a:lnTo>
                  <a:pt x="66842" y="86976"/>
                </a:lnTo>
                <a:lnTo>
                  <a:pt x="60758" y="86976"/>
                </a:lnTo>
                <a:lnTo>
                  <a:pt x="60758" y="80903"/>
                </a:lnTo>
                <a:close/>
                <a:moveTo>
                  <a:pt x="73902" y="80903"/>
                </a:moveTo>
                <a:lnTo>
                  <a:pt x="73902" y="86976"/>
                </a:lnTo>
                <a:lnTo>
                  <a:pt x="67818" y="86976"/>
                </a:lnTo>
                <a:lnTo>
                  <a:pt x="67818" y="80903"/>
                </a:lnTo>
                <a:close/>
                <a:moveTo>
                  <a:pt x="80951" y="80903"/>
                </a:moveTo>
                <a:lnTo>
                  <a:pt x="80951" y="86976"/>
                </a:lnTo>
                <a:lnTo>
                  <a:pt x="74879" y="86976"/>
                </a:lnTo>
                <a:lnTo>
                  <a:pt x="74879" y="80903"/>
                </a:lnTo>
                <a:close/>
                <a:moveTo>
                  <a:pt x="88011" y="80903"/>
                </a:moveTo>
                <a:lnTo>
                  <a:pt x="88011" y="86976"/>
                </a:lnTo>
                <a:lnTo>
                  <a:pt x="81927" y="86976"/>
                </a:lnTo>
                <a:lnTo>
                  <a:pt x="81927" y="80903"/>
                </a:lnTo>
                <a:close/>
                <a:moveTo>
                  <a:pt x="95060" y="80903"/>
                </a:moveTo>
                <a:lnTo>
                  <a:pt x="95060" y="86976"/>
                </a:lnTo>
                <a:lnTo>
                  <a:pt x="88988" y="86976"/>
                </a:lnTo>
                <a:lnTo>
                  <a:pt x="88988" y="80903"/>
                </a:lnTo>
                <a:close/>
                <a:moveTo>
                  <a:pt x="102120" y="80903"/>
                </a:moveTo>
                <a:lnTo>
                  <a:pt x="102120" y="86976"/>
                </a:lnTo>
                <a:lnTo>
                  <a:pt x="96036" y="86976"/>
                </a:lnTo>
                <a:lnTo>
                  <a:pt x="96036" y="80903"/>
                </a:lnTo>
                <a:close/>
                <a:moveTo>
                  <a:pt x="109169" y="80903"/>
                </a:moveTo>
                <a:lnTo>
                  <a:pt x="109169" y="86976"/>
                </a:lnTo>
                <a:lnTo>
                  <a:pt x="103097" y="86976"/>
                </a:lnTo>
                <a:lnTo>
                  <a:pt x="103097" y="80903"/>
                </a:lnTo>
                <a:close/>
                <a:moveTo>
                  <a:pt x="116229" y="80903"/>
                </a:moveTo>
                <a:lnTo>
                  <a:pt x="116229" y="86976"/>
                </a:lnTo>
                <a:lnTo>
                  <a:pt x="110157" y="86976"/>
                </a:lnTo>
                <a:lnTo>
                  <a:pt x="110157" y="80903"/>
                </a:lnTo>
                <a:close/>
                <a:moveTo>
                  <a:pt x="123278" y="80903"/>
                </a:moveTo>
                <a:lnTo>
                  <a:pt x="123278" y="86976"/>
                </a:lnTo>
                <a:lnTo>
                  <a:pt x="117205" y="86976"/>
                </a:lnTo>
                <a:lnTo>
                  <a:pt x="117205" y="80903"/>
                </a:lnTo>
                <a:close/>
                <a:moveTo>
                  <a:pt x="130338" y="80903"/>
                </a:moveTo>
                <a:lnTo>
                  <a:pt x="130338" y="86976"/>
                </a:lnTo>
                <a:lnTo>
                  <a:pt x="124254" y="86976"/>
                </a:lnTo>
                <a:lnTo>
                  <a:pt x="124254" y="80903"/>
                </a:lnTo>
                <a:close/>
                <a:moveTo>
                  <a:pt x="137387" y="80903"/>
                </a:moveTo>
                <a:lnTo>
                  <a:pt x="137387" y="86976"/>
                </a:lnTo>
                <a:lnTo>
                  <a:pt x="131314" y="86976"/>
                </a:lnTo>
                <a:lnTo>
                  <a:pt x="131314" y="80903"/>
                </a:lnTo>
                <a:close/>
                <a:moveTo>
                  <a:pt x="144447" y="80903"/>
                </a:moveTo>
                <a:lnTo>
                  <a:pt x="144447" y="86976"/>
                </a:lnTo>
                <a:lnTo>
                  <a:pt x="138375" y="86976"/>
                </a:lnTo>
                <a:lnTo>
                  <a:pt x="138375" y="80903"/>
                </a:lnTo>
                <a:close/>
                <a:moveTo>
                  <a:pt x="151495" y="80903"/>
                </a:moveTo>
                <a:lnTo>
                  <a:pt x="151495" y="86976"/>
                </a:lnTo>
                <a:lnTo>
                  <a:pt x="145423" y="86976"/>
                </a:lnTo>
                <a:lnTo>
                  <a:pt x="145423" y="80903"/>
                </a:lnTo>
                <a:close/>
                <a:moveTo>
                  <a:pt x="158556" y="80903"/>
                </a:moveTo>
                <a:lnTo>
                  <a:pt x="158556" y="86976"/>
                </a:lnTo>
                <a:lnTo>
                  <a:pt x="152484" y="86976"/>
                </a:lnTo>
                <a:lnTo>
                  <a:pt x="152484" y="80903"/>
                </a:lnTo>
                <a:close/>
                <a:moveTo>
                  <a:pt x="165604" y="80903"/>
                </a:moveTo>
                <a:lnTo>
                  <a:pt x="165604" y="86976"/>
                </a:lnTo>
                <a:lnTo>
                  <a:pt x="159532" y="86976"/>
                </a:lnTo>
                <a:lnTo>
                  <a:pt x="159532" y="80903"/>
                </a:lnTo>
                <a:close/>
                <a:moveTo>
                  <a:pt x="172665" y="80903"/>
                </a:moveTo>
                <a:lnTo>
                  <a:pt x="172665" y="86976"/>
                </a:lnTo>
                <a:lnTo>
                  <a:pt x="166581" y="86976"/>
                </a:lnTo>
                <a:lnTo>
                  <a:pt x="166581" y="80903"/>
                </a:lnTo>
                <a:close/>
                <a:moveTo>
                  <a:pt x="179713" y="80903"/>
                </a:moveTo>
                <a:lnTo>
                  <a:pt x="179713" y="86976"/>
                </a:lnTo>
                <a:lnTo>
                  <a:pt x="173641" y="86976"/>
                </a:lnTo>
                <a:lnTo>
                  <a:pt x="173641" y="80903"/>
                </a:lnTo>
                <a:close/>
                <a:moveTo>
                  <a:pt x="186774" y="80903"/>
                </a:moveTo>
                <a:lnTo>
                  <a:pt x="186774" y="86976"/>
                </a:lnTo>
                <a:lnTo>
                  <a:pt x="180702" y="86976"/>
                </a:lnTo>
                <a:lnTo>
                  <a:pt x="180702" y="80903"/>
                </a:lnTo>
                <a:close/>
                <a:moveTo>
                  <a:pt x="193822" y="80903"/>
                </a:moveTo>
                <a:lnTo>
                  <a:pt x="193822" y="86976"/>
                </a:lnTo>
                <a:lnTo>
                  <a:pt x="187750" y="86976"/>
                </a:lnTo>
                <a:lnTo>
                  <a:pt x="187750" y="80903"/>
                </a:lnTo>
                <a:close/>
                <a:moveTo>
                  <a:pt x="200883" y="80903"/>
                </a:moveTo>
                <a:lnTo>
                  <a:pt x="200883" y="86976"/>
                </a:lnTo>
                <a:lnTo>
                  <a:pt x="194810" y="86976"/>
                </a:lnTo>
                <a:lnTo>
                  <a:pt x="194810" y="80903"/>
                </a:lnTo>
                <a:close/>
                <a:moveTo>
                  <a:pt x="207931" y="80903"/>
                </a:moveTo>
                <a:lnTo>
                  <a:pt x="207931" y="86976"/>
                </a:lnTo>
                <a:lnTo>
                  <a:pt x="201859" y="86976"/>
                </a:lnTo>
                <a:lnTo>
                  <a:pt x="201859" y="80903"/>
                </a:lnTo>
                <a:close/>
                <a:moveTo>
                  <a:pt x="214992" y="80903"/>
                </a:moveTo>
                <a:lnTo>
                  <a:pt x="214992" y="86976"/>
                </a:lnTo>
                <a:lnTo>
                  <a:pt x="208919" y="86976"/>
                </a:lnTo>
                <a:lnTo>
                  <a:pt x="208919" y="80903"/>
                </a:lnTo>
                <a:close/>
                <a:moveTo>
                  <a:pt x="222052" y="80903"/>
                </a:moveTo>
                <a:lnTo>
                  <a:pt x="222052" y="86976"/>
                </a:lnTo>
                <a:lnTo>
                  <a:pt x="215968" y="86976"/>
                </a:lnTo>
                <a:lnTo>
                  <a:pt x="215968" y="80903"/>
                </a:lnTo>
                <a:close/>
                <a:moveTo>
                  <a:pt x="229100" y="80903"/>
                </a:moveTo>
                <a:lnTo>
                  <a:pt x="229100" y="86976"/>
                </a:lnTo>
                <a:lnTo>
                  <a:pt x="223028" y="86976"/>
                </a:lnTo>
                <a:lnTo>
                  <a:pt x="223028" y="80903"/>
                </a:lnTo>
                <a:close/>
                <a:moveTo>
                  <a:pt x="236161" y="80903"/>
                </a:moveTo>
                <a:lnTo>
                  <a:pt x="236161" y="86976"/>
                </a:lnTo>
                <a:lnTo>
                  <a:pt x="230077" y="86976"/>
                </a:lnTo>
                <a:lnTo>
                  <a:pt x="230077" y="80903"/>
                </a:lnTo>
                <a:close/>
                <a:moveTo>
                  <a:pt x="243209" y="80903"/>
                </a:moveTo>
                <a:lnTo>
                  <a:pt x="243209" y="86976"/>
                </a:lnTo>
                <a:lnTo>
                  <a:pt x="237137" y="86976"/>
                </a:lnTo>
                <a:lnTo>
                  <a:pt x="237137" y="80903"/>
                </a:lnTo>
                <a:close/>
                <a:moveTo>
                  <a:pt x="250270" y="80903"/>
                </a:moveTo>
                <a:lnTo>
                  <a:pt x="250270" y="86976"/>
                </a:lnTo>
                <a:lnTo>
                  <a:pt x="244198" y="86976"/>
                </a:lnTo>
                <a:lnTo>
                  <a:pt x="244198" y="80903"/>
                </a:lnTo>
                <a:close/>
                <a:moveTo>
                  <a:pt x="257318" y="80903"/>
                </a:moveTo>
                <a:lnTo>
                  <a:pt x="257318" y="86976"/>
                </a:lnTo>
                <a:lnTo>
                  <a:pt x="251246" y="86976"/>
                </a:lnTo>
                <a:lnTo>
                  <a:pt x="251246" y="80903"/>
                </a:lnTo>
                <a:close/>
                <a:moveTo>
                  <a:pt x="264379" y="80903"/>
                </a:moveTo>
                <a:lnTo>
                  <a:pt x="264379" y="86976"/>
                </a:lnTo>
                <a:lnTo>
                  <a:pt x="258306" y="86976"/>
                </a:lnTo>
                <a:lnTo>
                  <a:pt x="258306" y="80903"/>
                </a:lnTo>
                <a:close/>
                <a:moveTo>
                  <a:pt x="271427" y="80903"/>
                </a:moveTo>
                <a:lnTo>
                  <a:pt x="271427" y="86976"/>
                </a:lnTo>
                <a:lnTo>
                  <a:pt x="265355" y="86976"/>
                </a:lnTo>
                <a:lnTo>
                  <a:pt x="265355" y="80903"/>
                </a:lnTo>
                <a:close/>
                <a:moveTo>
                  <a:pt x="278488" y="80903"/>
                </a:moveTo>
                <a:lnTo>
                  <a:pt x="278488" y="86976"/>
                </a:lnTo>
                <a:lnTo>
                  <a:pt x="272415" y="86976"/>
                </a:lnTo>
                <a:lnTo>
                  <a:pt x="272415" y="80903"/>
                </a:lnTo>
                <a:close/>
                <a:moveTo>
                  <a:pt x="17443" y="87952"/>
                </a:moveTo>
                <a:lnTo>
                  <a:pt x="17443" y="94024"/>
                </a:lnTo>
                <a:lnTo>
                  <a:pt x="11371" y="94024"/>
                </a:lnTo>
                <a:lnTo>
                  <a:pt x="11371" y="87952"/>
                </a:lnTo>
                <a:close/>
                <a:moveTo>
                  <a:pt x="24503" y="87952"/>
                </a:moveTo>
                <a:lnTo>
                  <a:pt x="24503" y="94024"/>
                </a:lnTo>
                <a:lnTo>
                  <a:pt x="18431" y="94024"/>
                </a:lnTo>
                <a:lnTo>
                  <a:pt x="18431" y="87952"/>
                </a:lnTo>
                <a:close/>
                <a:moveTo>
                  <a:pt x="31564" y="87952"/>
                </a:moveTo>
                <a:lnTo>
                  <a:pt x="31564" y="94024"/>
                </a:lnTo>
                <a:lnTo>
                  <a:pt x="25492" y="94024"/>
                </a:lnTo>
                <a:lnTo>
                  <a:pt x="25492" y="87952"/>
                </a:lnTo>
                <a:close/>
                <a:moveTo>
                  <a:pt x="38612" y="87952"/>
                </a:moveTo>
                <a:lnTo>
                  <a:pt x="38612" y="94024"/>
                </a:lnTo>
                <a:lnTo>
                  <a:pt x="32540" y="94024"/>
                </a:lnTo>
                <a:lnTo>
                  <a:pt x="32540" y="87952"/>
                </a:lnTo>
                <a:close/>
                <a:moveTo>
                  <a:pt x="45673" y="87952"/>
                </a:moveTo>
                <a:lnTo>
                  <a:pt x="45673" y="94024"/>
                </a:lnTo>
                <a:lnTo>
                  <a:pt x="39601" y="94024"/>
                </a:lnTo>
                <a:lnTo>
                  <a:pt x="39601" y="87952"/>
                </a:lnTo>
                <a:close/>
                <a:moveTo>
                  <a:pt x="52721" y="87952"/>
                </a:moveTo>
                <a:lnTo>
                  <a:pt x="52721" y="94024"/>
                </a:lnTo>
                <a:lnTo>
                  <a:pt x="46649" y="94024"/>
                </a:lnTo>
                <a:lnTo>
                  <a:pt x="46649" y="87952"/>
                </a:lnTo>
                <a:close/>
                <a:moveTo>
                  <a:pt x="59782" y="87952"/>
                </a:moveTo>
                <a:lnTo>
                  <a:pt x="59782" y="94024"/>
                </a:lnTo>
                <a:lnTo>
                  <a:pt x="53709" y="94024"/>
                </a:lnTo>
                <a:lnTo>
                  <a:pt x="53709" y="87952"/>
                </a:lnTo>
                <a:close/>
                <a:moveTo>
                  <a:pt x="88011" y="87952"/>
                </a:moveTo>
                <a:lnTo>
                  <a:pt x="88011" y="94024"/>
                </a:lnTo>
                <a:lnTo>
                  <a:pt x="81927" y="94024"/>
                </a:lnTo>
                <a:lnTo>
                  <a:pt x="81927" y="87952"/>
                </a:lnTo>
                <a:close/>
                <a:moveTo>
                  <a:pt x="95060" y="87952"/>
                </a:moveTo>
                <a:lnTo>
                  <a:pt x="95060" y="94024"/>
                </a:lnTo>
                <a:lnTo>
                  <a:pt x="88988" y="94024"/>
                </a:lnTo>
                <a:lnTo>
                  <a:pt x="88988" y="87952"/>
                </a:lnTo>
                <a:close/>
                <a:moveTo>
                  <a:pt x="123278" y="87952"/>
                </a:moveTo>
                <a:lnTo>
                  <a:pt x="123278" y="94024"/>
                </a:lnTo>
                <a:lnTo>
                  <a:pt x="117205" y="94024"/>
                </a:lnTo>
                <a:lnTo>
                  <a:pt x="117205" y="87952"/>
                </a:lnTo>
                <a:close/>
                <a:moveTo>
                  <a:pt x="130338" y="87952"/>
                </a:moveTo>
                <a:lnTo>
                  <a:pt x="130338" y="94024"/>
                </a:lnTo>
                <a:lnTo>
                  <a:pt x="124254" y="94024"/>
                </a:lnTo>
                <a:lnTo>
                  <a:pt x="124254" y="87952"/>
                </a:lnTo>
                <a:close/>
                <a:moveTo>
                  <a:pt x="144447" y="87952"/>
                </a:moveTo>
                <a:lnTo>
                  <a:pt x="144447" y="94024"/>
                </a:lnTo>
                <a:lnTo>
                  <a:pt x="138375" y="94024"/>
                </a:lnTo>
                <a:lnTo>
                  <a:pt x="138375" y="87952"/>
                </a:lnTo>
                <a:close/>
                <a:moveTo>
                  <a:pt x="151495" y="87952"/>
                </a:moveTo>
                <a:lnTo>
                  <a:pt x="151495" y="94024"/>
                </a:lnTo>
                <a:lnTo>
                  <a:pt x="145423" y="94024"/>
                </a:lnTo>
                <a:lnTo>
                  <a:pt x="145423" y="87952"/>
                </a:lnTo>
                <a:close/>
                <a:moveTo>
                  <a:pt x="158556" y="87952"/>
                </a:moveTo>
                <a:lnTo>
                  <a:pt x="158556" y="94024"/>
                </a:lnTo>
                <a:lnTo>
                  <a:pt x="152484" y="94024"/>
                </a:lnTo>
                <a:lnTo>
                  <a:pt x="152484" y="87952"/>
                </a:lnTo>
                <a:close/>
                <a:moveTo>
                  <a:pt x="165604" y="87952"/>
                </a:moveTo>
                <a:lnTo>
                  <a:pt x="165604" y="94024"/>
                </a:lnTo>
                <a:lnTo>
                  <a:pt x="159532" y="94024"/>
                </a:lnTo>
                <a:lnTo>
                  <a:pt x="159532" y="87952"/>
                </a:lnTo>
                <a:close/>
                <a:moveTo>
                  <a:pt x="172665" y="87952"/>
                </a:moveTo>
                <a:lnTo>
                  <a:pt x="172665" y="94024"/>
                </a:lnTo>
                <a:lnTo>
                  <a:pt x="166581" y="94024"/>
                </a:lnTo>
                <a:lnTo>
                  <a:pt x="166581" y="87952"/>
                </a:lnTo>
                <a:close/>
                <a:moveTo>
                  <a:pt x="179713" y="87952"/>
                </a:moveTo>
                <a:lnTo>
                  <a:pt x="179713" y="94024"/>
                </a:lnTo>
                <a:lnTo>
                  <a:pt x="173641" y="94024"/>
                </a:lnTo>
                <a:lnTo>
                  <a:pt x="173641" y="87952"/>
                </a:lnTo>
                <a:close/>
                <a:moveTo>
                  <a:pt x="186774" y="87952"/>
                </a:moveTo>
                <a:lnTo>
                  <a:pt x="186774" y="94024"/>
                </a:lnTo>
                <a:lnTo>
                  <a:pt x="180702" y="94024"/>
                </a:lnTo>
                <a:lnTo>
                  <a:pt x="180702" y="87952"/>
                </a:lnTo>
                <a:close/>
                <a:moveTo>
                  <a:pt x="193822" y="87952"/>
                </a:moveTo>
                <a:lnTo>
                  <a:pt x="193822" y="94024"/>
                </a:lnTo>
                <a:lnTo>
                  <a:pt x="187750" y="94024"/>
                </a:lnTo>
                <a:lnTo>
                  <a:pt x="187750" y="87952"/>
                </a:lnTo>
                <a:close/>
                <a:moveTo>
                  <a:pt x="200883" y="87952"/>
                </a:moveTo>
                <a:lnTo>
                  <a:pt x="200883" y="94024"/>
                </a:lnTo>
                <a:lnTo>
                  <a:pt x="194810" y="94024"/>
                </a:lnTo>
                <a:lnTo>
                  <a:pt x="194810" y="87952"/>
                </a:lnTo>
                <a:close/>
                <a:moveTo>
                  <a:pt x="207931" y="87952"/>
                </a:moveTo>
                <a:lnTo>
                  <a:pt x="207931" y="94024"/>
                </a:lnTo>
                <a:lnTo>
                  <a:pt x="201859" y="94024"/>
                </a:lnTo>
                <a:lnTo>
                  <a:pt x="201859" y="87952"/>
                </a:lnTo>
                <a:close/>
                <a:moveTo>
                  <a:pt x="214992" y="87952"/>
                </a:moveTo>
                <a:lnTo>
                  <a:pt x="214992" y="94024"/>
                </a:lnTo>
                <a:lnTo>
                  <a:pt x="208919" y="94024"/>
                </a:lnTo>
                <a:lnTo>
                  <a:pt x="208919" y="87952"/>
                </a:lnTo>
                <a:close/>
                <a:moveTo>
                  <a:pt x="222052" y="87952"/>
                </a:moveTo>
                <a:lnTo>
                  <a:pt x="222052" y="94024"/>
                </a:lnTo>
                <a:lnTo>
                  <a:pt x="215968" y="94024"/>
                </a:lnTo>
                <a:lnTo>
                  <a:pt x="215968" y="87952"/>
                </a:lnTo>
                <a:close/>
                <a:moveTo>
                  <a:pt x="229100" y="87952"/>
                </a:moveTo>
                <a:lnTo>
                  <a:pt x="229100" y="94024"/>
                </a:lnTo>
                <a:lnTo>
                  <a:pt x="223028" y="94024"/>
                </a:lnTo>
                <a:lnTo>
                  <a:pt x="223028" y="87952"/>
                </a:lnTo>
                <a:close/>
                <a:moveTo>
                  <a:pt x="236161" y="87952"/>
                </a:moveTo>
                <a:lnTo>
                  <a:pt x="236161" y="94024"/>
                </a:lnTo>
                <a:lnTo>
                  <a:pt x="230077" y="94024"/>
                </a:lnTo>
                <a:lnTo>
                  <a:pt x="230077" y="87952"/>
                </a:lnTo>
                <a:close/>
                <a:moveTo>
                  <a:pt x="243209" y="87952"/>
                </a:moveTo>
                <a:lnTo>
                  <a:pt x="243209" y="94024"/>
                </a:lnTo>
                <a:lnTo>
                  <a:pt x="237137" y="94024"/>
                </a:lnTo>
                <a:lnTo>
                  <a:pt x="237137" y="87952"/>
                </a:lnTo>
                <a:close/>
                <a:moveTo>
                  <a:pt x="250270" y="87952"/>
                </a:moveTo>
                <a:lnTo>
                  <a:pt x="250270" y="94024"/>
                </a:lnTo>
                <a:lnTo>
                  <a:pt x="244198" y="94024"/>
                </a:lnTo>
                <a:lnTo>
                  <a:pt x="244198" y="87952"/>
                </a:lnTo>
                <a:close/>
                <a:moveTo>
                  <a:pt x="257318" y="87952"/>
                </a:moveTo>
                <a:lnTo>
                  <a:pt x="257318" y="94024"/>
                </a:lnTo>
                <a:lnTo>
                  <a:pt x="251246" y="94024"/>
                </a:lnTo>
                <a:lnTo>
                  <a:pt x="251246" y="87952"/>
                </a:lnTo>
                <a:close/>
                <a:moveTo>
                  <a:pt x="264379" y="87952"/>
                </a:moveTo>
                <a:lnTo>
                  <a:pt x="264379" y="94024"/>
                </a:lnTo>
                <a:lnTo>
                  <a:pt x="258306" y="94024"/>
                </a:lnTo>
                <a:lnTo>
                  <a:pt x="258306" y="87952"/>
                </a:lnTo>
                <a:close/>
                <a:moveTo>
                  <a:pt x="271427" y="87952"/>
                </a:moveTo>
                <a:lnTo>
                  <a:pt x="271427" y="94024"/>
                </a:lnTo>
                <a:lnTo>
                  <a:pt x="265355" y="94024"/>
                </a:lnTo>
                <a:lnTo>
                  <a:pt x="265355" y="87952"/>
                </a:lnTo>
                <a:close/>
                <a:moveTo>
                  <a:pt x="278488" y="87952"/>
                </a:moveTo>
                <a:lnTo>
                  <a:pt x="278488" y="94024"/>
                </a:lnTo>
                <a:lnTo>
                  <a:pt x="272415" y="94024"/>
                </a:lnTo>
                <a:lnTo>
                  <a:pt x="272415" y="87952"/>
                </a:lnTo>
                <a:close/>
                <a:moveTo>
                  <a:pt x="66842" y="87952"/>
                </a:moveTo>
                <a:lnTo>
                  <a:pt x="66842" y="94036"/>
                </a:lnTo>
                <a:lnTo>
                  <a:pt x="60758" y="94036"/>
                </a:lnTo>
                <a:lnTo>
                  <a:pt x="60758" y="87952"/>
                </a:lnTo>
                <a:close/>
                <a:moveTo>
                  <a:pt x="73902" y="87952"/>
                </a:moveTo>
                <a:lnTo>
                  <a:pt x="73902" y="94036"/>
                </a:lnTo>
                <a:lnTo>
                  <a:pt x="67818" y="94036"/>
                </a:lnTo>
                <a:lnTo>
                  <a:pt x="67818" y="87952"/>
                </a:lnTo>
                <a:close/>
                <a:moveTo>
                  <a:pt x="80951" y="87952"/>
                </a:moveTo>
                <a:lnTo>
                  <a:pt x="80951" y="94036"/>
                </a:lnTo>
                <a:lnTo>
                  <a:pt x="74879" y="94036"/>
                </a:lnTo>
                <a:lnTo>
                  <a:pt x="74879" y="87952"/>
                </a:lnTo>
                <a:close/>
                <a:moveTo>
                  <a:pt x="102120" y="87952"/>
                </a:moveTo>
                <a:lnTo>
                  <a:pt x="102120" y="94036"/>
                </a:lnTo>
                <a:lnTo>
                  <a:pt x="96036" y="94036"/>
                </a:lnTo>
                <a:lnTo>
                  <a:pt x="96036" y="87952"/>
                </a:lnTo>
                <a:close/>
                <a:moveTo>
                  <a:pt x="103097" y="87952"/>
                </a:moveTo>
                <a:lnTo>
                  <a:pt x="109169" y="87964"/>
                </a:lnTo>
                <a:lnTo>
                  <a:pt x="109169" y="94036"/>
                </a:lnTo>
                <a:lnTo>
                  <a:pt x="103097" y="94036"/>
                </a:lnTo>
                <a:lnTo>
                  <a:pt x="103097" y="87952"/>
                </a:lnTo>
                <a:close/>
                <a:moveTo>
                  <a:pt x="110157" y="87952"/>
                </a:moveTo>
                <a:lnTo>
                  <a:pt x="116229" y="87964"/>
                </a:lnTo>
                <a:lnTo>
                  <a:pt x="116229" y="94036"/>
                </a:lnTo>
                <a:lnTo>
                  <a:pt x="110157" y="94036"/>
                </a:lnTo>
                <a:lnTo>
                  <a:pt x="110157" y="87952"/>
                </a:lnTo>
                <a:close/>
                <a:moveTo>
                  <a:pt x="137387" y="87952"/>
                </a:moveTo>
                <a:lnTo>
                  <a:pt x="137387" y="94036"/>
                </a:lnTo>
                <a:lnTo>
                  <a:pt x="131314" y="94036"/>
                </a:lnTo>
                <a:lnTo>
                  <a:pt x="131314" y="87952"/>
                </a:lnTo>
                <a:close/>
                <a:moveTo>
                  <a:pt x="17443" y="95012"/>
                </a:moveTo>
                <a:lnTo>
                  <a:pt x="17443" y="101085"/>
                </a:lnTo>
                <a:lnTo>
                  <a:pt x="11371" y="101085"/>
                </a:lnTo>
                <a:lnTo>
                  <a:pt x="11371" y="95012"/>
                </a:lnTo>
                <a:close/>
                <a:moveTo>
                  <a:pt x="24503" y="95012"/>
                </a:moveTo>
                <a:lnTo>
                  <a:pt x="24503" y="101085"/>
                </a:lnTo>
                <a:lnTo>
                  <a:pt x="18431" y="101085"/>
                </a:lnTo>
                <a:lnTo>
                  <a:pt x="18431" y="95012"/>
                </a:lnTo>
                <a:close/>
                <a:moveTo>
                  <a:pt x="31564" y="95012"/>
                </a:moveTo>
                <a:lnTo>
                  <a:pt x="31564" y="101085"/>
                </a:lnTo>
                <a:lnTo>
                  <a:pt x="25492" y="101085"/>
                </a:lnTo>
                <a:lnTo>
                  <a:pt x="25492" y="95012"/>
                </a:lnTo>
                <a:close/>
                <a:moveTo>
                  <a:pt x="38612" y="95012"/>
                </a:moveTo>
                <a:lnTo>
                  <a:pt x="38612" y="101085"/>
                </a:lnTo>
                <a:lnTo>
                  <a:pt x="32540" y="101085"/>
                </a:lnTo>
                <a:lnTo>
                  <a:pt x="32540" y="95012"/>
                </a:lnTo>
                <a:close/>
                <a:moveTo>
                  <a:pt x="45673" y="95012"/>
                </a:moveTo>
                <a:lnTo>
                  <a:pt x="45673" y="101085"/>
                </a:lnTo>
                <a:lnTo>
                  <a:pt x="39601" y="101085"/>
                </a:lnTo>
                <a:lnTo>
                  <a:pt x="39601" y="95012"/>
                </a:lnTo>
                <a:close/>
                <a:moveTo>
                  <a:pt x="52721" y="95012"/>
                </a:moveTo>
                <a:lnTo>
                  <a:pt x="52721" y="101085"/>
                </a:lnTo>
                <a:lnTo>
                  <a:pt x="46649" y="101085"/>
                </a:lnTo>
                <a:lnTo>
                  <a:pt x="46649" y="95012"/>
                </a:lnTo>
                <a:close/>
                <a:moveTo>
                  <a:pt x="59782" y="95012"/>
                </a:moveTo>
                <a:lnTo>
                  <a:pt x="59782" y="101085"/>
                </a:lnTo>
                <a:lnTo>
                  <a:pt x="53709" y="101085"/>
                </a:lnTo>
                <a:lnTo>
                  <a:pt x="53709" y="95012"/>
                </a:lnTo>
                <a:close/>
                <a:moveTo>
                  <a:pt x="66842" y="95012"/>
                </a:moveTo>
                <a:lnTo>
                  <a:pt x="66842" y="101085"/>
                </a:lnTo>
                <a:lnTo>
                  <a:pt x="60758" y="101085"/>
                </a:lnTo>
                <a:lnTo>
                  <a:pt x="60758" y="95012"/>
                </a:lnTo>
                <a:close/>
                <a:moveTo>
                  <a:pt x="73902" y="95012"/>
                </a:moveTo>
                <a:lnTo>
                  <a:pt x="73902" y="101085"/>
                </a:lnTo>
                <a:lnTo>
                  <a:pt x="67818" y="101085"/>
                </a:lnTo>
                <a:lnTo>
                  <a:pt x="67818" y="95012"/>
                </a:lnTo>
                <a:close/>
                <a:moveTo>
                  <a:pt x="80951" y="95012"/>
                </a:moveTo>
                <a:lnTo>
                  <a:pt x="80951" y="101085"/>
                </a:lnTo>
                <a:lnTo>
                  <a:pt x="74879" y="101085"/>
                </a:lnTo>
                <a:lnTo>
                  <a:pt x="74879" y="95012"/>
                </a:lnTo>
                <a:close/>
                <a:moveTo>
                  <a:pt x="88011" y="95012"/>
                </a:moveTo>
                <a:lnTo>
                  <a:pt x="88011" y="101085"/>
                </a:lnTo>
                <a:lnTo>
                  <a:pt x="81927" y="101085"/>
                </a:lnTo>
                <a:lnTo>
                  <a:pt x="81927" y="95012"/>
                </a:lnTo>
                <a:close/>
                <a:moveTo>
                  <a:pt x="95060" y="95012"/>
                </a:moveTo>
                <a:lnTo>
                  <a:pt x="95060" y="101085"/>
                </a:lnTo>
                <a:lnTo>
                  <a:pt x="88988" y="101085"/>
                </a:lnTo>
                <a:lnTo>
                  <a:pt x="88988" y="95012"/>
                </a:lnTo>
                <a:close/>
                <a:moveTo>
                  <a:pt x="102120" y="95012"/>
                </a:moveTo>
                <a:lnTo>
                  <a:pt x="102120" y="101085"/>
                </a:lnTo>
                <a:lnTo>
                  <a:pt x="96036" y="101085"/>
                </a:lnTo>
                <a:lnTo>
                  <a:pt x="96036" y="95012"/>
                </a:lnTo>
                <a:close/>
                <a:moveTo>
                  <a:pt x="109169" y="95012"/>
                </a:moveTo>
                <a:lnTo>
                  <a:pt x="109169" y="101085"/>
                </a:lnTo>
                <a:lnTo>
                  <a:pt x="103097" y="101085"/>
                </a:lnTo>
                <a:lnTo>
                  <a:pt x="103097" y="95012"/>
                </a:lnTo>
                <a:close/>
                <a:moveTo>
                  <a:pt x="116229" y="95012"/>
                </a:moveTo>
                <a:lnTo>
                  <a:pt x="116229" y="101085"/>
                </a:lnTo>
                <a:lnTo>
                  <a:pt x="110157" y="101085"/>
                </a:lnTo>
                <a:lnTo>
                  <a:pt x="110157" y="95012"/>
                </a:lnTo>
                <a:close/>
                <a:moveTo>
                  <a:pt x="123278" y="95012"/>
                </a:moveTo>
                <a:lnTo>
                  <a:pt x="123278" y="101085"/>
                </a:lnTo>
                <a:lnTo>
                  <a:pt x="117205" y="101085"/>
                </a:lnTo>
                <a:lnTo>
                  <a:pt x="117205" y="95012"/>
                </a:lnTo>
                <a:close/>
                <a:moveTo>
                  <a:pt x="130338" y="95012"/>
                </a:moveTo>
                <a:lnTo>
                  <a:pt x="130338" y="101085"/>
                </a:lnTo>
                <a:lnTo>
                  <a:pt x="124254" y="101085"/>
                </a:lnTo>
                <a:lnTo>
                  <a:pt x="124254" y="95012"/>
                </a:lnTo>
                <a:close/>
                <a:moveTo>
                  <a:pt x="137387" y="95012"/>
                </a:moveTo>
                <a:lnTo>
                  <a:pt x="137387" y="101085"/>
                </a:lnTo>
                <a:lnTo>
                  <a:pt x="131314" y="101085"/>
                </a:lnTo>
                <a:lnTo>
                  <a:pt x="131314" y="95012"/>
                </a:lnTo>
                <a:close/>
                <a:moveTo>
                  <a:pt x="144447" y="95012"/>
                </a:moveTo>
                <a:lnTo>
                  <a:pt x="144447" y="101085"/>
                </a:lnTo>
                <a:lnTo>
                  <a:pt x="138375" y="101085"/>
                </a:lnTo>
                <a:lnTo>
                  <a:pt x="138375" y="95012"/>
                </a:lnTo>
                <a:close/>
                <a:moveTo>
                  <a:pt x="151495" y="95012"/>
                </a:moveTo>
                <a:lnTo>
                  <a:pt x="151495" y="101085"/>
                </a:lnTo>
                <a:lnTo>
                  <a:pt x="145423" y="101085"/>
                </a:lnTo>
                <a:lnTo>
                  <a:pt x="145423" y="95012"/>
                </a:lnTo>
                <a:close/>
                <a:moveTo>
                  <a:pt x="158556" y="95012"/>
                </a:moveTo>
                <a:lnTo>
                  <a:pt x="158556" y="101085"/>
                </a:lnTo>
                <a:lnTo>
                  <a:pt x="152484" y="101085"/>
                </a:lnTo>
                <a:lnTo>
                  <a:pt x="152484" y="95012"/>
                </a:lnTo>
                <a:close/>
                <a:moveTo>
                  <a:pt x="165604" y="95012"/>
                </a:moveTo>
                <a:lnTo>
                  <a:pt x="165604" y="101085"/>
                </a:lnTo>
                <a:lnTo>
                  <a:pt x="159532" y="101085"/>
                </a:lnTo>
                <a:lnTo>
                  <a:pt x="159532" y="95012"/>
                </a:lnTo>
                <a:close/>
                <a:moveTo>
                  <a:pt x="172665" y="95012"/>
                </a:moveTo>
                <a:lnTo>
                  <a:pt x="172665" y="101085"/>
                </a:lnTo>
                <a:lnTo>
                  <a:pt x="166581" y="101085"/>
                </a:lnTo>
                <a:lnTo>
                  <a:pt x="166581" y="95012"/>
                </a:lnTo>
                <a:close/>
                <a:moveTo>
                  <a:pt x="179713" y="95012"/>
                </a:moveTo>
                <a:lnTo>
                  <a:pt x="179713" y="101085"/>
                </a:lnTo>
                <a:lnTo>
                  <a:pt x="173641" y="101085"/>
                </a:lnTo>
                <a:lnTo>
                  <a:pt x="173641" y="95012"/>
                </a:lnTo>
                <a:close/>
                <a:moveTo>
                  <a:pt x="186774" y="95012"/>
                </a:moveTo>
                <a:lnTo>
                  <a:pt x="186774" y="101085"/>
                </a:lnTo>
                <a:lnTo>
                  <a:pt x="180702" y="101085"/>
                </a:lnTo>
                <a:lnTo>
                  <a:pt x="180702" y="95012"/>
                </a:lnTo>
                <a:close/>
                <a:moveTo>
                  <a:pt x="193822" y="95012"/>
                </a:moveTo>
                <a:lnTo>
                  <a:pt x="193822" y="101085"/>
                </a:lnTo>
                <a:lnTo>
                  <a:pt x="187750" y="101085"/>
                </a:lnTo>
                <a:lnTo>
                  <a:pt x="187750" y="95012"/>
                </a:lnTo>
                <a:close/>
                <a:moveTo>
                  <a:pt x="200883" y="95012"/>
                </a:moveTo>
                <a:lnTo>
                  <a:pt x="200883" y="101085"/>
                </a:lnTo>
                <a:lnTo>
                  <a:pt x="194810" y="101085"/>
                </a:lnTo>
                <a:lnTo>
                  <a:pt x="194810" y="95012"/>
                </a:lnTo>
                <a:close/>
                <a:moveTo>
                  <a:pt x="207931" y="95012"/>
                </a:moveTo>
                <a:lnTo>
                  <a:pt x="207931" y="101085"/>
                </a:lnTo>
                <a:lnTo>
                  <a:pt x="201859" y="101085"/>
                </a:lnTo>
                <a:lnTo>
                  <a:pt x="201859" y="95012"/>
                </a:lnTo>
                <a:close/>
                <a:moveTo>
                  <a:pt x="214992" y="95012"/>
                </a:moveTo>
                <a:lnTo>
                  <a:pt x="214992" y="101085"/>
                </a:lnTo>
                <a:lnTo>
                  <a:pt x="208919" y="101085"/>
                </a:lnTo>
                <a:lnTo>
                  <a:pt x="208919" y="95012"/>
                </a:lnTo>
                <a:close/>
                <a:moveTo>
                  <a:pt x="222052" y="95012"/>
                </a:moveTo>
                <a:lnTo>
                  <a:pt x="222052" y="101085"/>
                </a:lnTo>
                <a:lnTo>
                  <a:pt x="215968" y="101085"/>
                </a:lnTo>
                <a:lnTo>
                  <a:pt x="215968" y="95012"/>
                </a:lnTo>
                <a:close/>
                <a:moveTo>
                  <a:pt x="229100" y="95012"/>
                </a:moveTo>
                <a:lnTo>
                  <a:pt x="229100" y="101085"/>
                </a:lnTo>
                <a:lnTo>
                  <a:pt x="223028" y="101085"/>
                </a:lnTo>
                <a:lnTo>
                  <a:pt x="223028" y="95012"/>
                </a:lnTo>
                <a:close/>
                <a:moveTo>
                  <a:pt x="236161" y="95012"/>
                </a:moveTo>
                <a:lnTo>
                  <a:pt x="236161" y="101085"/>
                </a:lnTo>
                <a:lnTo>
                  <a:pt x="230077" y="101085"/>
                </a:lnTo>
                <a:lnTo>
                  <a:pt x="230077" y="95012"/>
                </a:lnTo>
                <a:close/>
                <a:moveTo>
                  <a:pt x="243209" y="95012"/>
                </a:moveTo>
                <a:lnTo>
                  <a:pt x="243209" y="101085"/>
                </a:lnTo>
                <a:lnTo>
                  <a:pt x="237137" y="101085"/>
                </a:lnTo>
                <a:lnTo>
                  <a:pt x="237137" y="95012"/>
                </a:lnTo>
                <a:close/>
                <a:moveTo>
                  <a:pt x="250270" y="95012"/>
                </a:moveTo>
                <a:lnTo>
                  <a:pt x="250270" y="101085"/>
                </a:lnTo>
                <a:lnTo>
                  <a:pt x="244198" y="101085"/>
                </a:lnTo>
                <a:lnTo>
                  <a:pt x="244198" y="95012"/>
                </a:lnTo>
                <a:close/>
                <a:moveTo>
                  <a:pt x="257318" y="95012"/>
                </a:moveTo>
                <a:lnTo>
                  <a:pt x="257318" y="101085"/>
                </a:lnTo>
                <a:lnTo>
                  <a:pt x="251246" y="101085"/>
                </a:lnTo>
                <a:lnTo>
                  <a:pt x="251246" y="95012"/>
                </a:lnTo>
                <a:close/>
                <a:moveTo>
                  <a:pt x="264379" y="95012"/>
                </a:moveTo>
                <a:lnTo>
                  <a:pt x="264379" y="101085"/>
                </a:lnTo>
                <a:lnTo>
                  <a:pt x="258306" y="101085"/>
                </a:lnTo>
                <a:lnTo>
                  <a:pt x="258306" y="95012"/>
                </a:lnTo>
                <a:close/>
                <a:moveTo>
                  <a:pt x="271427" y="95012"/>
                </a:moveTo>
                <a:lnTo>
                  <a:pt x="271427" y="101085"/>
                </a:lnTo>
                <a:lnTo>
                  <a:pt x="265355" y="101085"/>
                </a:lnTo>
                <a:lnTo>
                  <a:pt x="265355" y="95012"/>
                </a:lnTo>
                <a:close/>
                <a:moveTo>
                  <a:pt x="278488" y="95012"/>
                </a:moveTo>
                <a:lnTo>
                  <a:pt x="278488" y="101085"/>
                </a:lnTo>
                <a:lnTo>
                  <a:pt x="272415" y="101085"/>
                </a:lnTo>
                <a:lnTo>
                  <a:pt x="272415" y="95012"/>
                </a:lnTo>
                <a:close/>
                <a:moveTo>
                  <a:pt x="17443" y="102061"/>
                </a:moveTo>
                <a:lnTo>
                  <a:pt x="17443" y="108145"/>
                </a:lnTo>
                <a:lnTo>
                  <a:pt x="11371" y="108145"/>
                </a:lnTo>
                <a:lnTo>
                  <a:pt x="11371" y="102061"/>
                </a:lnTo>
                <a:close/>
                <a:moveTo>
                  <a:pt x="24503" y="102061"/>
                </a:moveTo>
                <a:lnTo>
                  <a:pt x="24503" y="108145"/>
                </a:lnTo>
                <a:lnTo>
                  <a:pt x="18431" y="108145"/>
                </a:lnTo>
                <a:lnTo>
                  <a:pt x="18431" y="102061"/>
                </a:lnTo>
                <a:close/>
                <a:moveTo>
                  <a:pt x="31564" y="102061"/>
                </a:moveTo>
                <a:lnTo>
                  <a:pt x="31564" y="108145"/>
                </a:lnTo>
                <a:lnTo>
                  <a:pt x="25492" y="108145"/>
                </a:lnTo>
                <a:lnTo>
                  <a:pt x="25492" y="102061"/>
                </a:lnTo>
                <a:close/>
                <a:moveTo>
                  <a:pt x="38612" y="102061"/>
                </a:moveTo>
                <a:lnTo>
                  <a:pt x="38612" y="108145"/>
                </a:lnTo>
                <a:lnTo>
                  <a:pt x="32540" y="108145"/>
                </a:lnTo>
                <a:lnTo>
                  <a:pt x="32540" y="102061"/>
                </a:lnTo>
                <a:close/>
                <a:moveTo>
                  <a:pt x="45673" y="102061"/>
                </a:moveTo>
                <a:lnTo>
                  <a:pt x="45673" y="108145"/>
                </a:lnTo>
                <a:lnTo>
                  <a:pt x="39601" y="108145"/>
                </a:lnTo>
                <a:lnTo>
                  <a:pt x="39601" y="102061"/>
                </a:lnTo>
                <a:close/>
                <a:moveTo>
                  <a:pt x="52721" y="102061"/>
                </a:moveTo>
                <a:lnTo>
                  <a:pt x="52721" y="108145"/>
                </a:lnTo>
                <a:lnTo>
                  <a:pt x="46649" y="108145"/>
                </a:lnTo>
                <a:lnTo>
                  <a:pt x="46649" y="102061"/>
                </a:lnTo>
                <a:close/>
                <a:moveTo>
                  <a:pt x="59782" y="102061"/>
                </a:moveTo>
                <a:lnTo>
                  <a:pt x="59782" y="108145"/>
                </a:lnTo>
                <a:lnTo>
                  <a:pt x="53709" y="108145"/>
                </a:lnTo>
                <a:lnTo>
                  <a:pt x="53709" y="102061"/>
                </a:lnTo>
                <a:close/>
                <a:moveTo>
                  <a:pt x="66842" y="102061"/>
                </a:moveTo>
                <a:lnTo>
                  <a:pt x="66842" y="108145"/>
                </a:lnTo>
                <a:lnTo>
                  <a:pt x="60758" y="108145"/>
                </a:lnTo>
                <a:lnTo>
                  <a:pt x="60758" y="102061"/>
                </a:lnTo>
                <a:close/>
                <a:moveTo>
                  <a:pt x="73902" y="102061"/>
                </a:moveTo>
                <a:lnTo>
                  <a:pt x="73902" y="108145"/>
                </a:lnTo>
                <a:lnTo>
                  <a:pt x="67818" y="108145"/>
                </a:lnTo>
                <a:lnTo>
                  <a:pt x="67818" y="102061"/>
                </a:lnTo>
                <a:close/>
                <a:moveTo>
                  <a:pt x="80951" y="102061"/>
                </a:moveTo>
                <a:lnTo>
                  <a:pt x="80951" y="108145"/>
                </a:lnTo>
                <a:lnTo>
                  <a:pt x="74879" y="108145"/>
                </a:lnTo>
                <a:lnTo>
                  <a:pt x="74879" y="102061"/>
                </a:lnTo>
                <a:close/>
                <a:moveTo>
                  <a:pt x="88011" y="102061"/>
                </a:moveTo>
                <a:lnTo>
                  <a:pt x="88011" y="108145"/>
                </a:lnTo>
                <a:lnTo>
                  <a:pt x="81927" y="108145"/>
                </a:lnTo>
                <a:lnTo>
                  <a:pt x="81927" y="102061"/>
                </a:lnTo>
                <a:close/>
                <a:moveTo>
                  <a:pt x="95060" y="102061"/>
                </a:moveTo>
                <a:lnTo>
                  <a:pt x="95060" y="108145"/>
                </a:lnTo>
                <a:lnTo>
                  <a:pt x="88988" y="108145"/>
                </a:lnTo>
                <a:lnTo>
                  <a:pt x="88988" y="102061"/>
                </a:lnTo>
                <a:close/>
                <a:moveTo>
                  <a:pt x="102120" y="102061"/>
                </a:moveTo>
                <a:lnTo>
                  <a:pt x="102120" y="108145"/>
                </a:lnTo>
                <a:lnTo>
                  <a:pt x="96036" y="108145"/>
                </a:lnTo>
                <a:lnTo>
                  <a:pt x="96036" y="102061"/>
                </a:lnTo>
                <a:close/>
                <a:moveTo>
                  <a:pt x="103097" y="102061"/>
                </a:moveTo>
                <a:lnTo>
                  <a:pt x="109169" y="102073"/>
                </a:lnTo>
                <a:lnTo>
                  <a:pt x="109169" y="108145"/>
                </a:lnTo>
                <a:lnTo>
                  <a:pt x="103097" y="108145"/>
                </a:lnTo>
                <a:lnTo>
                  <a:pt x="103097" y="102061"/>
                </a:lnTo>
                <a:close/>
                <a:moveTo>
                  <a:pt x="110157" y="102061"/>
                </a:moveTo>
                <a:lnTo>
                  <a:pt x="116229" y="102073"/>
                </a:lnTo>
                <a:lnTo>
                  <a:pt x="116229" y="108145"/>
                </a:lnTo>
                <a:lnTo>
                  <a:pt x="110157" y="108145"/>
                </a:lnTo>
                <a:lnTo>
                  <a:pt x="110157" y="102061"/>
                </a:lnTo>
                <a:close/>
                <a:moveTo>
                  <a:pt x="123278" y="102061"/>
                </a:moveTo>
                <a:lnTo>
                  <a:pt x="123278" y="108145"/>
                </a:lnTo>
                <a:lnTo>
                  <a:pt x="117205" y="108145"/>
                </a:lnTo>
                <a:lnTo>
                  <a:pt x="117205" y="102061"/>
                </a:lnTo>
                <a:close/>
                <a:moveTo>
                  <a:pt x="130338" y="102061"/>
                </a:moveTo>
                <a:lnTo>
                  <a:pt x="130338" y="108145"/>
                </a:lnTo>
                <a:lnTo>
                  <a:pt x="124254" y="108145"/>
                </a:lnTo>
                <a:lnTo>
                  <a:pt x="124254" y="102061"/>
                </a:lnTo>
                <a:close/>
                <a:moveTo>
                  <a:pt x="137387" y="102061"/>
                </a:moveTo>
                <a:lnTo>
                  <a:pt x="137387" y="108145"/>
                </a:lnTo>
                <a:lnTo>
                  <a:pt x="131314" y="108145"/>
                </a:lnTo>
                <a:lnTo>
                  <a:pt x="131314" y="102061"/>
                </a:lnTo>
                <a:close/>
                <a:moveTo>
                  <a:pt x="144447" y="102061"/>
                </a:moveTo>
                <a:lnTo>
                  <a:pt x="144447" y="108145"/>
                </a:lnTo>
                <a:lnTo>
                  <a:pt x="138375" y="108145"/>
                </a:lnTo>
                <a:lnTo>
                  <a:pt x="138375" y="102061"/>
                </a:lnTo>
                <a:close/>
                <a:moveTo>
                  <a:pt x="151495" y="102061"/>
                </a:moveTo>
                <a:lnTo>
                  <a:pt x="151495" y="108145"/>
                </a:lnTo>
                <a:lnTo>
                  <a:pt x="145423" y="108145"/>
                </a:lnTo>
                <a:lnTo>
                  <a:pt x="145423" y="102061"/>
                </a:lnTo>
                <a:close/>
                <a:moveTo>
                  <a:pt x="158556" y="102061"/>
                </a:moveTo>
                <a:lnTo>
                  <a:pt x="158556" y="108145"/>
                </a:lnTo>
                <a:lnTo>
                  <a:pt x="152484" y="108145"/>
                </a:lnTo>
                <a:lnTo>
                  <a:pt x="152484" y="102061"/>
                </a:lnTo>
                <a:close/>
                <a:moveTo>
                  <a:pt x="165604" y="102061"/>
                </a:moveTo>
                <a:lnTo>
                  <a:pt x="165604" y="108145"/>
                </a:lnTo>
                <a:lnTo>
                  <a:pt x="159532" y="108145"/>
                </a:lnTo>
                <a:lnTo>
                  <a:pt x="159532" y="102061"/>
                </a:lnTo>
                <a:close/>
                <a:moveTo>
                  <a:pt x="172665" y="102061"/>
                </a:moveTo>
                <a:lnTo>
                  <a:pt x="172665" y="108145"/>
                </a:lnTo>
                <a:lnTo>
                  <a:pt x="166581" y="108145"/>
                </a:lnTo>
                <a:lnTo>
                  <a:pt x="166581" y="102061"/>
                </a:lnTo>
                <a:close/>
                <a:moveTo>
                  <a:pt x="179713" y="102061"/>
                </a:moveTo>
                <a:lnTo>
                  <a:pt x="179713" y="108145"/>
                </a:lnTo>
                <a:lnTo>
                  <a:pt x="173641" y="108145"/>
                </a:lnTo>
                <a:lnTo>
                  <a:pt x="173641" y="102061"/>
                </a:lnTo>
                <a:close/>
                <a:moveTo>
                  <a:pt x="186774" y="102061"/>
                </a:moveTo>
                <a:lnTo>
                  <a:pt x="186774" y="108145"/>
                </a:lnTo>
                <a:lnTo>
                  <a:pt x="180702" y="108145"/>
                </a:lnTo>
                <a:lnTo>
                  <a:pt x="180702" y="102061"/>
                </a:lnTo>
                <a:close/>
                <a:moveTo>
                  <a:pt x="193822" y="102061"/>
                </a:moveTo>
                <a:lnTo>
                  <a:pt x="193822" y="108145"/>
                </a:lnTo>
                <a:lnTo>
                  <a:pt x="187750" y="108145"/>
                </a:lnTo>
                <a:lnTo>
                  <a:pt x="187750" y="102061"/>
                </a:lnTo>
                <a:close/>
                <a:moveTo>
                  <a:pt x="200883" y="102061"/>
                </a:moveTo>
                <a:lnTo>
                  <a:pt x="200883" y="108145"/>
                </a:lnTo>
                <a:lnTo>
                  <a:pt x="194810" y="108145"/>
                </a:lnTo>
                <a:lnTo>
                  <a:pt x="194810" y="102061"/>
                </a:lnTo>
                <a:close/>
                <a:moveTo>
                  <a:pt x="207931" y="102061"/>
                </a:moveTo>
                <a:lnTo>
                  <a:pt x="207931" y="108145"/>
                </a:lnTo>
                <a:lnTo>
                  <a:pt x="201859" y="108145"/>
                </a:lnTo>
                <a:lnTo>
                  <a:pt x="201859" y="102061"/>
                </a:lnTo>
                <a:close/>
                <a:moveTo>
                  <a:pt x="214992" y="102061"/>
                </a:moveTo>
                <a:lnTo>
                  <a:pt x="214992" y="108145"/>
                </a:lnTo>
                <a:lnTo>
                  <a:pt x="208919" y="108145"/>
                </a:lnTo>
                <a:lnTo>
                  <a:pt x="208919" y="102061"/>
                </a:lnTo>
                <a:close/>
                <a:moveTo>
                  <a:pt x="222052" y="102061"/>
                </a:moveTo>
                <a:lnTo>
                  <a:pt x="222052" y="108145"/>
                </a:lnTo>
                <a:lnTo>
                  <a:pt x="215968" y="108145"/>
                </a:lnTo>
                <a:lnTo>
                  <a:pt x="215968" y="102061"/>
                </a:lnTo>
                <a:close/>
                <a:moveTo>
                  <a:pt x="229100" y="102061"/>
                </a:moveTo>
                <a:lnTo>
                  <a:pt x="229100" y="108145"/>
                </a:lnTo>
                <a:lnTo>
                  <a:pt x="223028" y="108145"/>
                </a:lnTo>
                <a:lnTo>
                  <a:pt x="223028" y="102061"/>
                </a:lnTo>
                <a:close/>
                <a:moveTo>
                  <a:pt x="236161" y="102061"/>
                </a:moveTo>
                <a:lnTo>
                  <a:pt x="236161" y="108145"/>
                </a:lnTo>
                <a:lnTo>
                  <a:pt x="230077" y="108145"/>
                </a:lnTo>
                <a:lnTo>
                  <a:pt x="230077" y="102061"/>
                </a:lnTo>
                <a:close/>
                <a:moveTo>
                  <a:pt x="243209" y="102061"/>
                </a:moveTo>
                <a:lnTo>
                  <a:pt x="243209" y="108145"/>
                </a:lnTo>
                <a:lnTo>
                  <a:pt x="237137" y="108145"/>
                </a:lnTo>
                <a:lnTo>
                  <a:pt x="237137" y="102061"/>
                </a:lnTo>
                <a:close/>
                <a:moveTo>
                  <a:pt x="250270" y="102061"/>
                </a:moveTo>
                <a:lnTo>
                  <a:pt x="250270" y="108145"/>
                </a:lnTo>
                <a:lnTo>
                  <a:pt x="244198" y="108145"/>
                </a:lnTo>
                <a:lnTo>
                  <a:pt x="244198" y="102061"/>
                </a:lnTo>
                <a:close/>
                <a:moveTo>
                  <a:pt x="257318" y="102061"/>
                </a:moveTo>
                <a:lnTo>
                  <a:pt x="257318" y="108145"/>
                </a:lnTo>
                <a:lnTo>
                  <a:pt x="251246" y="108145"/>
                </a:lnTo>
                <a:lnTo>
                  <a:pt x="251246" y="102061"/>
                </a:lnTo>
                <a:close/>
                <a:moveTo>
                  <a:pt x="264379" y="102061"/>
                </a:moveTo>
                <a:lnTo>
                  <a:pt x="264379" y="108145"/>
                </a:lnTo>
                <a:lnTo>
                  <a:pt x="258306" y="108145"/>
                </a:lnTo>
                <a:lnTo>
                  <a:pt x="258306" y="102061"/>
                </a:lnTo>
                <a:close/>
                <a:moveTo>
                  <a:pt x="271427" y="102061"/>
                </a:moveTo>
                <a:lnTo>
                  <a:pt x="271427" y="108145"/>
                </a:lnTo>
                <a:lnTo>
                  <a:pt x="265355" y="108145"/>
                </a:lnTo>
                <a:lnTo>
                  <a:pt x="265355" y="102061"/>
                </a:lnTo>
                <a:close/>
                <a:moveTo>
                  <a:pt x="278488" y="102061"/>
                </a:moveTo>
                <a:lnTo>
                  <a:pt x="278488" y="108145"/>
                </a:lnTo>
                <a:lnTo>
                  <a:pt x="272415" y="108145"/>
                </a:lnTo>
                <a:lnTo>
                  <a:pt x="272415" y="102061"/>
                </a:lnTo>
                <a:close/>
                <a:moveTo>
                  <a:pt x="17443" y="109121"/>
                </a:moveTo>
                <a:lnTo>
                  <a:pt x="17443" y="115193"/>
                </a:lnTo>
                <a:lnTo>
                  <a:pt x="11371" y="115193"/>
                </a:lnTo>
                <a:lnTo>
                  <a:pt x="11371" y="109121"/>
                </a:lnTo>
                <a:close/>
                <a:moveTo>
                  <a:pt x="24503" y="109121"/>
                </a:moveTo>
                <a:lnTo>
                  <a:pt x="24503" y="115193"/>
                </a:lnTo>
                <a:lnTo>
                  <a:pt x="18431" y="115193"/>
                </a:lnTo>
                <a:lnTo>
                  <a:pt x="18431" y="109121"/>
                </a:lnTo>
                <a:close/>
                <a:moveTo>
                  <a:pt x="31564" y="109121"/>
                </a:moveTo>
                <a:lnTo>
                  <a:pt x="31564" y="115193"/>
                </a:lnTo>
                <a:lnTo>
                  <a:pt x="25492" y="115193"/>
                </a:lnTo>
                <a:lnTo>
                  <a:pt x="25492" y="109121"/>
                </a:lnTo>
                <a:close/>
                <a:moveTo>
                  <a:pt x="38612" y="109121"/>
                </a:moveTo>
                <a:lnTo>
                  <a:pt x="38612" y="115193"/>
                </a:lnTo>
                <a:lnTo>
                  <a:pt x="32540" y="115193"/>
                </a:lnTo>
                <a:lnTo>
                  <a:pt x="32540" y="109121"/>
                </a:lnTo>
                <a:close/>
                <a:moveTo>
                  <a:pt x="45673" y="109121"/>
                </a:moveTo>
                <a:lnTo>
                  <a:pt x="45673" y="115193"/>
                </a:lnTo>
                <a:lnTo>
                  <a:pt x="39601" y="115193"/>
                </a:lnTo>
                <a:lnTo>
                  <a:pt x="39601" y="109121"/>
                </a:lnTo>
                <a:close/>
                <a:moveTo>
                  <a:pt x="52721" y="109121"/>
                </a:moveTo>
                <a:lnTo>
                  <a:pt x="52721" y="115193"/>
                </a:lnTo>
                <a:lnTo>
                  <a:pt x="46649" y="115193"/>
                </a:lnTo>
                <a:lnTo>
                  <a:pt x="46649" y="109121"/>
                </a:lnTo>
                <a:close/>
                <a:moveTo>
                  <a:pt x="59782" y="109121"/>
                </a:moveTo>
                <a:lnTo>
                  <a:pt x="59782" y="115193"/>
                </a:lnTo>
                <a:lnTo>
                  <a:pt x="53709" y="115193"/>
                </a:lnTo>
                <a:lnTo>
                  <a:pt x="53709" y="109121"/>
                </a:lnTo>
                <a:close/>
                <a:moveTo>
                  <a:pt x="66842" y="109121"/>
                </a:moveTo>
                <a:lnTo>
                  <a:pt x="66842" y="115193"/>
                </a:lnTo>
                <a:lnTo>
                  <a:pt x="60758" y="115193"/>
                </a:lnTo>
                <a:lnTo>
                  <a:pt x="60758" y="109121"/>
                </a:lnTo>
                <a:close/>
                <a:moveTo>
                  <a:pt x="73902" y="109121"/>
                </a:moveTo>
                <a:lnTo>
                  <a:pt x="73902" y="115193"/>
                </a:lnTo>
                <a:lnTo>
                  <a:pt x="67818" y="115193"/>
                </a:lnTo>
                <a:lnTo>
                  <a:pt x="67818" y="109121"/>
                </a:lnTo>
                <a:close/>
                <a:moveTo>
                  <a:pt x="80951" y="109121"/>
                </a:moveTo>
                <a:lnTo>
                  <a:pt x="80951" y="115193"/>
                </a:lnTo>
                <a:lnTo>
                  <a:pt x="74879" y="115193"/>
                </a:lnTo>
                <a:lnTo>
                  <a:pt x="74879" y="109121"/>
                </a:lnTo>
                <a:close/>
                <a:moveTo>
                  <a:pt x="88011" y="109121"/>
                </a:moveTo>
                <a:lnTo>
                  <a:pt x="88011" y="115193"/>
                </a:lnTo>
                <a:lnTo>
                  <a:pt x="81927" y="115193"/>
                </a:lnTo>
                <a:lnTo>
                  <a:pt x="81927" y="109121"/>
                </a:lnTo>
                <a:close/>
                <a:moveTo>
                  <a:pt x="95060" y="109121"/>
                </a:moveTo>
                <a:lnTo>
                  <a:pt x="95060" y="115193"/>
                </a:lnTo>
                <a:lnTo>
                  <a:pt x="88988" y="115193"/>
                </a:lnTo>
                <a:lnTo>
                  <a:pt x="88988" y="109121"/>
                </a:lnTo>
                <a:close/>
                <a:moveTo>
                  <a:pt x="102120" y="109121"/>
                </a:moveTo>
                <a:lnTo>
                  <a:pt x="102120" y="115193"/>
                </a:lnTo>
                <a:lnTo>
                  <a:pt x="96036" y="115193"/>
                </a:lnTo>
                <a:lnTo>
                  <a:pt x="96036" y="109121"/>
                </a:lnTo>
                <a:close/>
                <a:moveTo>
                  <a:pt x="109169" y="109121"/>
                </a:moveTo>
                <a:lnTo>
                  <a:pt x="109169" y="115193"/>
                </a:lnTo>
                <a:lnTo>
                  <a:pt x="103097" y="115193"/>
                </a:lnTo>
                <a:lnTo>
                  <a:pt x="103097" y="109121"/>
                </a:lnTo>
                <a:close/>
                <a:moveTo>
                  <a:pt x="116229" y="109121"/>
                </a:moveTo>
                <a:lnTo>
                  <a:pt x="116229" y="115193"/>
                </a:lnTo>
                <a:lnTo>
                  <a:pt x="110157" y="115193"/>
                </a:lnTo>
                <a:lnTo>
                  <a:pt x="110157" y="109121"/>
                </a:lnTo>
                <a:close/>
                <a:moveTo>
                  <a:pt x="123278" y="109121"/>
                </a:moveTo>
                <a:lnTo>
                  <a:pt x="123278" y="115193"/>
                </a:lnTo>
                <a:lnTo>
                  <a:pt x="117205" y="115193"/>
                </a:lnTo>
                <a:lnTo>
                  <a:pt x="117205" y="109121"/>
                </a:lnTo>
                <a:close/>
                <a:moveTo>
                  <a:pt x="130338" y="109121"/>
                </a:moveTo>
                <a:lnTo>
                  <a:pt x="130338" y="115193"/>
                </a:lnTo>
                <a:lnTo>
                  <a:pt x="124254" y="115193"/>
                </a:lnTo>
                <a:lnTo>
                  <a:pt x="124254" y="109121"/>
                </a:lnTo>
                <a:close/>
                <a:moveTo>
                  <a:pt x="137387" y="109121"/>
                </a:moveTo>
                <a:lnTo>
                  <a:pt x="137387" y="115193"/>
                </a:lnTo>
                <a:lnTo>
                  <a:pt x="131314" y="115193"/>
                </a:lnTo>
                <a:lnTo>
                  <a:pt x="131314" y="109121"/>
                </a:lnTo>
                <a:close/>
                <a:moveTo>
                  <a:pt x="144447" y="109121"/>
                </a:moveTo>
                <a:lnTo>
                  <a:pt x="144447" y="115193"/>
                </a:lnTo>
                <a:lnTo>
                  <a:pt x="138375" y="115193"/>
                </a:lnTo>
                <a:lnTo>
                  <a:pt x="138375" y="109121"/>
                </a:lnTo>
                <a:close/>
                <a:moveTo>
                  <a:pt x="151495" y="109121"/>
                </a:moveTo>
                <a:lnTo>
                  <a:pt x="151495" y="115193"/>
                </a:lnTo>
                <a:lnTo>
                  <a:pt x="145423" y="115193"/>
                </a:lnTo>
                <a:lnTo>
                  <a:pt x="145423" y="109121"/>
                </a:lnTo>
                <a:close/>
                <a:moveTo>
                  <a:pt x="158556" y="109121"/>
                </a:moveTo>
                <a:lnTo>
                  <a:pt x="158556" y="115193"/>
                </a:lnTo>
                <a:lnTo>
                  <a:pt x="152484" y="115193"/>
                </a:lnTo>
                <a:lnTo>
                  <a:pt x="152484" y="109121"/>
                </a:lnTo>
                <a:close/>
                <a:moveTo>
                  <a:pt x="165604" y="109121"/>
                </a:moveTo>
                <a:lnTo>
                  <a:pt x="165604" y="115193"/>
                </a:lnTo>
                <a:lnTo>
                  <a:pt x="159532" y="115193"/>
                </a:lnTo>
                <a:lnTo>
                  <a:pt x="159532" y="109121"/>
                </a:lnTo>
                <a:close/>
                <a:moveTo>
                  <a:pt x="172665" y="109121"/>
                </a:moveTo>
                <a:lnTo>
                  <a:pt x="172665" y="115193"/>
                </a:lnTo>
                <a:lnTo>
                  <a:pt x="166581" y="115193"/>
                </a:lnTo>
                <a:lnTo>
                  <a:pt x="166581" y="109121"/>
                </a:lnTo>
                <a:close/>
                <a:moveTo>
                  <a:pt x="179713" y="109121"/>
                </a:moveTo>
                <a:lnTo>
                  <a:pt x="179713" y="115193"/>
                </a:lnTo>
                <a:lnTo>
                  <a:pt x="173641" y="115193"/>
                </a:lnTo>
                <a:lnTo>
                  <a:pt x="173641" y="109121"/>
                </a:lnTo>
                <a:close/>
                <a:moveTo>
                  <a:pt x="186774" y="109121"/>
                </a:moveTo>
                <a:lnTo>
                  <a:pt x="186774" y="115193"/>
                </a:lnTo>
                <a:lnTo>
                  <a:pt x="180702" y="115193"/>
                </a:lnTo>
                <a:lnTo>
                  <a:pt x="180702" y="109121"/>
                </a:lnTo>
                <a:close/>
                <a:moveTo>
                  <a:pt x="193822" y="109121"/>
                </a:moveTo>
                <a:lnTo>
                  <a:pt x="193822" y="115193"/>
                </a:lnTo>
                <a:lnTo>
                  <a:pt x="187750" y="115193"/>
                </a:lnTo>
                <a:lnTo>
                  <a:pt x="187750" y="109121"/>
                </a:lnTo>
                <a:close/>
                <a:moveTo>
                  <a:pt x="200883" y="109121"/>
                </a:moveTo>
                <a:lnTo>
                  <a:pt x="200883" y="115193"/>
                </a:lnTo>
                <a:lnTo>
                  <a:pt x="194810" y="115193"/>
                </a:lnTo>
                <a:lnTo>
                  <a:pt x="194810" y="109121"/>
                </a:lnTo>
                <a:close/>
                <a:moveTo>
                  <a:pt x="207931" y="109121"/>
                </a:moveTo>
                <a:lnTo>
                  <a:pt x="207931" y="115193"/>
                </a:lnTo>
                <a:lnTo>
                  <a:pt x="201859" y="115193"/>
                </a:lnTo>
                <a:lnTo>
                  <a:pt x="201859" y="109121"/>
                </a:lnTo>
                <a:close/>
                <a:moveTo>
                  <a:pt x="214992" y="109121"/>
                </a:moveTo>
                <a:lnTo>
                  <a:pt x="214992" y="115193"/>
                </a:lnTo>
                <a:lnTo>
                  <a:pt x="208919" y="115193"/>
                </a:lnTo>
                <a:lnTo>
                  <a:pt x="208919" y="109121"/>
                </a:lnTo>
                <a:close/>
                <a:moveTo>
                  <a:pt x="222052" y="109121"/>
                </a:moveTo>
                <a:lnTo>
                  <a:pt x="222052" y="115193"/>
                </a:lnTo>
                <a:lnTo>
                  <a:pt x="215968" y="115193"/>
                </a:lnTo>
                <a:lnTo>
                  <a:pt x="215968" y="109121"/>
                </a:lnTo>
                <a:close/>
                <a:moveTo>
                  <a:pt x="229100" y="109121"/>
                </a:moveTo>
                <a:lnTo>
                  <a:pt x="229100" y="115193"/>
                </a:lnTo>
                <a:lnTo>
                  <a:pt x="223028" y="115193"/>
                </a:lnTo>
                <a:lnTo>
                  <a:pt x="223028" y="109121"/>
                </a:lnTo>
                <a:close/>
                <a:moveTo>
                  <a:pt x="236161" y="109121"/>
                </a:moveTo>
                <a:lnTo>
                  <a:pt x="236161" y="115193"/>
                </a:lnTo>
                <a:lnTo>
                  <a:pt x="230077" y="115193"/>
                </a:lnTo>
                <a:lnTo>
                  <a:pt x="230077" y="109121"/>
                </a:lnTo>
                <a:close/>
                <a:moveTo>
                  <a:pt x="243209" y="109121"/>
                </a:moveTo>
                <a:lnTo>
                  <a:pt x="243209" y="115193"/>
                </a:lnTo>
                <a:lnTo>
                  <a:pt x="237137" y="115193"/>
                </a:lnTo>
                <a:lnTo>
                  <a:pt x="237137" y="109121"/>
                </a:lnTo>
                <a:close/>
                <a:moveTo>
                  <a:pt x="250270" y="109121"/>
                </a:moveTo>
                <a:lnTo>
                  <a:pt x="250270" y="115193"/>
                </a:lnTo>
                <a:lnTo>
                  <a:pt x="244198" y="115193"/>
                </a:lnTo>
                <a:lnTo>
                  <a:pt x="244198" y="109121"/>
                </a:lnTo>
                <a:close/>
                <a:moveTo>
                  <a:pt x="257318" y="109121"/>
                </a:moveTo>
                <a:lnTo>
                  <a:pt x="257318" y="115193"/>
                </a:lnTo>
                <a:lnTo>
                  <a:pt x="251246" y="115193"/>
                </a:lnTo>
                <a:lnTo>
                  <a:pt x="251246" y="109121"/>
                </a:lnTo>
                <a:close/>
                <a:moveTo>
                  <a:pt x="264379" y="109121"/>
                </a:moveTo>
                <a:lnTo>
                  <a:pt x="264379" y="115193"/>
                </a:lnTo>
                <a:lnTo>
                  <a:pt x="258306" y="115193"/>
                </a:lnTo>
                <a:lnTo>
                  <a:pt x="258306" y="109121"/>
                </a:lnTo>
                <a:close/>
                <a:moveTo>
                  <a:pt x="271427" y="109121"/>
                </a:moveTo>
                <a:lnTo>
                  <a:pt x="271427" y="115193"/>
                </a:lnTo>
                <a:lnTo>
                  <a:pt x="265355" y="115193"/>
                </a:lnTo>
                <a:lnTo>
                  <a:pt x="265355" y="109121"/>
                </a:lnTo>
                <a:close/>
                <a:moveTo>
                  <a:pt x="278488" y="109121"/>
                </a:moveTo>
                <a:lnTo>
                  <a:pt x="278488" y="115193"/>
                </a:lnTo>
                <a:lnTo>
                  <a:pt x="272415" y="115193"/>
                </a:lnTo>
                <a:lnTo>
                  <a:pt x="272415" y="109121"/>
                </a:lnTo>
                <a:close/>
                <a:moveTo>
                  <a:pt x="17443" y="116170"/>
                </a:moveTo>
                <a:lnTo>
                  <a:pt x="17443" y="122254"/>
                </a:lnTo>
                <a:lnTo>
                  <a:pt x="11371" y="122254"/>
                </a:lnTo>
                <a:lnTo>
                  <a:pt x="11371" y="116182"/>
                </a:lnTo>
                <a:lnTo>
                  <a:pt x="17443" y="116170"/>
                </a:lnTo>
                <a:close/>
                <a:moveTo>
                  <a:pt x="24503" y="116170"/>
                </a:moveTo>
                <a:lnTo>
                  <a:pt x="24503" y="122254"/>
                </a:lnTo>
                <a:lnTo>
                  <a:pt x="18431" y="122254"/>
                </a:lnTo>
                <a:lnTo>
                  <a:pt x="18431" y="116182"/>
                </a:lnTo>
                <a:lnTo>
                  <a:pt x="24503" y="116170"/>
                </a:lnTo>
                <a:close/>
                <a:moveTo>
                  <a:pt x="31564" y="116170"/>
                </a:moveTo>
                <a:lnTo>
                  <a:pt x="31564" y="122254"/>
                </a:lnTo>
                <a:lnTo>
                  <a:pt x="25492" y="122254"/>
                </a:lnTo>
                <a:lnTo>
                  <a:pt x="25492" y="116182"/>
                </a:lnTo>
                <a:lnTo>
                  <a:pt x="31564" y="116170"/>
                </a:lnTo>
                <a:close/>
                <a:moveTo>
                  <a:pt x="38612" y="116170"/>
                </a:moveTo>
                <a:lnTo>
                  <a:pt x="38612" y="122254"/>
                </a:lnTo>
                <a:lnTo>
                  <a:pt x="32540" y="122254"/>
                </a:lnTo>
                <a:lnTo>
                  <a:pt x="32540" y="116182"/>
                </a:lnTo>
                <a:lnTo>
                  <a:pt x="38612" y="116170"/>
                </a:lnTo>
                <a:close/>
                <a:moveTo>
                  <a:pt x="45673" y="116170"/>
                </a:moveTo>
                <a:lnTo>
                  <a:pt x="45673" y="122254"/>
                </a:lnTo>
                <a:lnTo>
                  <a:pt x="39601" y="122254"/>
                </a:lnTo>
                <a:lnTo>
                  <a:pt x="39601" y="116182"/>
                </a:lnTo>
                <a:lnTo>
                  <a:pt x="45673" y="116170"/>
                </a:lnTo>
                <a:close/>
                <a:moveTo>
                  <a:pt x="52721" y="116170"/>
                </a:moveTo>
                <a:lnTo>
                  <a:pt x="52721" y="122254"/>
                </a:lnTo>
                <a:lnTo>
                  <a:pt x="46649" y="122254"/>
                </a:lnTo>
                <a:lnTo>
                  <a:pt x="46649" y="116182"/>
                </a:lnTo>
                <a:lnTo>
                  <a:pt x="52721" y="116170"/>
                </a:lnTo>
                <a:close/>
                <a:moveTo>
                  <a:pt x="59782" y="116170"/>
                </a:moveTo>
                <a:lnTo>
                  <a:pt x="59782" y="122254"/>
                </a:lnTo>
                <a:lnTo>
                  <a:pt x="53709" y="122254"/>
                </a:lnTo>
                <a:lnTo>
                  <a:pt x="53709" y="116182"/>
                </a:lnTo>
                <a:lnTo>
                  <a:pt x="59782" y="116170"/>
                </a:lnTo>
                <a:close/>
                <a:moveTo>
                  <a:pt x="66842" y="116182"/>
                </a:moveTo>
                <a:lnTo>
                  <a:pt x="66842" y="122254"/>
                </a:lnTo>
                <a:lnTo>
                  <a:pt x="60758" y="122254"/>
                </a:lnTo>
                <a:lnTo>
                  <a:pt x="60758" y="116182"/>
                </a:lnTo>
                <a:close/>
                <a:moveTo>
                  <a:pt x="73902" y="116182"/>
                </a:moveTo>
                <a:lnTo>
                  <a:pt x="73902" y="122254"/>
                </a:lnTo>
                <a:lnTo>
                  <a:pt x="67818" y="122254"/>
                </a:lnTo>
                <a:lnTo>
                  <a:pt x="67818" y="116182"/>
                </a:lnTo>
                <a:close/>
                <a:moveTo>
                  <a:pt x="80951" y="116182"/>
                </a:moveTo>
                <a:lnTo>
                  <a:pt x="80951" y="122254"/>
                </a:lnTo>
                <a:lnTo>
                  <a:pt x="74879" y="122254"/>
                </a:lnTo>
                <a:lnTo>
                  <a:pt x="74879" y="116182"/>
                </a:lnTo>
                <a:close/>
                <a:moveTo>
                  <a:pt x="88011" y="116170"/>
                </a:moveTo>
                <a:lnTo>
                  <a:pt x="88011" y="122254"/>
                </a:lnTo>
                <a:lnTo>
                  <a:pt x="81927" y="122254"/>
                </a:lnTo>
                <a:lnTo>
                  <a:pt x="81927" y="116182"/>
                </a:lnTo>
                <a:lnTo>
                  <a:pt x="88011" y="116170"/>
                </a:lnTo>
                <a:close/>
                <a:moveTo>
                  <a:pt x="95060" y="116170"/>
                </a:moveTo>
                <a:lnTo>
                  <a:pt x="95060" y="122254"/>
                </a:lnTo>
                <a:lnTo>
                  <a:pt x="88988" y="122254"/>
                </a:lnTo>
                <a:lnTo>
                  <a:pt x="88988" y="116182"/>
                </a:lnTo>
                <a:lnTo>
                  <a:pt x="95060" y="116170"/>
                </a:lnTo>
                <a:close/>
                <a:moveTo>
                  <a:pt x="102120" y="116182"/>
                </a:moveTo>
                <a:lnTo>
                  <a:pt x="102120" y="122254"/>
                </a:lnTo>
                <a:lnTo>
                  <a:pt x="96036" y="122254"/>
                </a:lnTo>
                <a:lnTo>
                  <a:pt x="96036" y="116182"/>
                </a:lnTo>
                <a:close/>
                <a:moveTo>
                  <a:pt x="109169" y="116182"/>
                </a:moveTo>
                <a:lnTo>
                  <a:pt x="109169" y="122254"/>
                </a:lnTo>
                <a:lnTo>
                  <a:pt x="103097" y="122254"/>
                </a:lnTo>
                <a:lnTo>
                  <a:pt x="103097" y="116182"/>
                </a:lnTo>
                <a:close/>
                <a:moveTo>
                  <a:pt x="116229" y="116182"/>
                </a:moveTo>
                <a:lnTo>
                  <a:pt x="116229" y="122254"/>
                </a:lnTo>
                <a:lnTo>
                  <a:pt x="110157" y="122254"/>
                </a:lnTo>
                <a:lnTo>
                  <a:pt x="110157" y="116182"/>
                </a:lnTo>
                <a:close/>
                <a:moveTo>
                  <a:pt x="123278" y="116170"/>
                </a:moveTo>
                <a:lnTo>
                  <a:pt x="123278" y="122254"/>
                </a:lnTo>
                <a:lnTo>
                  <a:pt x="117205" y="122254"/>
                </a:lnTo>
                <a:lnTo>
                  <a:pt x="117205" y="116182"/>
                </a:lnTo>
                <a:lnTo>
                  <a:pt x="123278" y="116170"/>
                </a:lnTo>
                <a:close/>
                <a:moveTo>
                  <a:pt x="130338" y="116170"/>
                </a:moveTo>
                <a:lnTo>
                  <a:pt x="130338" y="122254"/>
                </a:lnTo>
                <a:lnTo>
                  <a:pt x="124254" y="122254"/>
                </a:lnTo>
                <a:lnTo>
                  <a:pt x="124254" y="116182"/>
                </a:lnTo>
                <a:lnTo>
                  <a:pt x="130338" y="116170"/>
                </a:lnTo>
                <a:close/>
                <a:moveTo>
                  <a:pt x="137387" y="116182"/>
                </a:moveTo>
                <a:lnTo>
                  <a:pt x="137387" y="122254"/>
                </a:lnTo>
                <a:lnTo>
                  <a:pt x="131314" y="122254"/>
                </a:lnTo>
                <a:lnTo>
                  <a:pt x="131314" y="116182"/>
                </a:lnTo>
                <a:close/>
                <a:moveTo>
                  <a:pt x="144447" y="116170"/>
                </a:moveTo>
                <a:lnTo>
                  <a:pt x="144447" y="122254"/>
                </a:lnTo>
                <a:lnTo>
                  <a:pt x="138375" y="122254"/>
                </a:lnTo>
                <a:lnTo>
                  <a:pt x="138375" y="116182"/>
                </a:lnTo>
                <a:lnTo>
                  <a:pt x="144447" y="116170"/>
                </a:lnTo>
                <a:close/>
                <a:moveTo>
                  <a:pt x="151495" y="116170"/>
                </a:moveTo>
                <a:lnTo>
                  <a:pt x="151495" y="122254"/>
                </a:lnTo>
                <a:lnTo>
                  <a:pt x="145423" y="122254"/>
                </a:lnTo>
                <a:lnTo>
                  <a:pt x="145423" y="116182"/>
                </a:lnTo>
                <a:lnTo>
                  <a:pt x="151495" y="116170"/>
                </a:lnTo>
                <a:close/>
                <a:moveTo>
                  <a:pt x="158556" y="116170"/>
                </a:moveTo>
                <a:lnTo>
                  <a:pt x="158556" y="122254"/>
                </a:lnTo>
                <a:lnTo>
                  <a:pt x="152484" y="122254"/>
                </a:lnTo>
                <a:lnTo>
                  <a:pt x="152484" y="116182"/>
                </a:lnTo>
                <a:lnTo>
                  <a:pt x="158556" y="116170"/>
                </a:lnTo>
                <a:close/>
                <a:moveTo>
                  <a:pt x="165604" y="116170"/>
                </a:moveTo>
                <a:lnTo>
                  <a:pt x="165604" y="122254"/>
                </a:lnTo>
                <a:lnTo>
                  <a:pt x="159532" y="122254"/>
                </a:lnTo>
                <a:lnTo>
                  <a:pt x="159532" y="116182"/>
                </a:lnTo>
                <a:lnTo>
                  <a:pt x="165604" y="116170"/>
                </a:lnTo>
                <a:close/>
                <a:moveTo>
                  <a:pt x="172665" y="116170"/>
                </a:moveTo>
                <a:lnTo>
                  <a:pt x="172665" y="122254"/>
                </a:lnTo>
                <a:lnTo>
                  <a:pt x="166581" y="122254"/>
                </a:lnTo>
                <a:lnTo>
                  <a:pt x="166581" y="116182"/>
                </a:lnTo>
                <a:lnTo>
                  <a:pt x="172665" y="116170"/>
                </a:lnTo>
                <a:close/>
                <a:moveTo>
                  <a:pt x="179713" y="116170"/>
                </a:moveTo>
                <a:lnTo>
                  <a:pt x="179713" y="122254"/>
                </a:lnTo>
                <a:lnTo>
                  <a:pt x="173641" y="122254"/>
                </a:lnTo>
                <a:lnTo>
                  <a:pt x="173641" y="116182"/>
                </a:lnTo>
                <a:lnTo>
                  <a:pt x="179713" y="116170"/>
                </a:lnTo>
                <a:close/>
                <a:moveTo>
                  <a:pt x="186774" y="116170"/>
                </a:moveTo>
                <a:lnTo>
                  <a:pt x="186774" y="122254"/>
                </a:lnTo>
                <a:lnTo>
                  <a:pt x="180702" y="122254"/>
                </a:lnTo>
                <a:lnTo>
                  <a:pt x="180702" y="116182"/>
                </a:lnTo>
                <a:lnTo>
                  <a:pt x="186774" y="116170"/>
                </a:lnTo>
                <a:close/>
                <a:moveTo>
                  <a:pt x="193822" y="116170"/>
                </a:moveTo>
                <a:lnTo>
                  <a:pt x="193822" y="122254"/>
                </a:lnTo>
                <a:lnTo>
                  <a:pt x="187750" y="122254"/>
                </a:lnTo>
                <a:lnTo>
                  <a:pt x="187750" y="116182"/>
                </a:lnTo>
                <a:lnTo>
                  <a:pt x="193822" y="116170"/>
                </a:lnTo>
                <a:close/>
                <a:moveTo>
                  <a:pt x="200883" y="116170"/>
                </a:moveTo>
                <a:lnTo>
                  <a:pt x="200883" y="122254"/>
                </a:lnTo>
                <a:lnTo>
                  <a:pt x="194810" y="122254"/>
                </a:lnTo>
                <a:lnTo>
                  <a:pt x="194810" y="116182"/>
                </a:lnTo>
                <a:lnTo>
                  <a:pt x="200883" y="116170"/>
                </a:lnTo>
                <a:close/>
                <a:moveTo>
                  <a:pt x="207931" y="116170"/>
                </a:moveTo>
                <a:lnTo>
                  <a:pt x="207931" y="122254"/>
                </a:lnTo>
                <a:lnTo>
                  <a:pt x="201859" y="122254"/>
                </a:lnTo>
                <a:lnTo>
                  <a:pt x="201859" y="116182"/>
                </a:lnTo>
                <a:lnTo>
                  <a:pt x="207931" y="116170"/>
                </a:lnTo>
                <a:close/>
                <a:moveTo>
                  <a:pt x="214992" y="116170"/>
                </a:moveTo>
                <a:lnTo>
                  <a:pt x="214992" y="122254"/>
                </a:lnTo>
                <a:lnTo>
                  <a:pt x="208919" y="122254"/>
                </a:lnTo>
                <a:lnTo>
                  <a:pt x="208919" y="116182"/>
                </a:lnTo>
                <a:lnTo>
                  <a:pt x="214992" y="116170"/>
                </a:lnTo>
                <a:close/>
                <a:moveTo>
                  <a:pt x="222052" y="116170"/>
                </a:moveTo>
                <a:lnTo>
                  <a:pt x="222052" y="122254"/>
                </a:lnTo>
                <a:lnTo>
                  <a:pt x="215968" y="122254"/>
                </a:lnTo>
                <a:lnTo>
                  <a:pt x="215968" y="116182"/>
                </a:lnTo>
                <a:lnTo>
                  <a:pt x="222052" y="116170"/>
                </a:lnTo>
                <a:close/>
                <a:moveTo>
                  <a:pt x="229100" y="116170"/>
                </a:moveTo>
                <a:lnTo>
                  <a:pt x="229100" y="122254"/>
                </a:lnTo>
                <a:lnTo>
                  <a:pt x="223028" y="122254"/>
                </a:lnTo>
                <a:lnTo>
                  <a:pt x="223028" y="116182"/>
                </a:lnTo>
                <a:lnTo>
                  <a:pt x="229100" y="116170"/>
                </a:lnTo>
                <a:close/>
                <a:moveTo>
                  <a:pt x="236161" y="116170"/>
                </a:moveTo>
                <a:lnTo>
                  <a:pt x="236161" y="122254"/>
                </a:lnTo>
                <a:lnTo>
                  <a:pt x="230077" y="122254"/>
                </a:lnTo>
                <a:lnTo>
                  <a:pt x="230077" y="116182"/>
                </a:lnTo>
                <a:lnTo>
                  <a:pt x="236161" y="116170"/>
                </a:lnTo>
                <a:close/>
                <a:moveTo>
                  <a:pt x="243209" y="116170"/>
                </a:moveTo>
                <a:lnTo>
                  <a:pt x="243209" y="122254"/>
                </a:lnTo>
                <a:lnTo>
                  <a:pt x="237137" y="122254"/>
                </a:lnTo>
                <a:lnTo>
                  <a:pt x="237137" y="116182"/>
                </a:lnTo>
                <a:lnTo>
                  <a:pt x="243209" y="116170"/>
                </a:lnTo>
                <a:close/>
                <a:moveTo>
                  <a:pt x="250270" y="116170"/>
                </a:moveTo>
                <a:lnTo>
                  <a:pt x="250270" y="122254"/>
                </a:lnTo>
                <a:lnTo>
                  <a:pt x="244198" y="122254"/>
                </a:lnTo>
                <a:lnTo>
                  <a:pt x="244198" y="116182"/>
                </a:lnTo>
                <a:lnTo>
                  <a:pt x="250270" y="116170"/>
                </a:lnTo>
                <a:close/>
                <a:moveTo>
                  <a:pt x="257318" y="116170"/>
                </a:moveTo>
                <a:lnTo>
                  <a:pt x="257318" y="122254"/>
                </a:lnTo>
                <a:lnTo>
                  <a:pt x="251246" y="122254"/>
                </a:lnTo>
                <a:lnTo>
                  <a:pt x="251246" y="116182"/>
                </a:lnTo>
                <a:lnTo>
                  <a:pt x="257318" y="116170"/>
                </a:lnTo>
                <a:close/>
                <a:moveTo>
                  <a:pt x="264379" y="116170"/>
                </a:moveTo>
                <a:lnTo>
                  <a:pt x="264379" y="122254"/>
                </a:lnTo>
                <a:lnTo>
                  <a:pt x="258306" y="122254"/>
                </a:lnTo>
                <a:lnTo>
                  <a:pt x="258306" y="116182"/>
                </a:lnTo>
                <a:lnTo>
                  <a:pt x="264379" y="116170"/>
                </a:lnTo>
                <a:close/>
                <a:moveTo>
                  <a:pt x="271427" y="116170"/>
                </a:moveTo>
                <a:lnTo>
                  <a:pt x="271427" y="122254"/>
                </a:lnTo>
                <a:lnTo>
                  <a:pt x="265355" y="122254"/>
                </a:lnTo>
                <a:lnTo>
                  <a:pt x="265355" y="116182"/>
                </a:lnTo>
                <a:lnTo>
                  <a:pt x="271427" y="116170"/>
                </a:lnTo>
                <a:close/>
                <a:moveTo>
                  <a:pt x="278488" y="116170"/>
                </a:moveTo>
                <a:lnTo>
                  <a:pt x="278488" y="122254"/>
                </a:lnTo>
                <a:lnTo>
                  <a:pt x="272415" y="122254"/>
                </a:lnTo>
                <a:lnTo>
                  <a:pt x="272415" y="116182"/>
                </a:lnTo>
                <a:lnTo>
                  <a:pt x="278488" y="116170"/>
                </a:lnTo>
                <a:close/>
                <a:moveTo>
                  <a:pt x="17443" y="123230"/>
                </a:moveTo>
                <a:lnTo>
                  <a:pt x="17443" y="129302"/>
                </a:lnTo>
                <a:lnTo>
                  <a:pt x="11371" y="129302"/>
                </a:lnTo>
                <a:lnTo>
                  <a:pt x="11371" y="123230"/>
                </a:lnTo>
                <a:close/>
                <a:moveTo>
                  <a:pt x="24503" y="123230"/>
                </a:moveTo>
                <a:lnTo>
                  <a:pt x="24503" y="129302"/>
                </a:lnTo>
                <a:lnTo>
                  <a:pt x="18431" y="129302"/>
                </a:lnTo>
                <a:lnTo>
                  <a:pt x="18431" y="123230"/>
                </a:lnTo>
                <a:close/>
                <a:moveTo>
                  <a:pt x="31564" y="123230"/>
                </a:moveTo>
                <a:lnTo>
                  <a:pt x="31564" y="129302"/>
                </a:lnTo>
                <a:lnTo>
                  <a:pt x="25492" y="129302"/>
                </a:lnTo>
                <a:lnTo>
                  <a:pt x="25492" y="123230"/>
                </a:lnTo>
                <a:close/>
                <a:moveTo>
                  <a:pt x="38612" y="123230"/>
                </a:moveTo>
                <a:lnTo>
                  <a:pt x="38612" y="129302"/>
                </a:lnTo>
                <a:lnTo>
                  <a:pt x="32540" y="129302"/>
                </a:lnTo>
                <a:lnTo>
                  <a:pt x="32540" y="123230"/>
                </a:lnTo>
                <a:close/>
                <a:moveTo>
                  <a:pt x="45673" y="123230"/>
                </a:moveTo>
                <a:lnTo>
                  <a:pt x="45673" y="129302"/>
                </a:lnTo>
                <a:lnTo>
                  <a:pt x="39601" y="129302"/>
                </a:lnTo>
                <a:lnTo>
                  <a:pt x="39601" y="123230"/>
                </a:lnTo>
                <a:close/>
                <a:moveTo>
                  <a:pt x="52721" y="123230"/>
                </a:moveTo>
                <a:lnTo>
                  <a:pt x="52721" y="129302"/>
                </a:lnTo>
                <a:lnTo>
                  <a:pt x="46649" y="129302"/>
                </a:lnTo>
                <a:lnTo>
                  <a:pt x="46649" y="123230"/>
                </a:lnTo>
                <a:close/>
                <a:moveTo>
                  <a:pt x="59782" y="123230"/>
                </a:moveTo>
                <a:lnTo>
                  <a:pt x="59782" y="129302"/>
                </a:lnTo>
                <a:lnTo>
                  <a:pt x="53709" y="129302"/>
                </a:lnTo>
                <a:lnTo>
                  <a:pt x="53709" y="123230"/>
                </a:lnTo>
                <a:close/>
                <a:moveTo>
                  <a:pt x="66842" y="123230"/>
                </a:moveTo>
                <a:lnTo>
                  <a:pt x="66842" y="129302"/>
                </a:lnTo>
                <a:lnTo>
                  <a:pt x="60758" y="129302"/>
                </a:lnTo>
                <a:lnTo>
                  <a:pt x="60758" y="123230"/>
                </a:lnTo>
                <a:close/>
                <a:moveTo>
                  <a:pt x="73902" y="123230"/>
                </a:moveTo>
                <a:lnTo>
                  <a:pt x="73902" y="129302"/>
                </a:lnTo>
                <a:lnTo>
                  <a:pt x="67818" y="129302"/>
                </a:lnTo>
                <a:lnTo>
                  <a:pt x="67818" y="123230"/>
                </a:lnTo>
                <a:close/>
                <a:moveTo>
                  <a:pt x="80951" y="123230"/>
                </a:moveTo>
                <a:lnTo>
                  <a:pt x="80951" y="129302"/>
                </a:lnTo>
                <a:lnTo>
                  <a:pt x="74879" y="129302"/>
                </a:lnTo>
                <a:lnTo>
                  <a:pt x="74879" y="123230"/>
                </a:lnTo>
                <a:close/>
                <a:moveTo>
                  <a:pt x="88011" y="123230"/>
                </a:moveTo>
                <a:lnTo>
                  <a:pt x="88011" y="129302"/>
                </a:lnTo>
                <a:lnTo>
                  <a:pt x="81927" y="129302"/>
                </a:lnTo>
                <a:lnTo>
                  <a:pt x="81927" y="123230"/>
                </a:lnTo>
                <a:close/>
                <a:moveTo>
                  <a:pt x="95060" y="123230"/>
                </a:moveTo>
                <a:lnTo>
                  <a:pt x="95060" y="129302"/>
                </a:lnTo>
                <a:lnTo>
                  <a:pt x="88988" y="129302"/>
                </a:lnTo>
                <a:lnTo>
                  <a:pt x="88988" y="123230"/>
                </a:lnTo>
                <a:close/>
                <a:moveTo>
                  <a:pt x="102120" y="123230"/>
                </a:moveTo>
                <a:lnTo>
                  <a:pt x="102120" y="129302"/>
                </a:lnTo>
                <a:lnTo>
                  <a:pt x="96036" y="129302"/>
                </a:lnTo>
                <a:lnTo>
                  <a:pt x="96036" y="123230"/>
                </a:lnTo>
                <a:close/>
                <a:moveTo>
                  <a:pt x="109169" y="123230"/>
                </a:moveTo>
                <a:lnTo>
                  <a:pt x="109169" y="129302"/>
                </a:lnTo>
                <a:lnTo>
                  <a:pt x="103097" y="129302"/>
                </a:lnTo>
                <a:lnTo>
                  <a:pt x="103097" y="123230"/>
                </a:lnTo>
                <a:close/>
                <a:moveTo>
                  <a:pt x="116229" y="123230"/>
                </a:moveTo>
                <a:lnTo>
                  <a:pt x="116229" y="129302"/>
                </a:lnTo>
                <a:lnTo>
                  <a:pt x="110157" y="129302"/>
                </a:lnTo>
                <a:lnTo>
                  <a:pt x="110157" y="123230"/>
                </a:lnTo>
                <a:close/>
                <a:moveTo>
                  <a:pt x="123278" y="123230"/>
                </a:moveTo>
                <a:lnTo>
                  <a:pt x="123278" y="129302"/>
                </a:lnTo>
                <a:lnTo>
                  <a:pt x="117205" y="129302"/>
                </a:lnTo>
                <a:lnTo>
                  <a:pt x="117205" y="123230"/>
                </a:lnTo>
                <a:close/>
                <a:moveTo>
                  <a:pt x="130338" y="123230"/>
                </a:moveTo>
                <a:lnTo>
                  <a:pt x="130338" y="129302"/>
                </a:lnTo>
                <a:lnTo>
                  <a:pt x="124254" y="129302"/>
                </a:lnTo>
                <a:lnTo>
                  <a:pt x="124254" y="123230"/>
                </a:lnTo>
                <a:close/>
                <a:moveTo>
                  <a:pt x="137387" y="123230"/>
                </a:moveTo>
                <a:lnTo>
                  <a:pt x="137387" y="129302"/>
                </a:lnTo>
                <a:lnTo>
                  <a:pt x="131314" y="129302"/>
                </a:lnTo>
                <a:lnTo>
                  <a:pt x="131314" y="123230"/>
                </a:lnTo>
                <a:close/>
                <a:moveTo>
                  <a:pt x="144447" y="123230"/>
                </a:moveTo>
                <a:lnTo>
                  <a:pt x="144447" y="129302"/>
                </a:lnTo>
                <a:lnTo>
                  <a:pt x="138375" y="129302"/>
                </a:lnTo>
                <a:lnTo>
                  <a:pt x="138375" y="123230"/>
                </a:lnTo>
                <a:close/>
                <a:moveTo>
                  <a:pt x="151495" y="123230"/>
                </a:moveTo>
                <a:lnTo>
                  <a:pt x="151495" y="129302"/>
                </a:lnTo>
                <a:lnTo>
                  <a:pt x="145423" y="129302"/>
                </a:lnTo>
                <a:lnTo>
                  <a:pt x="145423" y="123230"/>
                </a:lnTo>
                <a:close/>
                <a:moveTo>
                  <a:pt x="158556" y="123230"/>
                </a:moveTo>
                <a:lnTo>
                  <a:pt x="158556" y="129302"/>
                </a:lnTo>
                <a:lnTo>
                  <a:pt x="152484" y="129302"/>
                </a:lnTo>
                <a:lnTo>
                  <a:pt x="152484" y="123230"/>
                </a:lnTo>
                <a:close/>
                <a:moveTo>
                  <a:pt x="165604" y="123230"/>
                </a:moveTo>
                <a:lnTo>
                  <a:pt x="165604" y="129302"/>
                </a:lnTo>
                <a:lnTo>
                  <a:pt x="159532" y="129302"/>
                </a:lnTo>
                <a:lnTo>
                  <a:pt x="159532" y="123230"/>
                </a:lnTo>
                <a:close/>
                <a:moveTo>
                  <a:pt x="172665" y="123230"/>
                </a:moveTo>
                <a:lnTo>
                  <a:pt x="172665" y="129302"/>
                </a:lnTo>
                <a:lnTo>
                  <a:pt x="166581" y="129302"/>
                </a:lnTo>
                <a:lnTo>
                  <a:pt x="166581" y="123230"/>
                </a:lnTo>
                <a:close/>
                <a:moveTo>
                  <a:pt x="179713" y="123230"/>
                </a:moveTo>
                <a:lnTo>
                  <a:pt x="179713" y="129302"/>
                </a:lnTo>
                <a:lnTo>
                  <a:pt x="173641" y="129302"/>
                </a:lnTo>
                <a:lnTo>
                  <a:pt x="173641" y="123230"/>
                </a:lnTo>
                <a:close/>
                <a:moveTo>
                  <a:pt x="186774" y="123230"/>
                </a:moveTo>
                <a:lnTo>
                  <a:pt x="186774" y="129302"/>
                </a:lnTo>
                <a:lnTo>
                  <a:pt x="180702" y="129302"/>
                </a:lnTo>
                <a:lnTo>
                  <a:pt x="180702" y="123230"/>
                </a:lnTo>
                <a:close/>
                <a:moveTo>
                  <a:pt x="193822" y="123230"/>
                </a:moveTo>
                <a:lnTo>
                  <a:pt x="193822" y="129302"/>
                </a:lnTo>
                <a:lnTo>
                  <a:pt x="187750" y="129302"/>
                </a:lnTo>
                <a:lnTo>
                  <a:pt x="187750" y="123230"/>
                </a:lnTo>
                <a:close/>
                <a:moveTo>
                  <a:pt x="200883" y="123230"/>
                </a:moveTo>
                <a:lnTo>
                  <a:pt x="200883" y="129302"/>
                </a:lnTo>
                <a:lnTo>
                  <a:pt x="194810" y="129302"/>
                </a:lnTo>
                <a:lnTo>
                  <a:pt x="194810" y="123230"/>
                </a:lnTo>
                <a:close/>
                <a:moveTo>
                  <a:pt x="207931" y="123230"/>
                </a:moveTo>
                <a:lnTo>
                  <a:pt x="207931" y="129302"/>
                </a:lnTo>
                <a:lnTo>
                  <a:pt x="201859" y="129302"/>
                </a:lnTo>
                <a:lnTo>
                  <a:pt x="201859" y="123230"/>
                </a:lnTo>
                <a:close/>
                <a:moveTo>
                  <a:pt x="214992" y="123230"/>
                </a:moveTo>
                <a:lnTo>
                  <a:pt x="214992" y="129302"/>
                </a:lnTo>
                <a:lnTo>
                  <a:pt x="208919" y="129302"/>
                </a:lnTo>
                <a:lnTo>
                  <a:pt x="208919" y="123230"/>
                </a:lnTo>
                <a:close/>
                <a:moveTo>
                  <a:pt x="222052" y="123230"/>
                </a:moveTo>
                <a:lnTo>
                  <a:pt x="222052" y="129302"/>
                </a:lnTo>
                <a:lnTo>
                  <a:pt x="215968" y="129302"/>
                </a:lnTo>
                <a:lnTo>
                  <a:pt x="215968" y="123230"/>
                </a:lnTo>
                <a:close/>
                <a:moveTo>
                  <a:pt x="229100" y="123230"/>
                </a:moveTo>
                <a:lnTo>
                  <a:pt x="229100" y="129302"/>
                </a:lnTo>
                <a:lnTo>
                  <a:pt x="223028" y="129302"/>
                </a:lnTo>
                <a:lnTo>
                  <a:pt x="223028" y="123230"/>
                </a:lnTo>
                <a:close/>
                <a:moveTo>
                  <a:pt x="236161" y="123230"/>
                </a:moveTo>
                <a:lnTo>
                  <a:pt x="236161" y="129302"/>
                </a:lnTo>
                <a:lnTo>
                  <a:pt x="230077" y="129302"/>
                </a:lnTo>
                <a:lnTo>
                  <a:pt x="230077" y="123230"/>
                </a:lnTo>
                <a:close/>
                <a:moveTo>
                  <a:pt x="243209" y="123230"/>
                </a:moveTo>
                <a:lnTo>
                  <a:pt x="243209" y="129302"/>
                </a:lnTo>
                <a:lnTo>
                  <a:pt x="237137" y="129302"/>
                </a:lnTo>
                <a:lnTo>
                  <a:pt x="237137" y="123230"/>
                </a:lnTo>
                <a:close/>
                <a:moveTo>
                  <a:pt x="250270" y="123230"/>
                </a:moveTo>
                <a:lnTo>
                  <a:pt x="250270" y="129302"/>
                </a:lnTo>
                <a:lnTo>
                  <a:pt x="244198" y="129302"/>
                </a:lnTo>
                <a:lnTo>
                  <a:pt x="244198" y="123230"/>
                </a:lnTo>
                <a:close/>
                <a:moveTo>
                  <a:pt x="257318" y="123230"/>
                </a:moveTo>
                <a:lnTo>
                  <a:pt x="257318" y="129302"/>
                </a:lnTo>
                <a:lnTo>
                  <a:pt x="251246" y="129302"/>
                </a:lnTo>
                <a:lnTo>
                  <a:pt x="251246" y="123230"/>
                </a:lnTo>
                <a:close/>
                <a:moveTo>
                  <a:pt x="264379" y="123230"/>
                </a:moveTo>
                <a:lnTo>
                  <a:pt x="264379" y="129302"/>
                </a:lnTo>
                <a:lnTo>
                  <a:pt x="258306" y="129302"/>
                </a:lnTo>
                <a:lnTo>
                  <a:pt x="258306" y="123230"/>
                </a:lnTo>
                <a:close/>
                <a:moveTo>
                  <a:pt x="271427" y="123230"/>
                </a:moveTo>
                <a:lnTo>
                  <a:pt x="271427" y="129302"/>
                </a:lnTo>
                <a:lnTo>
                  <a:pt x="265355" y="129302"/>
                </a:lnTo>
                <a:lnTo>
                  <a:pt x="265355" y="123230"/>
                </a:lnTo>
                <a:close/>
                <a:moveTo>
                  <a:pt x="278488" y="123230"/>
                </a:moveTo>
                <a:lnTo>
                  <a:pt x="278488" y="129302"/>
                </a:lnTo>
                <a:lnTo>
                  <a:pt x="272415" y="129302"/>
                </a:lnTo>
                <a:lnTo>
                  <a:pt x="272415" y="123230"/>
                </a:lnTo>
                <a:close/>
                <a:moveTo>
                  <a:pt x="17443" y="130279"/>
                </a:moveTo>
                <a:lnTo>
                  <a:pt x="17443" y="136363"/>
                </a:lnTo>
                <a:lnTo>
                  <a:pt x="11371" y="136363"/>
                </a:lnTo>
                <a:lnTo>
                  <a:pt x="11371" y="130279"/>
                </a:lnTo>
                <a:close/>
                <a:moveTo>
                  <a:pt x="24503" y="130279"/>
                </a:moveTo>
                <a:lnTo>
                  <a:pt x="24503" y="136363"/>
                </a:lnTo>
                <a:lnTo>
                  <a:pt x="18431" y="136363"/>
                </a:lnTo>
                <a:lnTo>
                  <a:pt x="18431" y="130279"/>
                </a:lnTo>
                <a:close/>
                <a:moveTo>
                  <a:pt x="31564" y="130279"/>
                </a:moveTo>
                <a:lnTo>
                  <a:pt x="31564" y="136363"/>
                </a:lnTo>
                <a:lnTo>
                  <a:pt x="25492" y="136363"/>
                </a:lnTo>
                <a:lnTo>
                  <a:pt x="25492" y="130279"/>
                </a:lnTo>
                <a:close/>
                <a:moveTo>
                  <a:pt x="38612" y="130279"/>
                </a:moveTo>
                <a:lnTo>
                  <a:pt x="38612" y="136363"/>
                </a:lnTo>
                <a:lnTo>
                  <a:pt x="32540" y="136363"/>
                </a:lnTo>
                <a:lnTo>
                  <a:pt x="32540" y="130279"/>
                </a:lnTo>
                <a:close/>
                <a:moveTo>
                  <a:pt x="45673" y="130279"/>
                </a:moveTo>
                <a:lnTo>
                  <a:pt x="45673" y="136363"/>
                </a:lnTo>
                <a:lnTo>
                  <a:pt x="39601" y="136363"/>
                </a:lnTo>
                <a:lnTo>
                  <a:pt x="39601" y="130279"/>
                </a:lnTo>
                <a:close/>
                <a:moveTo>
                  <a:pt x="52721" y="130279"/>
                </a:moveTo>
                <a:lnTo>
                  <a:pt x="52721" y="136363"/>
                </a:lnTo>
                <a:lnTo>
                  <a:pt x="46649" y="136363"/>
                </a:lnTo>
                <a:lnTo>
                  <a:pt x="46649" y="130279"/>
                </a:lnTo>
                <a:close/>
                <a:moveTo>
                  <a:pt x="59782" y="130279"/>
                </a:moveTo>
                <a:lnTo>
                  <a:pt x="59782" y="136363"/>
                </a:lnTo>
                <a:lnTo>
                  <a:pt x="53709" y="136363"/>
                </a:lnTo>
                <a:lnTo>
                  <a:pt x="53709" y="130279"/>
                </a:lnTo>
                <a:close/>
                <a:moveTo>
                  <a:pt x="66842" y="130279"/>
                </a:moveTo>
                <a:lnTo>
                  <a:pt x="66842" y="136363"/>
                </a:lnTo>
                <a:lnTo>
                  <a:pt x="60758" y="136363"/>
                </a:lnTo>
                <a:lnTo>
                  <a:pt x="60758" y="130279"/>
                </a:lnTo>
                <a:close/>
                <a:moveTo>
                  <a:pt x="67818" y="130279"/>
                </a:moveTo>
                <a:lnTo>
                  <a:pt x="73902" y="130290"/>
                </a:lnTo>
                <a:lnTo>
                  <a:pt x="73902" y="136363"/>
                </a:lnTo>
                <a:lnTo>
                  <a:pt x="67818" y="136363"/>
                </a:lnTo>
                <a:lnTo>
                  <a:pt x="67818" y="130279"/>
                </a:lnTo>
                <a:close/>
                <a:moveTo>
                  <a:pt x="74879" y="130279"/>
                </a:moveTo>
                <a:lnTo>
                  <a:pt x="80951" y="130290"/>
                </a:lnTo>
                <a:lnTo>
                  <a:pt x="80951" y="136363"/>
                </a:lnTo>
                <a:lnTo>
                  <a:pt x="74879" y="136363"/>
                </a:lnTo>
                <a:lnTo>
                  <a:pt x="74879" y="130279"/>
                </a:lnTo>
                <a:close/>
                <a:moveTo>
                  <a:pt x="88011" y="130279"/>
                </a:moveTo>
                <a:lnTo>
                  <a:pt x="88011" y="136363"/>
                </a:lnTo>
                <a:lnTo>
                  <a:pt x="81927" y="136363"/>
                </a:lnTo>
                <a:lnTo>
                  <a:pt x="81927" y="130279"/>
                </a:lnTo>
                <a:close/>
                <a:moveTo>
                  <a:pt x="95060" y="130279"/>
                </a:moveTo>
                <a:lnTo>
                  <a:pt x="95060" y="136363"/>
                </a:lnTo>
                <a:lnTo>
                  <a:pt x="88988" y="136363"/>
                </a:lnTo>
                <a:lnTo>
                  <a:pt x="88988" y="130279"/>
                </a:lnTo>
                <a:close/>
                <a:moveTo>
                  <a:pt x="102120" y="130279"/>
                </a:moveTo>
                <a:lnTo>
                  <a:pt x="102120" y="136363"/>
                </a:lnTo>
                <a:lnTo>
                  <a:pt x="96036" y="136363"/>
                </a:lnTo>
                <a:lnTo>
                  <a:pt x="96036" y="130279"/>
                </a:lnTo>
                <a:close/>
                <a:moveTo>
                  <a:pt x="103097" y="130279"/>
                </a:moveTo>
                <a:lnTo>
                  <a:pt x="109169" y="130290"/>
                </a:lnTo>
                <a:lnTo>
                  <a:pt x="109169" y="136363"/>
                </a:lnTo>
                <a:lnTo>
                  <a:pt x="103097" y="136363"/>
                </a:lnTo>
                <a:lnTo>
                  <a:pt x="103097" y="130279"/>
                </a:lnTo>
                <a:close/>
                <a:moveTo>
                  <a:pt x="110157" y="130279"/>
                </a:moveTo>
                <a:lnTo>
                  <a:pt x="116229" y="130290"/>
                </a:lnTo>
                <a:lnTo>
                  <a:pt x="116229" y="136363"/>
                </a:lnTo>
                <a:lnTo>
                  <a:pt x="110157" y="136363"/>
                </a:lnTo>
                <a:lnTo>
                  <a:pt x="110157" y="130279"/>
                </a:lnTo>
                <a:close/>
                <a:moveTo>
                  <a:pt x="123278" y="130279"/>
                </a:moveTo>
                <a:lnTo>
                  <a:pt x="123278" y="136363"/>
                </a:lnTo>
                <a:lnTo>
                  <a:pt x="117205" y="136363"/>
                </a:lnTo>
                <a:lnTo>
                  <a:pt x="117205" y="130279"/>
                </a:lnTo>
                <a:close/>
                <a:moveTo>
                  <a:pt x="130338" y="130279"/>
                </a:moveTo>
                <a:lnTo>
                  <a:pt x="130338" y="136363"/>
                </a:lnTo>
                <a:lnTo>
                  <a:pt x="124254" y="136363"/>
                </a:lnTo>
                <a:lnTo>
                  <a:pt x="124254" y="130279"/>
                </a:lnTo>
                <a:close/>
                <a:moveTo>
                  <a:pt x="137387" y="130279"/>
                </a:moveTo>
                <a:lnTo>
                  <a:pt x="137387" y="136363"/>
                </a:lnTo>
                <a:lnTo>
                  <a:pt x="131314" y="136363"/>
                </a:lnTo>
                <a:lnTo>
                  <a:pt x="131314" y="130279"/>
                </a:lnTo>
                <a:close/>
                <a:moveTo>
                  <a:pt x="144447" y="130279"/>
                </a:moveTo>
                <a:lnTo>
                  <a:pt x="144447" y="136363"/>
                </a:lnTo>
                <a:lnTo>
                  <a:pt x="138375" y="136363"/>
                </a:lnTo>
                <a:lnTo>
                  <a:pt x="138375" y="130279"/>
                </a:lnTo>
                <a:close/>
                <a:moveTo>
                  <a:pt x="151495" y="130279"/>
                </a:moveTo>
                <a:lnTo>
                  <a:pt x="151495" y="136363"/>
                </a:lnTo>
                <a:lnTo>
                  <a:pt x="145423" y="136363"/>
                </a:lnTo>
                <a:lnTo>
                  <a:pt x="145423" y="130279"/>
                </a:lnTo>
                <a:close/>
                <a:moveTo>
                  <a:pt x="158556" y="130279"/>
                </a:moveTo>
                <a:lnTo>
                  <a:pt x="158556" y="136363"/>
                </a:lnTo>
                <a:lnTo>
                  <a:pt x="152484" y="136363"/>
                </a:lnTo>
                <a:lnTo>
                  <a:pt x="152484" y="130279"/>
                </a:lnTo>
                <a:close/>
                <a:moveTo>
                  <a:pt x="165604" y="130279"/>
                </a:moveTo>
                <a:lnTo>
                  <a:pt x="165604" y="136363"/>
                </a:lnTo>
                <a:lnTo>
                  <a:pt x="159532" y="136363"/>
                </a:lnTo>
                <a:lnTo>
                  <a:pt x="159532" y="130279"/>
                </a:lnTo>
                <a:close/>
                <a:moveTo>
                  <a:pt x="172665" y="130279"/>
                </a:moveTo>
                <a:lnTo>
                  <a:pt x="172665" y="136363"/>
                </a:lnTo>
                <a:lnTo>
                  <a:pt x="166581" y="136363"/>
                </a:lnTo>
                <a:lnTo>
                  <a:pt x="166581" y="130279"/>
                </a:lnTo>
                <a:close/>
                <a:moveTo>
                  <a:pt x="179713" y="130279"/>
                </a:moveTo>
                <a:lnTo>
                  <a:pt x="179713" y="136363"/>
                </a:lnTo>
                <a:lnTo>
                  <a:pt x="173641" y="136363"/>
                </a:lnTo>
                <a:lnTo>
                  <a:pt x="173641" y="130279"/>
                </a:lnTo>
                <a:close/>
                <a:moveTo>
                  <a:pt x="186774" y="130279"/>
                </a:moveTo>
                <a:lnTo>
                  <a:pt x="186774" y="136363"/>
                </a:lnTo>
                <a:lnTo>
                  <a:pt x="180702" y="136363"/>
                </a:lnTo>
                <a:lnTo>
                  <a:pt x="180702" y="130279"/>
                </a:lnTo>
                <a:close/>
                <a:moveTo>
                  <a:pt x="193822" y="130279"/>
                </a:moveTo>
                <a:lnTo>
                  <a:pt x="193822" y="136363"/>
                </a:lnTo>
                <a:lnTo>
                  <a:pt x="187750" y="136363"/>
                </a:lnTo>
                <a:lnTo>
                  <a:pt x="187750" y="130279"/>
                </a:lnTo>
                <a:close/>
                <a:moveTo>
                  <a:pt x="200883" y="130279"/>
                </a:moveTo>
                <a:lnTo>
                  <a:pt x="200883" y="136363"/>
                </a:lnTo>
                <a:lnTo>
                  <a:pt x="194810" y="136363"/>
                </a:lnTo>
                <a:lnTo>
                  <a:pt x="194810" y="130279"/>
                </a:lnTo>
                <a:close/>
                <a:moveTo>
                  <a:pt x="207931" y="130279"/>
                </a:moveTo>
                <a:lnTo>
                  <a:pt x="207931" y="136363"/>
                </a:lnTo>
                <a:lnTo>
                  <a:pt x="201859" y="136363"/>
                </a:lnTo>
                <a:lnTo>
                  <a:pt x="201859" y="130279"/>
                </a:lnTo>
                <a:close/>
                <a:moveTo>
                  <a:pt x="214992" y="130279"/>
                </a:moveTo>
                <a:lnTo>
                  <a:pt x="214992" y="136363"/>
                </a:lnTo>
                <a:lnTo>
                  <a:pt x="208919" y="136363"/>
                </a:lnTo>
                <a:lnTo>
                  <a:pt x="208919" y="130279"/>
                </a:lnTo>
                <a:close/>
                <a:moveTo>
                  <a:pt x="222052" y="130279"/>
                </a:moveTo>
                <a:lnTo>
                  <a:pt x="222052" y="136363"/>
                </a:lnTo>
                <a:lnTo>
                  <a:pt x="215968" y="136363"/>
                </a:lnTo>
                <a:lnTo>
                  <a:pt x="215968" y="130279"/>
                </a:lnTo>
                <a:close/>
                <a:moveTo>
                  <a:pt x="229100" y="130279"/>
                </a:moveTo>
                <a:lnTo>
                  <a:pt x="229100" y="136363"/>
                </a:lnTo>
                <a:lnTo>
                  <a:pt x="223028" y="136363"/>
                </a:lnTo>
                <a:lnTo>
                  <a:pt x="223028" y="130279"/>
                </a:lnTo>
                <a:close/>
                <a:moveTo>
                  <a:pt x="236161" y="130279"/>
                </a:moveTo>
                <a:lnTo>
                  <a:pt x="236161" y="136363"/>
                </a:lnTo>
                <a:lnTo>
                  <a:pt x="230077" y="136363"/>
                </a:lnTo>
                <a:lnTo>
                  <a:pt x="230077" y="130279"/>
                </a:lnTo>
                <a:close/>
                <a:moveTo>
                  <a:pt x="243209" y="130279"/>
                </a:moveTo>
                <a:lnTo>
                  <a:pt x="243209" y="136363"/>
                </a:lnTo>
                <a:lnTo>
                  <a:pt x="237137" y="136363"/>
                </a:lnTo>
                <a:lnTo>
                  <a:pt x="237137" y="130279"/>
                </a:lnTo>
                <a:close/>
                <a:moveTo>
                  <a:pt x="250270" y="130279"/>
                </a:moveTo>
                <a:lnTo>
                  <a:pt x="250270" y="136363"/>
                </a:lnTo>
                <a:lnTo>
                  <a:pt x="244198" y="136363"/>
                </a:lnTo>
                <a:lnTo>
                  <a:pt x="244198" y="130279"/>
                </a:lnTo>
                <a:close/>
                <a:moveTo>
                  <a:pt x="257318" y="130279"/>
                </a:moveTo>
                <a:lnTo>
                  <a:pt x="257318" y="136363"/>
                </a:lnTo>
                <a:lnTo>
                  <a:pt x="251246" y="136363"/>
                </a:lnTo>
                <a:lnTo>
                  <a:pt x="251246" y="130279"/>
                </a:lnTo>
                <a:close/>
                <a:moveTo>
                  <a:pt x="264379" y="130279"/>
                </a:moveTo>
                <a:lnTo>
                  <a:pt x="264379" y="136363"/>
                </a:lnTo>
                <a:lnTo>
                  <a:pt x="258306" y="136363"/>
                </a:lnTo>
                <a:lnTo>
                  <a:pt x="258306" y="130279"/>
                </a:lnTo>
                <a:close/>
                <a:moveTo>
                  <a:pt x="271427" y="130279"/>
                </a:moveTo>
                <a:lnTo>
                  <a:pt x="271427" y="136363"/>
                </a:lnTo>
                <a:lnTo>
                  <a:pt x="265355" y="136363"/>
                </a:lnTo>
                <a:lnTo>
                  <a:pt x="265355" y="130279"/>
                </a:lnTo>
                <a:close/>
                <a:moveTo>
                  <a:pt x="278488" y="130279"/>
                </a:moveTo>
                <a:lnTo>
                  <a:pt x="278488" y="136363"/>
                </a:lnTo>
                <a:lnTo>
                  <a:pt x="272415" y="136363"/>
                </a:lnTo>
                <a:lnTo>
                  <a:pt x="272415" y="130279"/>
                </a:lnTo>
                <a:close/>
                <a:moveTo>
                  <a:pt x="17443" y="137339"/>
                </a:moveTo>
                <a:lnTo>
                  <a:pt x="17443" y="143411"/>
                </a:lnTo>
                <a:lnTo>
                  <a:pt x="11371" y="143411"/>
                </a:lnTo>
                <a:lnTo>
                  <a:pt x="11371" y="137339"/>
                </a:lnTo>
                <a:close/>
                <a:moveTo>
                  <a:pt x="24503" y="137339"/>
                </a:moveTo>
                <a:lnTo>
                  <a:pt x="24503" y="143411"/>
                </a:lnTo>
                <a:lnTo>
                  <a:pt x="18431" y="143411"/>
                </a:lnTo>
                <a:lnTo>
                  <a:pt x="18431" y="137339"/>
                </a:lnTo>
                <a:close/>
                <a:moveTo>
                  <a:pt x="31564" y="137339"/>
                </a:moveTo>
                <a:lnTo>
                  <a:pt x="31564" y="143411"/>
                </a:lnTo>
                <a:lnTo>
                  <a:pt x="25492" y="143411"/>
                </a:lnTo>
                <a:lnTo>
                  <a:pt x="25492" y="137339"/>
                </a:lnTo>
                <a:close/>
                <a:moveTo>
                  <a:pt x="38612" y="137339"/>
                </a:moveTo>
                <a:lnTo>
                  <a:pt x="38612" y="143411"/>
                </a:lnTo>
                <a:lnTo>
                  <a:pt x="32540" y="143411"/>
                </a:lnTo>
                <a:lnTo>
                  <a:pt x="32540" y="137339"/>
                </a:lnTo>
                <a:close/>
                <a:moveTo>
                  <a:pt x="45673" y="137339"/>
                </a:moveTo>
                <a:lnTo>
                  <a:pt x="45673" y="143411"/>
                </a:lnTo>
                <a:lnTo>
                  <a:pt x="39601" y="143411"/>
                </a:lnTo>
                <a:lnTo>
                  <a:pt x="39601" y="137339"/>
                </a:lnTo>
                <a:close/>
                <a:moveTo>
                  <a:pt x="52721" y="137339"/>
                </a:moveTo>
                <a:lnTo>
                  <a:pt x="52721" y="143411"/>
                </a:lnTo>
                <a:lnTo>
                  <a:pt x="46649" y="143411"/>
                </a:lnTo>
                <a:lnTo>
                  <a:pt x="46649" y="137339"/>
                </a:lnTo>
                <a:close/>
                <a:moveTo>
                  <a:pt x="59782" y="137339"/>
                </a:moveTo>
                <a:lnTo>
                  <a:pt x="59782" y="143411"/>
                </a:lnTo>
                <a:lnTo>
                  <a:pt x="53709" y="143411"/>
                </a:lnTo>
                <a:lnTo>
                  <a:pt x="53709" y="137339"/>
                </a:lnTo>
                <a:close/>
                <a:moveTo>
                  <a:pt x="66842" y="137339"/>
                </a:moveTo>
                <a:lnTo>
                  <a:pt x="66842" y="143411"/>
                </a:lnTo>
                <a:lnTo>
                  <a:pt x="60758" y="143411"/>
                </a:lnTo>
                <a:lnTo>
                  <a:pt x="60758" y="137339"/>
                </a:lnTo>
                <a:close/>
                <a:moveTo>
                  <a:pt x="73902" y="137339"/>
                </a:moveTo>
                <a:lnTo>
                  <a:pt x="73902" y="143411"/>
                </a:lnTo>
                <a:lnTo>
                  <a:pt x="67818" y="143411"/>
                </a:lnTo>
                <a:lnTo>
                  <a:pt x="67818" y="137339"/>
                </a:lnTo>
                <a:close/>
                <a:moveTo>
                  <a:pt x="80951" y="137339"/>
                </a:moveTo>
                <a:lnTo>
                  <a:pt x="80951" y="143411"/>
                </a:lnTo>
                <a:lnTo>
                  <a:pt x="74879" y="143411"/>
                </a:lnTo>
                <a:lnTo>
                  <a:pt x="74879" y="137339"/>
                </a:lnTo>
                <a:close/>
                <a:moveTo>
                  <a:pt x="88011" y="137339"/>
                </a:moveTo>
                <a:lnTo>
                  <a:pt x="88011" y="143411"/>
                </a:lnTo>
                <a:lnTo>
                  <a:pt x="81927" y="143411"/>
                </a:lnTo>
                <a:lnTo>
                  <a:pt x="81927" y="137339"/>
                </a:lnTo>
                <a:close/>
                <a:moveTo>
                  <a:pt x="95060" y="137339"/>
                </a:moveTo>
                <a:lnTo>
                  <a:pt x="95060" y="143411"/>
                </a:lnTo>
                <a:lnTo>
                  <a:pt x="88988" y="143411"/>
                </a:lnTo>
                <a:lnTo>
                  <a:pt x="88988" y="137339"/>
                </a:lnTo>
                <a:close/>
                <a:moveTo>
                  <a:pt x="102120" y="137339"/>
                </a:moveTo>
                <a:lnTo>
                  <a:pt x="102120" y="143411"/>
                </a:lnTo>
                <a:lnTo>
                  <a:pt x="96036" y="143411"/>
                </a:lnTo>
                <a:lnTo>
                  <a:pt x="96036" y="137339"/>
                </a:lnTo>
                <a:close/>
                <a:moveTo>
                  <a:pt x="103097" y="137339"/>
                </a:moveTo>
                <a:lnTo>
                  <a:pt x="109169" y="137351"/>
                </a:lnTo>
                <a:lnTo>
                  <a:pt x="109169" y="143411"/>
                </a:lnTo>
                <a:lnTo>
                  <a:pt x="103097" y="143411"/>
                </a:lnTo>
                <a:lnTo>
                  <a:pt x="103097" y="137339"/>
                </a:lnTo>
                <a:close/>
                <a:moveTo>
                  <a:pt x="110157" y="137339"/>
                </a:moveTo>
                <a:lnTo>
                  <a:pt x="116229" y="137351"/>
                </a:lnTo>
                <a:lnTo>
                  <a:pt x="116229" y="143411"/>
                </a:lnTo>
                <a:lnTo>
                  <a:pt x="110157" y="143411"/>
                </a:lnTo>
                <a:lnTo>
                  <a:pt x="110157" y="137339"/>
                </a:lnTo>
                <a:close/>
                <a:moveTo>
                  <a:pt x="123278" y="137339"/>
                </a:moveTo>
                <a:lnTo>
                  <a:pt x="123278" y="143411"/>
                </a:lnTo>
                <a:lnTo>
                  <a:pt x="117205" y="143411"/>
                </a:lnTo>
                <a:lnTo>
                  <a:pt x="117205" y="137339"/>
                </a:lnTo>
                <a:close/>
                <a:moveTo>
                  <a:pt x="130338" y="137339"/>
                </a:moveTo>
                <a:lnTo>
                  <a:pt x="130338" y="143411"/>
                </a:lnTo>
                <a:lnTo>
                  <a:pt x="124254" y="143411"/>
                </a:lnTo>
                <a:lnTo>
                  <a:pt x="124254" y="137339"/>
                </a:lnTo>
                <a:close/>
                <a:moveTo>
                  <a:pt x="137387" y="137339"/>
                </a:moveTo>
                <a:lnTo>
                  <a:pt x="137387" y="143411"/>
                </a:lnTo>
                <a:lnTo>
                  <a:pt x="131314" y="143411"/>
                </a:lnTo>
                <a:lnTo>
                  <a:pt x="131314" y="137339"/>
                </a:lnTo>
                <a:close/>
                <a:moveTo>
                  <a:pt x="144447" y="137339"/>
                </a:moveTo>
                <a:lnTo>
                  <a:pt x="144447" y="143411"/>
                </a:lnTo>
                <a:lnTo>
                  <a:pt x="138375" y="143411"/>
                </a:lnTo>
                <a:lnTo>
                  <a:pt x="138375" y="137339"/>
                </a:lnTo>
                <a:close/>
                <a:moveTo>
                  <a:pt x="151495" y="137339"/>
                </a:moveTo>
                <a:lnTo>
                  <a:pt x="151495" y="143411"/>
                </a:lnTo>
                <a:lnTo>
                  <a:pt x="145423" y="143411"/>
                </a:lnTo>
                <a:lnTo>
                  <a:pt x="145423" y="137339"/>
                </a:lnTo>
                <a:close/>
                <a:moveTo>
                  <a:pt x="158556" y="137339"/>
                </a:moveTo>
                <a:lnTo>
                  <a:pt x="158556" y="143411"/>
                </a:lnTo>
                <a:lnTo>
                  <a:pt x="152484" y="143411"/>
                </a:lnTo>
                <a:lnTo>
                  <a:pt x="152484" y="137339"/>
                </a:lnTo>
                <a:close/>
                <a:moveTo>
                  <a:pt x="165604" y="137339"/>
                </a:moveTo>
                <a:lnTo>
                  <a:pt x="165604" y="143411"/>
                </a:lnTo>
                <a:lnTo>
                  <a:pt x="159532" y="143411"/>
                </a:lnTo>
                <a:lnTo>
                  <a:pt x="159532" y="137339"/>
                </a:lnTo>
                <a:close/>
                <a:moveTo>
                  <a:pt x="172665" y="137339"/>
                </a:moveTo>
                <a:lnTo>
                  <a:pt x="172665" y="143411"/>
                </a:lnTo>
                <a:lnTo>
                  <a:pt x="166581" y="143411"/>
                </a:lnTo>
                <a:lnTo>
                  <a:pt x="166581" y="137339"/>
                </a:lnTo>
                <a:close/>
                <a:moveTo>
                  <a:pt x="179713" y="137339"/>
                </a:moveTo>
                <a:lnTo>
                  <a:pt x="179713" y="143411"/>
                </a:lnTo>
                <a:lnTo>
                  <a:pt x="173641" y="143411"/>
                </a:lnTo>
                <a:lnTo>
                  <a:pt x="173641" y="137339"/>
                </a:lnTo>
                <a:close/>
                <a:moveTo>
                  <a:pt x="186774" y="137339"/>
                </a:moveTo>
                <a:lnTo>
                  <a:pt x="186774" y="143411"/>
                </a:lnTo>
                <a:lnTo>
                  <a:pt x="180702" y="143411"/>
                </a:lnTo>
                <a:lnTo>
                  <a:pt x="180702" y="137339"/>
                </a:lnTo>
                <a:close/>
                <a:moveTo>
                  <a:pt x="193822" y="137339"/>
                </a:moveTo>
                <a:lnTo>
                  <a:pt x="193822" y="143411"/>
                </a:lnTo>
                <a:lnTo>
                  <a:pt x="187750" y="143411"/>
                </a:lnTo>
                <a:lnTo>
                  <a:pt x="187750" y="137339"/>
                </a:lnTo>
                <a:close/>
                <a:moveTo>
                  <a:pt x="200883" y="137339"/>
                </a:moveTo>
                <a:lnTo>
                  <a:pt x="200883" y="143411"/>
                </a:lnTo>
                <a:lnTo>
                  <a:pt x="194810" y="143411"/>
                </a:lnTo>
                <a:lnTo>
                  <a:pt x="194810" y="137339"/>
                </a:lnTo>
                <a:close/>
                <a:moveTo>
                  <a:pt x="207931" y="137339"/>
                </a:moveTo>
                <a:lnTo>
                  <a:pt x="207931" y="143411"/>
                </a:lnTo>
                <a:lnTo>
                  <a:pt x="201859" y="143411"/>
                </a:lnTo>
                <a:lnTo>
                  <a:pt x="201859" y="137339"/>
                </a:lnTo>
                <a:close/>
                <a:moveTo>
                  <a:pt x="214992" y="137339"/>
                </a:moveTo>
                <a:lnTo>
                  <a:pt x="214992" y="143411"/>
                </a:lnTo>
                <a:lnTo>
                  <a:pt x="208919" y="143411"/>
                </a:lnTo>
                <a:lnTo>
                  <a:pt x="208919" y="137339"/>
                </a:lnTo>
                <a:close/>
                <a:moveTo>
                  <a:pt x="222052" y="137339"/>
                </a:moveTo>
                <a:lnTo>
                  <a:pt x="222052" y="143411"/>
                </a:lnTo>
                <a:lnTo>
                  <a:pt x="215968" y="143411"/>
                </a:lnTo>
                <a:lnTo>
                  <a:pt x="215968" y="137339"/>
                </a:lnTo>
                <a:close/>
                <a:moveTo>
                  <a:pt x="229100" y="137339"/>
                </a:moveTo>
                <a:lnTo>
                  <a:pt x="229100" y="143411"/>
                </a:lnTo>
                <a:lnTo>
                  <a:pt x="223028" y="143411"/>
                </a:lnTo>
                <a:lnTo>
                  <a:pt x="223028" y="137339"/>
                </a:lnTo>
                <a:close/>
                <a:moveTo>
                  <a:pt x="236161" y="137339"/>
                </a:moveTo>
                <a:lnTo>
                  <a:pt x="236161" y="143411"/>
                </a:lnTo>
                <a:lnTo>
                  <a:pt x="230077" y="143411"/>
                </a:lnTo>
                <a:lnTo>
                  <a:pt x="230077" y="137339"/>
                </a:lnTo>
                <a:close/>
                <a:moveTo>
                  <a:pt x="243209" y="137339"/>
                </a:moveTo>
                <a:lnTo>
                  <a:pt x="243209" y="143411"/>
                </a:lnTo>
                <a:lnTo>
                  <a:pt x="237137" y="143411"/>
                </a:lnTo>
                <a:lnTo>
                  <a:pt x="237137" y="137339"/>
                </a:lnTo>
                <a:close/>
                <a:moveTo>
                  <a:pt x="250270" y="137339"/>
                </a:moveTo>
                <a:lnTo>
                  <a:pt x="250270" y="143411"/>
                </a:lnTo>
                <a:lnTo>
                  <a:pt x="244198" y="143411"/>
                </a:lnTo>
                <a:lnTo>
                  <a:pt x="244198" y="137339"/>
                </a:lnTo>
                <a:close/>
                <a:moveTo>
                  <a:pt x="257318" y="137339"/>
                </a:moveTo>
                <a:lnTo>
                  <a:pt x="257318" y="143411"/>
                </a:lnTo>
                <a:lnTo>
                  <a:pt x="251246" y="143411"/>
                </a:lnTo>
                <a:lnTo>
                  <a:pt x="251246" y="137339"/>
                </a:lnTo>
                <a:close/>
                <a:moveTo>
                  <a:pt x="264379" y="137339"/>
                </a:moveTo>
                <a:lnTo>
                  <a:pt x="264379" y="143411"/>
                </a:lnTo>
                <a:lnTo>
                  <a:pt x="258306" y="143411"/>
                </a:lnTo>
                <a:lnTo>
                  <a:pt x="258306" y="137339"/>
                </a:lnTo>
                <a:close/>
                <a:moveTo>
                  <a:pt x="271427" y="137339"/>
                </a:moveTo>
                <a:lnTo>
                  <a:pt x="271427" y="143411"/>
                </a:lnTo>
                <a:lnTo>
                  <a:pt x="265355" y="143411"/>
                </a:lnTo>
                <a:lnTo>
                  <a:pt x="265355" y="137339"/>
                </a:lnTo>
                <a:close/>
                <a:moveTo>
                  <a:pt x="278488" y="137339"/>
                </a:moveTo>
                <a:lnTo>
                  <a:pt x="278488" y="143411"/>
                </a:lnTo>
                <a:lnTo>
                  <a:pt x="272415" y="143411"/>
                </a:lnTo>
                <a:lnTo>
                  <a:pt x="272415" y="137339"/>
                </a:lnTo>
                <a:close/>
                <a:moveTo>
                  <a:pt x="17443" y="144399"/>
                </a:moveTo>
                <a:lnTo>
                  <a:pt x="17443" y="150472"/>
                </a:lnTo>
                <a:lnTo>
                  <a:pt x="11371" y="150472"/>
                </a:lnTo>
                <a:lnTo>
                  <a:pt x="11371" y="144399"/>
                </a:lnTo>
                <a:close/>
                <a:moveTo>
                  <a:pt x="24503" y="144399"/>
                </a:moveTo>
                <a:lnTo>
                  <a:pt x="24503" y="150472"/>
                </a:lnTo>
                <a:lnTo>
                  <a:pt x="18431" y="150472"/>
                </a:lnTo>
                <a:lnTo>
                  <a:pt x="18431" y="144399"/>
                </a:lnTo>
                <a:close/>
                <a:moveTo>
                  <a:pt x="31564" y="144399"/>
                </a:moveTo>
                <a:lnTo>
                  <a:pt x="31564" y="150472"/>
                </a:lnTo>
                <a:lnTo>
                  <a:pt x="25492" y="150472"/>
                </a:lnTo>
                <a:lnTo>
                  <a:pt x="25492" y="144399"/>
                </a:lnTo>
                <a:close/>
                <a:moveTo>
                  <a:pt x="38612" y="144399"/>
                </a:moveTo>
                <a:lnTo>
                  <a:pt x="38612" y="150472"/>
                </a:lnTo>
                <a:lnTo>
                  <a:pt x="32540" y="150472"/>
                </a:lnTo>
                <a:lnTo>
                  <a:pt x="32540" y="144399"/>
                </a:lnTo>
                <a:close/>
                <a:moveTo>
                  <a:pt x="45673" y="144399"/>
                </a:moveTo>
                <a:lnTo>
                  <a:pt x="45673" y="150472"/>
                </a:lnTo>
                <a:lnTo>
                  <a:pt x="39601" y="150472"/>
                </a:lnTo>
                <a:lnTo>
                  <a:pt x="39601" y="144399"/>
                </a:lnTo>
                <a:close/>
                <a:moveTo>
                  <a:pt x="52721" y="144399"/>
                </a:moveTo>
                <a:lnTo>
                  <a:pt x="52721" y="150472"/>
                </a:lnTo>
                <a:lnTo>
                  <a:pt x="46649" y="150472"/>
                </a:lnTo>
                <a:lnTo>
                  <a:pt x="46649" y="144399"/>
                </a:lnTo>
                <a:close/>
                <a:moveTo>
                  <a:pt x="59782" y="144399"/>
                </a:moveTo>
                <a:lnTo>
                  <a:pt x="59782" y="150472"/>
                </a:lnTo>
                <a:lnTo>
                  <a:pt x="53709" y="150472"/>
                </a:lnTo>
                <a:lnTo>
                  <a:pt x="53709" y="144399"/>
                </a:lnTo>
                <a:close/>
                <a:moveTo>
                  <a:pt x="66842" y="144387"/>
                </a:moveTo>
                <a:lnTo>
                  <a:pt x="66842" y="150472"/>
                </a:lnTo>
                <a:lnTo>
                  <a:pt x="60758" y="150472"/>
                </a:lnTo>
                <a:lnTo>
                  <a:pt x="60758" y="144399"/>
                </a:lnTo>
                <a:lnTo>
                  <a:pt x="66842" y="144387"/>
                </a:lnTo>
                <a:close/>
                <a:moveTo>
                  <a:pt x="73902" y="144399"/>
                </a:moveTo>
                <a:lnTo>
                  <a:pt x="73902" y="150472"/>
                </a:lnTo>
                <a:lnTo>
                  <a:pt x="67818" y="150472"/>
                </a:lnTo>
                <a:lnTo>
                  <a:pt x="67818" y="144399"/>
                </a:lnTo>
                <a:close/>
                <a:moveTo>
                  <a:pt x="80951" y="144399"/>
                </a:moveTo>
                <a:lnTo>
                  <a:pt x="80951" y="150472"/>
                </a:lnTo>
                <a:lnTo>
                  <a:pt x="74879" y="150472"/>
                </a:lnTo>
                <a:lnTo>
                  <a:pt x="74879" y="144399"/>
                </a:lnTo>
                <a:close/>
                <a:moveTo>
                  <a:pt x="88011" y="144399"/>
                </a:moveTo>
                <a:lnTo>
                  <a:pt x="88011" y="150472"/>
                </a:lnTo>
                <a:lnTo>
                  <a:pt x="81927" y="150472"/>
                </a:lnTo>
                <a:lnTo>
                  <a:pt x="81927" y="144399"/>
                </a:lnTo>
                <a:close/>
                <a:moveTo>
                  <a:pt x="95060" y="144399"/>
                </a:moveTo>
                <a:lnTo>
                  <a:pt x="95060" y="150472"/>
                </a:lnTo>
                <a:lnTo>
                  <a:pt x="88988" y="150472"/>
                </a:lnTo>
                <a:lnTo>
                  <a:pt x="88988" y="144399"/>
                </a:lnTo>
                <a:close/>
                <a:moveTo>
                  <a:pt x="102120" y="144387"/>
                </a:moveTo>
                <a:lnTo>
                  <a:pt x="102120" y="150472"/>
                </a:lnTo>
                <a:lnTo>
                  <a:pt x="96036" y="150472"/>
                </a:lnTo>
                <a:lnTo>
                  <a:pt x="96036" y="144399"/>
                </a:lnTo>
                <a:lnTo>
                  <a:pt x="102120" y="144387"/>
                </a:lnTo>
                <a:close/>
                <a:moveTo>
                  <a:pt x="109169" y="144399"/>
                </a:moveTo>
                <a:lnTo>
                  <a:pt x="109169" y="150472"/>
                </a:lnTo>
                <a:lnTo>
                  <a:pt x="103097" y="150472"/>
                </a:lnTo>
                <a:lnTo>
                  <a:pt x="103097" y="144399"/>
                </a:lnTo>
                <a:close/>
                <a:moveTo>
                  <a:pt x="116229" y="144399"/>
                </a:moveTo>
                <a:lnTo>
                  <a:pt x="116229" y="150472"/>
                </a:lnTo>
                <a:lnTo>
                  <a:pt x="110157" y="150472"/>
                </a:lnTo>
                <a:lnTo>
                  <a:pt x="110157" y="144399"/>
                </a:lnTo>
                <a:close/>
                <a:moveTo>
                  <a:pt x="123278" y="144399"/>
                </a:moveTo>
                <a:lnTo>
                  <a:pt x="123278" y="150472"/>
                </a:lnTo>
                <a:lnTo>
                  <a:pt x="117205" y="150472"/>
                </a:lnTo>
                <a:lnTo>
                  <a:pt x="117205" y="144399"/>
                </a:lnTo>
                <a:close/>
                <a:moveTo>
                  <a:pt x="130338" y="144399"/>
                </a:moveTo>
                <a:lnTo>
                  <a:pt x="130338" y="150472"/>
                </a:lnTo>
                <a:lnTo>
                  <a:pt x="124254" y="150472"/>
                </a:lnTo>
                <a:lnTo>
                  <a:pt x="124254" y="144399"/>
                </a:lnTo>
                <a:close/>
                <a:moveTo>
                  <a:pt x="137387" y="144387"/>
                </a:moveTo>
                <a:lnTo>
                  <a:pt x="137387" y="150472"/>
                </a:lnTo>
                <a:lnTo>
                  <a:pt x="131314" y="150472"/>
                </a:lnTo>
                <a:lnTo>
                  <a:pt x="131314" y="144399"/>
                </a:lnTo>
                <a:lnTo>
                  <a:pt x="137387" y="144387"/>
                </a:lnTo>
                <a:close/>
                <a:moveTo>
                  <a:pt x="144447" y="144399"/>
                </a:moveTo>
                <a:lnTo>
                  <a:pt x="144447" y="150472"/>
                </a:lnTo>
                <a:lnTo>
                  <a:pt x="138375" y="150472"/>
                </a:lnTo>
                <a:lnTo>
                  <a:pt x="138375" y="144399"/>
                </a:lnTo>
                <a:close/>
                <a:moveTo>
                  <a:pt x="151495" y="144399"/>
                </a:moveTo>
                <a:lnTo>
                  <a:pt x="151495" y="150472"/>
                </a:lnTo>
                <a:lnTo>
                  <a:pt x="145423" y="150472"/>
                </a:lnTo>
                <a:lnTo>
                  <a:pt x="145423" y="144399"/>
                </a:lnTo>
                <a:close/>
                <a:moveTo>
                  <a:pt x="158556" y="144399"/>
                </a:moveTo>
                <a:lnTo>
                  <a:pt x="158556" y="150472"/>
                </a:lnTo>
                <a:lnTo>
                  <a:pt x="152484" y="150472"/>
                </a:lnTo>
                <a:lnTo>
                  <a:pt x="152484" y="144399"/>
                </a:lnTo>
                <a:close/>
                <a:moveTo>
                  <a:pt x="165604" y="144399"/>
                </a:moveTo>
                <a:lnTo>
                  <a:pt x="165604" y="150472"/>
                </a:lnTo>
                <a:lnTo>
                  <a:pt x="159532" y="150472"/>
                </a:lnTo>
                <a:lnTo>
                  <a:pt x="159532" y="144399"/>
                </a:lnTo>
                <a:close/>
                <a:moveTo>
                  <a:pt x="172665" y="144399"/>
                </a:moveTo>
                <a:lnTo>
                  <a:pt x="172665" y="150472"/>
                </a:lnTo>
                <a:lnTo>
                  <a:pt x="166581" y="150472"/>
                </a:lnTo>
                <a:lnTo>
                  <a:pt x="166581" y="144399"/>
                </a:lnTo>
                <a:close/>
                <a:moveTo>
                  <a:pt x="179713" y="144399"/>
                </a:moveTo>
                <a:lnTo>
                  <a:pt x="179713" y="150472"/>
                </a:lnTo>
                <a:lnTo>
                  <a:pt x="173641" y="150472"/>
                </a:lnTo>
                <a:lnTo>
                  <a:pt x="173641" y="144399"/>
                </a:lnTo>
                <a:close/>
                <a:moveTo>
                  <a:pt x="186774" y="144399"/>
                </a:moveTo>
                <a:lnTo>
                  <a:pt x="186774" y="150472"/>
                </a:lnTo>
                <a:lnTo>
                  <a:pt x="180702" y="150472"/>
                </a:lnTo>
                <a:lnTo>
                  <a:pt x="180702" y="144399"/>
                </a:lnTo>
                <a:close/>
                <a:moveTo>
                  <a:pt x="193822" y="144399"/>
                </a:moveTo>
                <a:lnTo>
                  <a:pt x="193822" y="150472"/>
                </a:lnTo>
                <a:lnTo>
                  <a:pt x="187750" y="150472"/>
                </a:lnTo>
                <a:lnTo>
                  <a:pt x="187750" y="144399"/>
                </a:lnTo>
                <a:close/>
                <a:moveTo>
                  <a:pt x="200883" y="144399"/>
                </a:moveTo>
                <a:lnTo>
                  <a:pt x="200883" y="150472"/>
                </a:lnTo>
                <a:lnTo>
                  <a:pt x="194810" y="150472"/>
                </a:lnTo>
                <a:lnTo>
                  <a:pt x="194810" y="144399"/>
                </a:lnTo>
                <a:close/>
                <a:moveTo>
                  <a:pt x="207931" y="144399"/>
                </a:moveTo>
                <a:lnTo>
                  <a:pt x="207931" y="150472"/>
                </a:lnTo>
                <a:lnTo>
                  <a:pt x="201859" y="150472"/>
                </a:lnTo>
                <a:lnTo>
                  <a:pt x="201859" y="144399"/>
                </a:lnTo>
                <a:close/>
                <a:moveTo>
                  <a:pt x="214992" y="144399"/>
                </a:moveTo>
                <a:lnTo>
                  <a:pt x="214992" y="150472"/>
                </a:lnTo>
                <a:lnTo>
                  <a:pt x="208919" y="150472"/>
                </a:lnTo>
                <a:lnTo>
                  <a:pt x="208919" y="144399"/>
                </a:lnTo>
                <a:close/>
                <a:moveTo>
                  <a:pt x="222052" y="144399"/>
                </a:moveTo>
                <a:lnTo>
                  <a:pt x="222052" y="150472"/>
                </a:lnTo>
                <a:lnTo>
                  <a:pt x="215968" y="150472"/>
                </a:lnTo>
                <a:lnTo>
                  <a:pt x="215968" y="144399"/>
                </a:lnTo>
                <a:close/>
                <a:moveTo>
                  <a:pt x="229100" y="144399"/>
                </a:moveTo>
                <a:lnTo>
                  <a:pt x="229100" y="150472"/>
                </a:lnTo>
                <a:lnTo>
                  <a:pt x="223028" y="150472"/>
                </a:lnTo>
                <a:lnTo>
                  <a:pt x="223028" y="144399"/>
                </a:lnTo>
                <a:close/>
                <a:moveTo>
                  <a:pt x="236161" y="144399"/>
                </a:moveTo>
                <a:lnTo>
                  <a:pt x="236161" y="150472"/>
                </a:lnTo>
                <a:lnTo>
                  <a:pt x="230077" y="150472"/>
                </a:lnTo>
                <a:lnTo>
                  <a:pt x="230077" y="144399"/>
                </a:lnTo>
                <a:close/>
                <a:moveTo>
                  <a:pt x="243209" y="144399"/>
                </a:moveTo>
                <a:lnTo>
                  <a:pt x="243209" y="150472"/>
                </a:lnTo>
                <a:lnTo>
                  <a:pt x="237137" y="150472"/>
                </a:lnTo>
                <a:lnTo>
                  <a:pt x="237137" y="144399"/>
                </a:lnTo>
                <a:close/>
                <a:moveTo>
                  <a:pt x="250270" y="144399"/>
                </a:moveTo>
                <a:lnTo>
                  <a:pt x="250270" y="150472"/>
                </a:lnTo>
                <a:lnTo>
                  <a:pt x="244198" y="150472"/>
                </a:lnTo>
                <a:lnTo>
                  <a:pt x="244198" y="144399"/>
                </a:lnTo>
                <a:close/>
                <a:moveTo>
                  <a:pt x="257318" y="144399"/>
                </a:moveTo>
                <a:lnTo>
                  <a:pt x="257318" y="150472"/>
                </a:lnTo>
                <a:lnTo>
                  <a:pt x="251246" y="150472"/>
                </a:lnTo>
                <a:lnTo>
                  <a:pt x="251246" y="144399"/>
                </a:lnTo>
                <a:close/>
                <a:moveTo>
                  <a:pt x="264379" y="144399"/>
                </a:moveTo>
                <a:lnTo>
                  <a:pt x="264379" y="150472"/>
                </a:lnTo>
                <a:lnTo>
                  <a:pt x="258306" y="150472"/>
                </a:lnTo>
                <a:lnTo>
                  <a:pt x="258306" y="144399"/>
                </a:lnTo>
                <a:close/>
                <a:moveTo>
                  <a:pt x="271427" y="144399"/>
                </a:moveTo>
                <a:lnTo>
                  <a:pt x="271427" y="150472"/>
                </a:lnTo>
                <a:lnTo>
                  <a:pt x="265355" y="150472"/>
                </a:lnTo>
                <a:lnTo>
                  <a:pt x="265355" y="144399"/>
                </a:lnTo>
                <a:close/>
                <a:moveTo>
                  <a:pt x="278488" y="144399"/>
                </a:moveTo>
                <a:lnTo>
                  <a:pt x="278488" y="150472"/>
                </a:lnTo>
                <a:lnTo>
                  <a:pt x="272415" y="150472"/>
                </a:lnTo>
                <a:lnTo>
                  <a:pt x="272415" y="144399"/>
                </a:lnTo>
                <a:close/>
                <a:moveTo>
                  <a:pt x="17443" y="151448"/>
                </a:moveTo>
                <a:lnTo>
                  <a:pt x="17443" y="157520"/>
                </a:lnTo>
                <a:lnTo>
                  <a:pt x="11371" y="157520"/>
                </a:lnTo>
                <a:lnTo>
                  <a:pt x="11371" y="151448"/>
                </a:lnTo>
                <a:close/>
                <a:moveTo>
                  <a:pt x="24503" y="151448"/>
                </a:moveTo>
                <a:lnTo>
                  <a:pt x="24503" y="157520"/>
                </a:lnTo>
                <a:lnTo>
                  <a:pt x="18431" y="157520"/>
                </a:lnTo>
                <a:lnTo>
                  <a:pt x="18431" y="151448"/>
                </a:lnTo>
                <a:close/>
                <a:moveTo>
                  <a:pt x="31564" y="151448"/>
                </a:moveTo>
                <a:lnTo>
                  <a:pt x="31564" y="157520"/>
                </a:lnTo>
                <a:lnTo>
                  <a:pt x="25492" y="157520"/>
                </a:lnTo>
                <a:lnTo>
                  <a:pt x="25492" y="151448"/>
                </a:lnTo>
                <a:close/>
                <a:moveTo>
                  <a:pt x="38612" y="151448"/>
                </a:moveTo>
                <a:lnTo>
                  <a:pt x="38612" y="157520"/>
                </a:lnTo>
                <a:lnTo>
                  <a:pt x="32540" y="157520"/>
                </a:lnTo>
                <a:lnTo>
                  <a:pt x="32540" y="151448"/>
                </a:lnTo>
                <a:close/>
                <a:moveTo>
                  <a:pt x="45673" y="151448"/>
                </a:moveTo>
                <a:lnTo>
                  <a:pt x="45673" y="157520"/>
                </a:lnTo>
                <a:lnTo>
                  <a:pt x="39601" y="157520"/>
                </a:lnTo>
                <a:lnTo>
                  <a:pt x="39601" y="151448"/>
                </a:lnTo>
                <a:close/>
                <a:moveTo>
                  <a:pt x="52721" y="151448"/>
                </a:moveTo>
                <a:lnTo>
                  <a:pt x="52721" y="157520"/>
                </a:lnTo>
                <a:lnTo>
                  <a:pt x="46649" y="157520"/>
                </a:lnTo>
                <a:lnTo>
                  <a:pt x="46649" y="151448"/>
                </a:lnTo>
                <a:close/>
                <a:moveTo>
                  <a:pt x="59782" y="151448"/>
                </a:moveTo>
                <a:lnTo>
                  <a:pt x="59782" y="157520"/>
                </a:lnTo>
                <a:lnTo>
                  <a:pt x="53709" y="157520"/>
                </a:lnTo>
                <a:lnTo>
                  <a:pt x="53709" y="151448"/>
                </a:lnTo>
                <a:close/>
                <a:moveTo>
                  <a:pt x="66842" y="151448"/>
                </a:moveTo>
                <a:lnTo>
                  <a:pt x="66842" y="157520"/>
                </a:lnTo>
                <a:lnTo>
                  <a:pt x="60758" y="157520"/>
                </a:lnTo>
                <a:lnTo>
                  <a:pt x="60758" y="151448"/>
                </a:lnTo>
                <a:close/>
                <a:moveTo>
                  <a:pt x="88011" y="151448"/>
                </a:moveTo>
                <a:lnTo>
                  <a:pt x="88011" y="157520"/>
                </a:lnTo>
                <a:lnTo>
                  <a:pt x="81927" y="157520"/>
                </a:lnTo>
                <a:lnTo>
                  <a:pt x="81927" y="151448"/>
                </a:lnTo>
                <a:close/>
                <a:moveTo>
                  <a:pt x="95060" y="151448"/>
                </a:moveTo>
                <a:lnTo>
                  <a:pt x="95060" y="157520"/>
                </a:lnTo>
                <a:lnTo>
                  <a:pt x="88988" y="157520"/>
                </a:lnTo>
                <a:lnTo>
                  <a:pt x="88988" y="151448"/>
                </a:lnTo>
                <a:close/>
                <a:moveTo>
                  <a:pt x="102120" y="151448"/>
                </a:moveTo>
                <a:lnTo>
                  <a:pt x="102120" y="157520"/>
                </a:lnTo>
                <a:lnTo>
                  <a:pt x="96036" y="157520"/>
                </a:lnTo>
                <a:lnTo>
                  <a:pt x="96036" y="151448"/>
                </a:lnTo>
                <a:close/>
                <a:moveTo>
                  <a:pt x="123278" y="151448"/>
                </a:moveTo>
                <a:lnTo>
                  <a:pt x="123278" y="157520"/>
                </a:lnTo>
                <a:lnTo>
                  <a:pt x="117205" y="157520"/>
                </a:lnTo>
                <a:lnTo>
                  <a:pt x="117205" y="151448"/>
                </a:lnTo>
                <a:close/>
                <a:moveTo>
                  <a:pt x="130338" y="151448"/>
                </a:moveTo>
                <a:lnTo>
                  <a:pt x="130338" y="157520"/>
                </a:lnTo>
                <a:lnTo>
                  <a:pt x="124254" y="157520"/>
                </a:lnTo>
                <a:lnTo>
                  <a:pt x="124254" y="151448"/>
                </a:lnTo>
                <a:close/>
                <a:moveTo>
                  <a:pt x="137387" y="151448"/>
                </a:moveTo>
                <a:lnTo>
                  <a:pt x="137387" y="157520"/>
                </a:lnTo>
                <a:lnTo>
                  <a:pt x="131314" y="157520"/>
                </a:lnTo>
                <a:lnTo>
                  <a:pt x="131314" y="151448"/>
                </a:lnTo>
                <a:close/>
                <a:moveTo>
                  <a:pt x="144447" y="151448"/>
                </a:moveTo>
                <a:lnTo>
                  <a:pt x="144447" y="157520"/>
                </a:lnTo>
                <a:lnTo>
                  <a:pt x="138375" y="157520"/>
                </a:lnTo>
                <a:lnTo>
                  <a:pt x="138375" y="151448"/>
                </a:lnTo>
                <a:close/>
                <a:moveTo>
                  <a:pt x="151495" y="151448"/>
                </a:moveTo>
                <a:lnTo>
                  <a:pt x="151495" y="157520"/>
                </a:lnTo>
                <a:lnTo>
                  <a:pt x="145423" y="157520"/>
                </a:lnTo>
                <a:lnTo>
                  <a:pt x="145423" y="151448"/>
                </a:lnTo>
                <a:close/>
                <a:moveTo>
                  <a:pt x="158556" y="151448"/>
                </a:moveTo>
                <a:lnTo>
                  <a:pt x="158556" y="157520"/>
                </a:lnTo>
                <a:lnTo>
                  <a:pt x="152484" y="157520"/>
                </a:lnTo>
                <a:lnTo>
                  <a:pt x="152484" y="151448"/>
                </a:lnTo>
                <a:close/>
                <a:moveTo>
                  <a:pt x="165604" y="151448"/>
                </a:moveTo>
                <a:lnTo>
                  <a:pt x="165604" y="157520"/>
                </a:lnTo>
                <a:lnTo>
                  <a:pt x="159532" y="157520"/>
                </a:lnTo>
                <a:lnTo>
                  <a:pt x="159532" y="151448"/>
                </a:lnTo>
                <a:close/>
                <a:moveTo>
                  <a:pt x="172665" y="151448"/>
                </a:moveTo>
                <a:lnTo>
                  <a:pt x="172665" y="157520"/>
                </a:lnTo>
                <a:lnTo>
                  <a:pt x="166581" y="157520"/>
                </a:lnTo>
                <a:lnTo>
                  <a:pt x="166581" y="151448"/>
                </a:lnTo>
                <a:close/>
                <a:moveTo>
                  <a:pt x="179713" y="151448"/>
                </a:moveTo>
                <a:lnTo>
                  <a:pt x="179713" y="157520"/>
                </a:lnTo>
                <a:lnTo>
                  <a:pt x="173641" y="157520"/>
                </a:lnTo>
                <a:lnTo>
                  <a:pt x="173641" y="151448"/>
                </a:lnTo>
                <a:close/>
                <a:moveTo>
                  <a:pt x="186774" y="151448"/>
                </a:moveTo>
                <a:lnTo>
                  <a:pt x="186774" y="157520"/>
                </a:lnTo>
                <a:lnTo>
                  <a:pt x="180702" y="157520"/>
                </a:lnTo>
                <a:lnTo>
                  <a:pt x="180702" y="151448"/>
                </a:lnTo>
                <a:close/>
                <a:moveTo>
                  <a:pt x="193822" y="151448"/>
                </a:moveTo>
                <a:lnTo>
                  <a:pt x="193822" y="157520"/>
                </a:lnTo>
                <a:lnTo>
                  <a:pt x="187750" y="157520"/>
                </a:lnTo>
                <a:lnTo>
                  <a:pt x="187750" y="151448"/>
                </a:lnTo>
                <a:close/>
                <a:moveTo>
                  <a:pt x="200883" y="151448"/>
                </a:moveTo>
                <a:lnTo>
                  <a:pt x="200883" y="157520"/>
                </a:lnTo>
                <a:lnTo>
                  <a:pt x="194810" y="157520"/>
                </a:lnTo>
                <a:lnTo>
                  <a:pt x="194810" y="151448"/>
                </a:lnTo>
                <a:close/>
                <a:moveTo>
                  <a:pt x="207931" y="151448"/>
                </a:moveTo>
                <a:lnTo>
                  <a:pt x="207931" y="157520"/>
                </a:lnTo>
                <a:lnTo>
                  <a:pt x="201859" y="157520"/>
                </a:lnTo>
                <a:lnTo>
                  <a:pt x="201859" y="151448"/>
                </a:lnTo>
                <a:close/>
                <a:moveTo>
                  <a:pt x="214992" y="151448"/>
                </a:moveTo>
                <a:lnTo>
                  <a:pt x="214992" y="157520"/>
                </a:lnTo>
                <a:lnTo>
                  <a:pt x="208919" y="157520"/>
                </a:lnTo>
                <a:lnTo>
                  <a:pt x="208919" y="151448"/>
                </a:lnTo>
                <a:close/>
                <a:moveTo>
                  <a:pt x="222052" y="151448"/>
                </a:moveTo>
                <a:lnTo>
                  <a:pt x="222052" y="157520"/>
                </a:lnTo>
                <a:lnTo>
                  <a:pt x="215968" y="157520"/>
                </a:lnTo>
                <a:lnTo>
                  <a:pt x="215968" y="151448"/>
                </a:lnTo>
                <a:close/>
                <a:moveTo>
                  <a:pt x="229100" y="151448"/>
                </a:moveTo>
                <a:lnTo>
                  <a:pt x="229100" y="157520"/>
                </a:lnTo>
                <a:lnTo>
                  <a:pt x="223028" y="157520"/>
                </a:lnTo>
                <a:lnTo>
                  <a:pt x="223028" y="151448"/>
                </a:lnTo>
                <a:close/>
                <a:moveTo>
                  <a:pt x="236161" y="151448"/>
                </a:moveTo>
                <a:lnTo>
                  <a:pt x="236161" y="157520"/>
                </a:lnTo>
                <a:lnTo>
                  <a:pt x="230077" y="157520"/>
                </a:lnTo>
                <a:lnTo>
                  <a:pt x="230077" y="151448"/>
                </a:lnTo>
                <a:close/>
                <a:moveTo>
                  <a:pt x="243209" y="151448"/>
                </a:moveTo>
                <a:lnTo>
                  <a:pt x="243209" y="157520"/>
                </a:lnTo>
                <a:lnTo>
                  <a:pt x="237137" y="157520"/>
                </a:lnTo>
                <a:lnTo>
                  <a:pt x="237137" y="151448"/>
                </a:lnTo>
                <a:close/>
                <a:moveTo>
                  <a:pt x="250270" y="151448"/>
                </a:moveTo>
                <a:lnTo>
                  <a:pt x="250270" y="157520"/>
                </a:lnTo>
                <a:lnTo>
                  <a:pt x="244198" y="157520"/>
                </a:lnTo>
                <a:lnTo>
                  <a:pt x="244198" y="151448"/>
                </a:lnTo>
                <a:close/>
                <a:moveTo>
                  <a:pt x="257318" y="151448"/>
                </a:moveTo>
                <a:lnTo>
                  <a:pt x="257318" y="157520"/>
                </a:lnTo>
                <a:lnTo>
                  <a:pt x="251246" y="157520"/>
                </a:lnTo>
                <a:lnTo>
                  <a:pt x="251246" y="151448"/>
                </a:lnTo>
                <a:close/>
                <a:moveTo>
                  <a:pt x="264379" y="151448"/>
                </a:moveTo>
                <a:lnTo>
                  <a:pt x="264379" y="157520"/>
                </a:lnTo>
                <a:lnTo>
                  <a:pt x="258306" y="157520"/>
                </a:lnTo>
                <a:lnTo>
                  <a:pt x="258306" y="151448"/>
                </a:lnTo>
                <a:close/>
                <a:moveTo>
                  <a:pt x="271427" y="151448"/>
                </a:moveTo>
                <a:lnTo>
                  <a:pt x="271427" y="157520"/>
                </a:lnTo>
                <a:lnTo>
                  <a:pt x="265355" y="157520"/>
                </a:lnTo>
                <a:lnTo>
                  <a:pt x="265355" y="151448"/>
                </a:lnTo>
                <a:close/>
                <a:moveTo>
                  <a:pt x="278488" y="151448"/>
                </a:moveTo>
                <a:lnTo>
                  <a:pt x="278488" y="157520"/>
                </a:lnTo>
                <a:lnTo>
                  <a:pt x="272415" y="157520"/>
                </a:lnTo>
                <a:lnTo>
                  <a:pt x="272415" y="151448"/>
                </a:lnTo>
                <a:close/>
                <a:moveTo>
                  <a:pt x="73902" y="151448"/>
                </a:moveTo>
                <a:lnTo>
                  <a:pt x="73902" y="157532"/>
                </a:lnTo>
                <a:lnTo>
                  <a:pt x="67818" y="157532"/>
                </a:lnTo>
                <a:lnTo>
                  <a:pt x="67818" y="151448"/>
                </a:lnTo>
                <a:close/>
                <a:moveTo>
                  <a:pt x="80951" y="151448"/>
                </a:moveTo>
                <a:lnTo>
                  <a:pt x="80951" y="157532"/>
                </a:lnTo>
                <a:lnTo>
                  <a:pt x="74879" y="157532"/>
                </a:lnTo>
                <a:lnTo>
                  <a:pt x="74879" y="151448"/>
                </a:lnTo>
                <a:close/>
                <a:moveTo>
                  <a:pt x="103097" y="151448"/>
                </a:moveTo>
                <a:lnTo>
                  <a:pt x="109169" y="151460"/>
                </a:lnTo>
                <a:lnTo>
                  <a:pt x="109169" y="157532"/>
                </a:lnTo>
                <a:lnTo>
                  <a:pt x="103097" y="157532"/>
                </a:lnTo>
                <a:lnTo>
                  <a:pt x="103097" y="151448"/>
                </a:lnTo>
                <a:close/>
                <a:moveTo>
                  <a:pt x="110157" y="151448"/>
                </a:moveTo>
                <a:lnTo>
                  <a:pt x="116229" y="151460"/>
                </a:lnTo>
                <a:lnTo>
                  <a:pt x="116229" y="157532"/>
                </a:lnTo>
                <a:lnTo>
                  <a:pt x="110157" y="157532"/>
                </a:lnTo>
                <a:lnTo>
                  <a:pt x="110157" y="151448"/>
                </a:lnTo>
                <a:close/>
                <a:moveTo>
                  <a:pt x="17443" y="158508"/>
                </a:moveTo>
                <a:lnTo>
                  <a:pt x="17443" y="164580"/>
                </a:lnTo>
                <a:lnTo>
                  <a:pt x="11371" y="164580"/>
                </a:lnTo>
                <a:lnTo>
                  <a:pt x="11371" y="158508"/>
                </a:lnTo>
                <a:close/>
                <a:moveTo>
                  <a:pt x="24503" y="158508"/>
                </a:moveTo>
                <a:lnTo>
                  <a:pt x="24503" y="164580"/>
                </a:lnTo>
                <a:lnTo>
                  <a:pt x="18431" y="164580"/>
                </a:lnTo>
                <a:lnTo>
                  <a:pt x="18431" y="158508"/>
                </a:lnTo>
                <a:close/>
                <a:moveTo>
                  <a:pt x="31564" y="158508"/>
                </a:moveTo>
                <a:lnTo>
                  <a:pt x="31564" y="164580"/>
                </a:lnTo>
                <a:lnTo>
                  <a:pt x="25492" y="164580"/>
                </a:lnTo>
                <a:lnTo>
                  <a:pt x="25492" y="158508"/>
                </a:lnTo>
                <a:close/>
                <a:moveTo>
                  <a:pt x="38612" y="158508"/>
                </a:moveTo>
                <a:lnTo>
                  <a:pt x="38612" y="164580"/>
                </a:lnTo>
                <a:lnTo>
                  <a:pt x="32540" y="164580"/>
                </a:lnTo>
                <a:lnTo>
                  <a:pt x="32540" y="158508"/>
                </a:lnTo>
                <a:close/>
                <a:moveTo>
                  <a:pt x="45673" y="158508"/>
                </a:moveTo>
                <a:lnTo>
                  <a:pt x="45673" y="164580"/>
                </a:lnTo>
                <a:lnTo>
                  <a:pt x="39601" y="164580"/>
                </a:lnTo>
                <a:lnTo>
                  <a:pt x="39601" y="158508"/>
                </a:lnTo>
                <a:close/>
                <a:moveTo>
                  <a:pt x="52721" y="158508"/>
                </a:moveTo>
                <a:lnTo>
                  <a:pt x="52721" y="164580"/>
                </a:lnTo>
                <a:lnTo>
                  <a:pt x="46649" y="164580"/>
                </a:lnTo>
                <a:lnTo>
                  <a:pt x="46649" y="158508"/>
                </a:lnTo>
                <a:close/>
                <a:moveTo>
                  <a:pt x="59782" y="158508"/>
                </a:moveTo>
                <a:lnTo>
                  <a:pt x="59782" y="164580"/>
                </a:lnTo>
                <a:lnTo>
                  <a:pt x="53709" y="164580"/>
                </a:lnTo>
                <a:lnTo>
                  <a:pt x="53709" y="158508"/>
                </a:lnTo>
                <a:close/>
                <a:moveTo>
                  <a:pt x="66842" y="158508"/>
                </a:moveTo>
                <a:lnTo>
                  <a:pt x="66842" y="164580"/>
                </a:lnTo>
                <a:lnTo>
                  <a:pt x="60758" y="164580"/>
                </a:lnTo>
                <a:lnTo>
                  <a:pt x="60758" y="158508"/>
                </a:lnTo>
                <a:close/>
                <a:moveTo>
                  <a:pt x="73902" y="158508"/>
                </a:moveTo>
                <a:lnTo>
                  <a:pt x="73902" y="164580"/>
                </a:lnTo>
                <a:lnTo>
                  <a:pt x="67818" y="164580"/>
                </a:lnTo>
                <a:lnTo>
                  <a:pt x="67818" y="158508"/>
                </a:lnTo>
                <a:close/>
                <a:moveTo>
                  <a:pt x="80951" y="158508"/>
                </a:moveTo>
                <a:lnTo>
                  <a:pt x="80951" y="164580"/>
                </a:lnTo>
                <a:lnTo>
                  <a:pt x="74879" y="164580"/>
                </a:lnTo>
                <a:lnTo>
                  <a:pt x="74879" y="158508"/>
                </a:lnTo>
                <a:close/>
                <a:moveTo>
                  <a:pt x="88011" y="158508"/>
                </a:moveTo>
                <a:lnTo>
                  <a:pt x="88011" y="164580"/>
                </a:lnTo>
                <a:lnTo>
                  <a:pt x="81927" y="164580"/>
                </a:lnTo>
                <a:lnTo>
                  <a:pt x="81927" y="158508"/>
                </a:lnTo>
                <a:close/>
                <a:moveTo>
                  <a:pt x="95060" y="158508"/>
                </a:moveTo>
                <a:lnTo>
                  <a:pt x="95060" y="164580"/>
                </a:lnTo>
                <a:lnTo>
                  <a:pt x="88988" y="164580"/>
                </a:lnTo>
                <a:lnTo>
                  <a:pt x="88988" y="158508"/>
                </a:lnTo>
                <a:close/>
                <a:moveTo>
                  <a:pt x="102120" y="158508"/>
                </a:moveTo>
                <a:lnTo>
                  <a:pt x="102120" y="164580"/>
                </a:lnTo>
                <a:lnTo>
                  <a:pt x="96036" y="164580"/>
                </a:lnTo>
                <a:lnTo>
                  <a:pt x="96036" y="158508"/>
                </a:lnTo>
                <a:close/>
                <a:moveTo>
                  <a:pt x="109169" y="158508"/>
                </a:moveTo>
                <a:lnTo>
                  <a:pt x="109169" y="164580"/>
                </a:lnTo>
                <a:lnTo>
                  <a:pt x="103097" y="164580"/>
                </a:lnTo>
                <a:lnTo>
                  <a:pt x="103097" y="158508"/>
                </a:lnTo>
                <a:close/>
                <a:moveTo>
                  <a:pt x="116229" y="158508"/>
                </a:moveTo>
                <a:lnTo>
                  <a:pt x="116229" y="164580"/>
                </a:lnTo>
                <a:lnTo>
                  <a:pt x="110157" y="164580"/>
                </a:lnTo>
                <a:lnTo>
                  <a:pt x="110157" y="158508"/>
                </a:lnTo>
                <a:close/>
                <a:moveTo>
                  <a:pt x="123278" y="158508"/>
                </a:moveTo>
                <a:lnTo>
                  <a:pt x="123278" y="164580"/>
                </a:lnTo>
                <a:lnTo>
                  <a:pt x="117205" y="164580"/>
                </a:lnTo>
                <a:lnTo>
                  <a:pt x="117205" y="158508"/>
                </a:lnTo>
                <a:close/>
                <a:moveTo>
                  <a:pt x="130338" y="158508"/>
                </a:moveTo>
                <a:lnTo>
                  <a:pt x="130338" y="164580"/>
                </a:lnTo>
                <a:lnTo>
                  <a:pt x="124254" y="164580"/>
                </a:lnTo>
                <a:lnTo>
                  <a:pt x="124254" y="158508"/>
                </a:lnTo>
                <a:close/>
                <a:moveTo>
                  <a:pt x="137387" y="158508"/>
                </a:moveTo>
                <a:lnTo>
                  <a:pt x="137387" y="164580"/>
                </a:lnTo>
                <a:lnTo>
                  <a:pt x="131314" y="164580"/>
                </a:lnTo>
                <a:lnTo>
                  <a:pt x="131314" y="158508"/>
                </a:lnTo>
                <a:close/>
                <a:moveTo>
                  <a:pt x="144447" y="158508"/>
                </a:moveTo>
                <a:lnTo>
                  <a:pt x="144447" y="164580"/>
                </a:lnTo>
                <a:lnTo>
                  <a:pt x="138375" y="164580"/>
                </a:lnTo>
                <a:lnTo>
                  <a:pt x="138375" y="158508"/>
                </a:lnTo>
                <a:close/>
                <a:moveTo>
                  <a:pt x="151495" y="158508"/>
                </a:moveTo>
                <a:lnTo>
                  <a:pt x="151495" y="164580"/>
                </a:lnTo>
                <a:lnTo>
                  <a:pt x="145423" y="164580"/>
                </a:lnTo>
                <a:lnTo>
                  <a:pt x="145423" y="158508"/>
                </a:lnTo>
                <a:close/>
                <a:moveTo>
                  <a:pt x="158556" y="158508"/>
                </a:moveTo>
                <a:lnTo>
                  <a:pt x="158556" y="164580"/>
                </a:lnTo>
                <a:lnTo>
                  <a:pt x="152484" y="164580"/>
                </a:lnTo>
                <a:lnTo>
                  <a:pt x="152484" y="158508"/>
                </a:lnTo>
                <a:close/>
                <a:moveTo>
                  <a:pt x="165604" y="158508"/>
                </a:moveTo>
                <a:lnTo>
                  <a:pt x="165604" y="164580"/>
                </a:lnTo>
                <a:lnTo>
                  <a:pt x="159532" y="164580"/>
                </a:lnTo>
                <a:lnTo>
                  <a:pt x="159532" y="158508"/>
                </a:lnTo>
                <a:close/>
                <a:moveTo>
                  <a:pt x="172665" y="158508"/>
                </a:moveTo>
                <a:lnTo>
                  <a:pt x="172665" y="164580"/>
                </a:lnTo>
                <a:lnTo>
                  <a:pt x="166581" y="164580"/>
                </a:lnTo>
                <a:lnTo>
                  <a:pt x="166581" y="158508"/>
                </a:lnTo>
                <a:close/>
                <a:moveTo>
                  <a:pt x="179713" y="158508"/>
                </a:moveTo>
                <a:lnTo>
                  <a:pt x="179713" y="164580"/>
                </a:lnTo>
                <a:lnTo>
                  <a:pt x="173641" y="164580"/>
                </a:lnTo>
                <a:lnTo>
                  <a:pt x="173641" y="158508"/>
                </a:lnTo>
                <a:close/>
                <a:moveTo>
                  <a:pt x="186774" y="158508"/>
                </a:moveTo>
                <a:lnTo>
                  <a:pt x="186774" y="164580"/>
                </a:lnTo>
                <a:lnTo>
                  <a:pt x="180702" y="164580"/>
                </a:lnTo>
                <a:lnTo>
                  <a:pt x="180702" y="158508"/>
                </a:lnTo>
                <a:close/>
                <a:moveTo>
                  <a:pt x="193822" y="158508"/>
                </a:moveTo>
                <a:lnTo>
                  <a:pt x="193822" y="164580"/>
                </a:lnTo>
                <a:lnTo>
                  <a:pt x="187750" y="164580"/>
                </a:lnTo>
                <a:lnTo>
                  <a:pt x="187750" y="158508"/>
                </a:lnTo>
                <a:close/>
                <a:moveTo>
                  <a:pt x="200883" y="158508"/>
                </a:moveTo>
                <a:lnTo>
                  <a:pt x="200883" y="164580"/>
                </a:lnTo>
                <a:lnTo>
                  <a:pt x="194810" y="164580"/>
                </a:lnTo>
                <a:lnTo>
                  <a:pt x="194810" y="158508"/>
                </a:lnTo>
                <a:close/>
                <a:moveTo>
                  <a:pt x="207931" y="158508"/>
                </a:moveTo>
                <a:lnTo>
                  <a:pt x="207931" y="164580"/>
                </a:lnTo>
                <a:lnTo>
                  <a:pt x="201859" y="164580"/>
                </a:lnTo>
                <a:lnTo>
                  <a:pt x="201859" y="158508"/>
                </a:lnTo>
                <a:close/>
                <a:moveTo>
                  <a:pt x="214992" y="158508"/>
                </a:moveTo>
                <a:lnTo>
                  <a:pt x="214992" y="164580"/>
                </a:lnTo>
                <a:lnTo>
                  <a:pt x="208919" y="164580"/>
                </a:lnTo>
                <a:lnTo>
                  <a:pt x="208919" y="158508"/>
                </a:lnTo>
                <a:close/>
                <a:moveTo>
                  <a:pt x="222052" y="158508"/>
                </a:moveTo>
                <a:lnTo>
                  <a:pt x="222052" y="164580"/>
                </a:lnTo>
                <a:lnTo>
                  <a:pt x="215968" y="164580"/>
                </a:lnTo>
                <a:lnTo>
                  <a:pt x="215968" y="158508"/>
                </a:lnTo>
                <a:close/>
                <a:moveTo>
                  <a:pt x="229100" y="158508"/>
                </a:moveTo>
                <a:lnTo>
                  <a:pt x="229100" y="164580"/>
                </a:lnTo>
                <a:lnTo>
                  <a:pt x="223028" y="164580"/>
                </a:lnTo>
                <a:lnTo>
                  <a:pt x="223028" y="158508"/>
                </a:lnTo>
                <a:close/>
                <a:moveTo>
                  <a:pt x="236161" y="158508"/>
                </a:moveTo>
                <a:lnTo>
                  <a:pt x="236161" y="164580"/>
                </a:lnTo>
                <a:lnTo>
                  <a:pt x="230077" y="164580"/>
                </a:lnTo>
                <a:lnTo>
                  <a:pt x="230077" y="158508"/>
                </a:lnTo>
                <a:close/>
                <a:moveTo>
                  <a:pt x="243209" y="158508"/>
                </a:moveTo>
                <a:lnTo>
                  <a:pt x="243209" y="164580"/>
                </a:lnTo>
                <a:lnTo>
                  <a:pt x="237137" y="164580"/>
                </a:lnTo>
                <a:lnTo>
                  <a:pt x="237137" y="158508"/>
                </a:lnTo>
                <a:close/>
                <a:moveTo>
                  <a:pt x="250270" y="158508"/>
                </a:moveTo>
                <a:lnTo>
                  <a:pt x="250270" y="164580"/>
                </a:lnTo>
                <a:lnTo>
                  <a:pt x="244198" y="164580"/>
                </a:lnTo>
                <a:lnTo>
                  <a:pt x="244198" y="158508"/>
                </a:lnTo>
                <a:close/>
                <a:moveTo>
                  <a:pt x="257318" y="158508"/>
                </a:moveTo>
                <a:lnTo>
                  <a:pt x="257318" y="164580"/>
                </a:lnTo>
                <a:lnTo>
                  <a:pt x="251246" y="164580"/>
                </a:lnTo>
                <a:lnTo>
                  <a:pt x="251246" y="158508"/>
                </a:lnTo>
                <a:close/>
                <a:moveTo>
                  <a:pt x="264379" y="158508"/>
                </a:moveTo>
                <a:lnTo>
                  <a:pt x="264379" y="164580"/>
                </a:lnTo>
                <a:lnTo>
                  <a:pt x="258306" y="164580"/>
                </a:lnTo>
                <a:lnTo>
                  <a:pt x="258306" y="158508"/>
                </a:lnTo>
                <a:close/>
                <a:moveTo>
                  <a:pt x="271427" y="158508"/>
                </a:moveTo>
                <a:lnTo>
                  <a:pt x="271427" y="164580"/>
                </a:lnTo>
                <a:lnTo>
                  <a:pt x="265355" y="164580"/>
                </a:lnTo>
                <a:lnTo>
                  <a:pt x="265355" y="158508"/>
                </a:lnTo>
                <a:close/>
                <a:moveTo>
                  <a:pt x="278488" y="158508"/>
                </a:moveTo>
                <a:lnTo>
                  <a:pt x="278488" y="164580"/>
                </a:lnTo>
                <a:lnTo>
                  <a:pt x="272415" y="164580"/>
                </a:lnTo>
                <a:lnTo>
                  <a:pt x="272415" y="158508"/>
                </a:lnTo>
                <a:close/>
                <a:moveTo>
                  <a:pt x="10395" y="1"/>
                </a:moveTo>
                <a:lnTo>
                  <a:pt x="10395" y="2310"/>
                </a:lnTo>
                <a:lnTo>
                  <a:pt x="0" y="2310"/>
                </a:lnTo>
                <a:lnTo>
                  <a:pt x="0" y="3287"/>
                </a:lnTo>
                <a:lnTo>
                  <a:pt x="10395" y="3287"/>
                </a:lnTo>
                <a:lnTo>
                  <a:pt x="10395" y="9371"/>
                </a:lnTo>
                <a:lnTo>
                  <a:pt x="0" y="9371"/>
                </a:lnTo>
                <a:lnTo>
                  <a:pt x="0" y="10347"/>
                </a:lnTo>
                <a:lnTo>
                  <a:pt x="10395" y="10347"/>
                </a:lnTo>
                <a:lnTo>
                  <a:pt x="10395" y="16419"/>
                </a:lnTo>
                <a:lnTo>
                  <a:pt x="0" y="16419"/>
                </a:lnTo>
                <a:lnTo>
                  <a:pt x="0" y="17408"/>
                </a:lnTo>
                <a:lnTo>
                  <a:pt x="10395" y="17408"/>
                </a:lnTo>
                <a:lnTo>
                  <a:pt x="10395" y="23480"/>
                </a:lnTo>
                <a:lnTo>
                  <a:pt x="0" y="23480"/>
                </a:lnTo>
                <a:lnTo>
                  <a:pt x="0" y="24456"/>
                </a:lnTo>
                <a:lnTo>
                  <a:pt x="10395" y="24456"/>
                </a:lnTo>
                <a:lnTo>
                  <a:pt x="10395" y="30528"/>
                </a:lnTo>
                <a:lnTo>
                  <a:pt x="0" y="30528"/>
                </a:lnTo>
                <a:lnTo>
                  <a:pt x="0" y="31516"/>
                </a:lnTo>
                <a:lnTo>
                  <a:pt x="10395" y="31516"/>
                </a:lnTo>
                <a:lnTo>
                  <a:pt x="10395" y="37589"/>
                </a:lnTo>
                <a:lnTo>
                  <a:pt x="0" y="37589"/>
                </a:lnTo>
                <a:lnTo>
                  <a:pt x="0" y="38565"/>
                </a:lnTo>
                <a:lnTo>
                  <a:pt x="10395" y="38565"/>
                </a:lnTo>
                <a:lnTo>
                  <a:pt x="10395" y="44637"/>
                </a:lnTo>
                <a:lnTo>
                  <a:pt x="0" y="44637"/>
                </a:lnTo>
                <a:lnTo>
                  <a:pt x="0" y="45625"/>
                </a:lnTo>
                <a:lnTo>
                  <a:pt x="10395" y="45625"/>
                </a:lnTo>
                <a:lnTo>
                  <a:pt x="10395" y="51697"/>
                </a:lnTo>
                <a:lnTo>
                  <a:pt x="0" y="51697"/>
                </a:lnTo>
                <a:lnTo>
                  <a:pt x="0" y="52674"/>
                </a:lnTo>
                <a:lnTo>
                  <a:pt x="10395" y="52674"/>
                </a:lnTo>
                <a:lnTo>
                  <a:pt x="10395" y="58746"/>
                </a:lnTo>
                <a:lnTo>
                  <a:pt x="0" y="58746"/>
                </a:lnTo>
                <a:lnTo>
                  <a:pt x="0" y="59734"/>
                </a:lnTo>
                <a:lnTo>
                  <a:pt x="10395" y="59734"/>
                </a:lnTo>
                <a:lnTo>
                  <a:pt x="10395" y="65806"/>
                </a:lnTo>
                <a:lnTo>
                  <a:pt x="0" y="65806"/>
                </a:lnTo>
                <a:lnTo>
                  <a:pt x="0" y="66783"/>
                </a:lnTo>
                <a:lnTo>
                  <a:pt x="10395" y="66783"/>
                </a:lnTo>
                <a:lnTo>
                  <a:pt x="10395" y="72867"/>
                </a:lnTo>
                <a:lnTo>
                  <a:pt x="0" y="72867"/>
                </a:lnTo>
                <a:lnTo>
                  <a:pt x="0" y="73843"/>
                </a:lnTo>
                <a:lnTo>
                  <a:pt x="10395" y="73843"/>
                </a:lnTo>
                <a:lnTo>
                  <a:pt x="10395" y="79927"/>
                </a:lnTo>
                <a:lnTo>
                  <a:pt x="0" y="79927"/>
                </a:lnTo>
                <a:lnTo>
                  <a:pt x="0" y="80903"/>
                </a:lnTo>
                <a:lnTo>
                  <a:pt x="10395" y="80903"/>
                </a:lnTo>
                <a:lnTo>
                  <a:pt x="10395" y="86976"/>
                </a:lnTo>
                <a:lnTo>
                  <a:pt x="0" y="86976"/>
                </a:lnTo>
                <a:lnTo>
                  <a:pt x="0" y="87964"/>
                </a:lnTo>
                <a:lnTo>
                  <a:pt x="10395" y="87964"/>
                </a:lnTo>
                <a:lnTo>
                  <a:pt x="10395" y="94036"/>
                </a:lnTo>
                <a:lnTo>
                  <a:pt x="0" y="94036"/>
                </a:lnTo>
                <a:lnTo>
                  <a:pt x="0" y="95012"/>
                </a:lnTo>
                <a:lnTo>
                  <a:pt x="10395" y="95012"/>
                </a:lnTo>
                <a:lnTo>
                  <a:pt x="10395" y="101085"/>
                </a:lnTo>
                <a:lnTo>
                  <a:pt x="0" y="101085"/>
                </a:lnTo>
                <a:lnTo>
                  <a:pt x="0" y="102073"/>
                </a:lnTo>
                <a:lnTo>
                  <a:pt x="10395" y="102073"/>
                </a:lnTo>
                <a:lnTo>
                  <a:pt x="10395" y="108145"/>
                </a:lnTo>
                <a:lnTo>
                  <a:pt x="0" y="108145"/>
                </a:lnTo>
                <a:lnTo>
                  <a:pt x="0" y="109121"/>
                </a:lnTo>
                <a:lnTo>
                  <a:pt x="10395" y="109121"/>
                </a:lnTo>
                <a:lnTo>
                  <a:pt x="10395" y="115193"/>
                </a:lnTo>
                <a:lnTo>
                  <a:pt x="0" y="115193"/>
                </a:lnTo>
                <a:lnTo>
                  <a:pt x="0" y="116182"/>
                </a:lnTo>
                <a:lnTo>
                  <a:pt x="10395" y="116182"/>
                </a:lnTo>
                <a:lnTo>
                  <a:pt x="10395" y="122254"/>
                </a:lnTo>
                <a:lnTo>
                  <a:pt x="0" y="122254"/>
                </a:lnTo>
                <a:lnTo>
                  <a:pt x="0" y="123230"/>
                </a:lnTo>
                <a:lnTo>
                  <a:pt x="10395" y="123230"/>
                </a:lnTo>
                <a:lnTo>
                  <a:pt x="10395" y="129302"/>
                </a:lnTo>
                <a:lnTo>
                  <a:pt x="0" y="129302"/>
                </a:lnTo>
                <a:lnTo>
                  <a:pt x="0" y="130279"/>
                </a:lnTo>
                <a:lnTo>
                  <a:pt x="10395" y="130279"/>
                </a:lnTo>
                <a:lnTo>
                  <a:pt x="10395" y="136363"/>
                </a:lnTo>
                <a:lnTo>
                  <a:pt x="0" y="136363"/>
                </a:lnTo>
                <a:lnTo>
                  <a:pt x="0" y="137339"/>
                </a:lnTo>
                <a:lnTo>
                  <a:pt x="10395" y="137339"/>
                </a:lnTo>
                <a:lnTo>
                  <a:pt x="10395" y="143411"/>
                </a:lnTo>
                <a:lnTo>
                  <a:pt x="0" y="143411"/>
                </a:lnTo>
                <a:lnTo>
                  <a:pt x="0" y="144387"/>
                </a:lnTo>
                <a:lnTo>
                  <a:pt x="10395" y="144387"/>
                </a:lnTo>
                <a:lnTo>
                  <a:pt x="10395" y="150472"/>
                </a:lnTo>
                <a:lnTo>
                  <a:pt x="0" y="150472"/>
                </a:lnTo>
                <a:lnTo>
                  <a:pt x="0" y="151448"/>
                </a:lnTo>
                <a:lnTo>
                  <a:pt x="10395" y="151448"/>
                </a:lnTo>
                <a:lnTo>
                  <a:pt x="10395" y="157520"/>
                </a:lnTo>
                <a:lnTo>
                  <a:pt x="0" y="157520"/>
                </a:lnTo>
                <a:lnTo>
                  <a:pt x="0" y="158508"/>
                </a:lnTo>
                <a:lnTo>
                  <a:pt x="10395" y="158508"/>
                </a:lnTo>
                <a:lnTo>
                  <a:pt x="10395" y="164580"/>
                </a:lnTo>
                <a:lnTo>
                  <a:pt x="0" y="164580"/>
                </a:lnTo>
                <a:lnTo>
                  <a:pt x="0" y="165557"/>
                </a:lnTo>
                <a:lnTo>
                  <a:pt x="10395" y="165557"/>
                </a:lnTo>
                <a:lnTo>
                  <a:pt x="10395" y="169248"/>
                </a:lnTo>
                <a:lnTo>
                  <a:pt x="11371" y="169248"/>
                </a:lnTo>
                <a:lnTo>
                  <a:pt x="11371" y="165557"/>
                </a:lnTo>
                <a:lnTo>
                  <a:pt x="17455" y="165557"/>
                </a:lnTo>
                <a:lnTo>
                  <a:pt x="17455" y="169248"/>
                </a:lnTo>
                <a:lnTo>
                  <a:pt x="18431" y="169248"/>
                </a:lnTo>
                <a:lnTo>
                  <a:pt x="18431" y="165557"/>
                </a:lnTo>
                <a:lnTo>
                  <a:pt x="24503" y="165557"/>
                </a:lnTo>
                <a:lnTo>
                  <a:pt x="24503" y="169248"/>
                </a:lnTo>
                <a:lnTo>
                  <a:pt x="25492" y="169248"/>
                </a:lnTo>
                <a:lnTo>
                  <a:pt x="25492" y="165557"/>
                </a:lnTo>
                <a:lnTo>
                  <a:pt x="31564" y="165557"/>
                </a:lnTo>
                <a:lnTo>
                  <a:pt x="31564" y="169248"/>
                </a:lnTo>
                <a:lnTo>
                  <a:pt x="32540" y="169248"/>
                </a:lnTo>
                <a:lnTo>
                  <a:pt x="32540" y="165557"/>
                </a:lnTo>
                <a:lnTo>
                  <a:pt x="38612" y="165557"/>
                </a:lnTo>
                <a:lnTo>
                  <a:pt x="38612" y="169248"/>
                </a:lnTo>
                <a:lnTo>
                  <a:pt x="39601" y="169248"/>
                </a:lnTo>
                <a:lnTo>
                  <a:pt x="39601" y="165557"/>
                </a:lnTo>
                <a:lnTo>
                  <a:pt x="45673" y="165557"/>
                </a:lnTo>
                <a:lnTo>
                  <a:pt x="45673" y="169248"/>
                </a:lnTo>
                <a:lnTo>
                  <a:pt x="46649" y="169248"/>
                </a:lnTo>
                <a:lnTo>
                  <a:pt x="46649" y="165557"/>
                </a:lnTo>
                <a:lnTo>
                  <a:pt x="52721" y="165557"/>
                </a:lnTo>
                <a:lnTo>
                  <a:pt x="52721" y="169248"/>
                </a:lnTo>
                <a:lnTo>
                  <a:pt x="53709" y="169248"/>
                </a:lnTo>
                <a:lnTo>
                  <a:pt x="53709" y="165557"/>
                </a:lnTo>
                <a:lnTo>
                  <a:pt x="59782" y="165557"/>
                </a:lnTo>
                <a:lnTo>
                  <a:pt x="59782" y="169248"/>
                </a:lnTo>
                <a:lnTo>
                  <a:pt x="60758" y="169248"/>
                </a:lnTo>
                <a:lnTo>
                  <a:pt x="60758" y="165557"/>
                </a:lnTo>
                <a:lnTo>
                  <a:pt x="66842" y="165557"/>
                </a:lnTo>
                <a:lnTo>
                  <a:pt x="66842" y="169248"/>
                </a:lnTo>
                <a:lnTo>
                  <a:pt x="67818" y="169248"/>
                </a:lnTo>
                <a:lnTo>
                  <a:pt x="67818" y="165557"/>
                </a:lnTo>
                <a:lnTo>
                  <a:pt x="73902" y="165557"/>
                </a:lnTo>
                <a:lnTo>
                  <a:pt x="73902" y="169248"/>
                </a:lnTo>
                <a:lnTo>
                  <a:pt x="74879" y="169248"/>
                </a:lnTo>
                <a:lnTo>
                  <a:pt x="74879" y="165557"/>
                </a:lnTo>
                <a:lnTo>
                  <a:pt x="80951" y="165557"/>
                </a:lnTo>
                <a:lnTo>
                  <a:pt x="80951" y="169248"/>
                </a:lnTo>
                <a:lnTo>
                  <a:pt x="81939" y="169248"/>
                </a:lnTo>
                <a:lnTo>
                  <a:pt x="81939" y="165557"/>
                </a:lnTo>
                <a:lnTo>
                  <a:pt x="88011" y="165557"/>
                </a:lnTo>
                <a:lnTo>
                  <a:pt x="88011" y="169248"/>
                </a:lnTo>
                <a:lnTo>
                  <a:pt x="88988" y="169248"/>
                </a:lnTo>
                <a:lnTo>
                  <a:pt x="88988" y="165557"/>
                </a:lnTo>
                <a:lnTo>
                  <a:pt x="95060" y="165557"/>
                </a:lnTo>
                <a:lnTo>
                  <a:pt x="95060" y="169248"/>
                </a:lnTo>
                <a:lnTo>
                  <a:pt x="96048" y="169248"/>
                </a:lnTo>
                <a:lnTo>
                  <a:pt x="96048" y="165557"/>
                </a:lnTo>
                <a:lnTo>
                  <a:pt x="102120" y="165557"/>
                </a:lnTo>
                <a:lnTo>
                  <a:pt x="102120" y="169248"/>
                </a:lnTo>
                <a:lnTo>
                  <a:pt x="103097" y="169248"/>
                </a:lnTo>
                <a:lnTo>
                  <a:pt x="103097" y="165557"/>
                </a:lnTo>
                <a:lnTo>
                  <a:pt x="109169" y="165557"/>
                </a:lnTo>
                <a:lnTo>
                  <a:pt x="109169" y="169248"/>
                </a:lnTo>
                <a:lnTo>
                  <a:pt x="110157" y="169248"/>
                </a:lnTo>
                <a:lnTo>
                  <a:pt x="110157" y="165557"/>
                </a:lnTo>
                <a:lnTo>
                  <a:pt x="116229" y="165557"/>
                </a:lnTo>
                <a:lnTo>
                  <a:pt x="116229" y="169248"/>
                </a:lnTo>
                <a:lnTo>
                  <a:pt x="117205" y="169248"/>
                </a:lnTo>
                <a:lnTo>
                  <a:pt x="117205" y="165557"/>
                </a:lnTo>
                <a:lnTo>
                  <a:pt x="123278" y="165557"/>
                </a:lnTo>
                <a:lnTo>
                  <a:pt x="123278" y="169248"/>
                </a:lnTo>
                <a:lnTo>
                  <a:pt x="124254" y="169248"/>
                </a:lnTo>
                <a:lnTo>
                  <a:pt x="124254" y="165557"/>
                </a:lnTo>
                <a:lnTo>
                  <a:pt x="130338" y="165557"/>
                </a:lnTo>
                <a:lnTo>
                  <a:pt x="130338" y="169248"/>
                </a:lnTo>
                <a:lnTo>
                  <a:pt x="131314" y="169248"/>
                </a:lnTo>
                <a:lnTo>
                  <a:pt x="131314" y="165557"/>
                </a:lnTo>
                <a:lnTo>
                  <a:pt x="137387" y="165557"/>
                </a:lnTo>
                <a:lnTo>
                  <a:pt x="137387" y="169248"/>
                </a:lnTo>
                <a:lnTo>
                  <a:pt x="138363" y="169248"/>
                </a:lnTo>
                <a:lnTo>
                  <a:pt x="138363" y="165557"/>
                </a:lnTo>
                <a:lnTo>
                  <a:pt x="144447" y="165557"/>
                </a:lnTo>
                <a:lnTo>
                  <a:pt x="144447" y="169248"/>
                </a:lnTo>
                <a:lnTo>
                  <a:pt x="145423" y="169248"/>
                </a:lnTo>
                <a:lnTo>
                  <a:pt x="145423" y="165557"/>
                </a:lnTo>
                <a:lnTo>
                  <a:pt x="151495" y="165557"/>
                </a:lnTo>
                <a:lnTo>
                  <a:pt x="151495" y="169248"/>
                </a:lnTo>
                <a:lnTo>
                  <a:pt x="152484" y="169248"/>
                </a:lnTo>
                <a:lnTo>
                  <a:pt x="152484" y="165557"/>
                </a:lnTo>
                <a:lnTo>
                  <a:pt x="158556" y="165557"/>
                </a:lnTo>
                <a:lnTo>
                  <a:pt x="158556" y="169248"/>
                </a:lnTo>
                <a:lnTo>
                  <a:pt x="159532" y="169248"/>
                </a:lnTo>
                <a:lnTo>
                  <a:pt x="159532" y="165557"/>
                </a:lnTo>
                <a:lnTo>
                  <a:pt x="165604" y="165557"/>
                </a:lnTo>
                <a:lnTo>
                  <a:pt x="165604" y="169248"/>
                </a:lnTo>
                <a:lnTo>
                  <a:pt x="166593" y="169248"/>
                </a:lnTo>
                <a:lnTo>
                  <a:pt x="166593" y="165557"/>
                </a:lnTo>
                <a:lnTo>
                  <a:pt x="172665" y="165557"/>
                </a:lnTo>
                <a:lnTo>
                  <a:pt x="172665" y="169248"/>
                </a:lnTo>
                <a:lnTo>
                  <a:pt x="173641" y="169248"/>
                </a:lnTo>
                <a:lnTo>
                  <a:pt x="173641" y="165557"/>
                </a:lnTo>
                <a:lnTo>
                  <a:pt x="179713" y="165557"/>
                </a:lnTo>
                <a:lnTo>
                  <a:pt x="179713" y="169248"/>
                </a:lnTo>
                <a:lnTo>
                  <a:pt x="180702" y="169248"/>
                </a:lnTo>
                <a:lnTo>
                  <a:pt x="180702" y="165557"/>
                </a:lnTo>
                <a:lnTo>
                  <a:pt x="186774" y="165557"/>
                </a:lnTo>
                <a:lnTo>
                  <a:pt x="186774" y="169248"/>
                </a:lnTo>
                <a:lnTo>
                  <a:pt x="187750" y="169248"/>
                </a:lnTo>
                <a:lnTo>
                  <a:pt x="187750" y="165557"/>
                </a:lnTo>
                <a:lnTo>
                  <a:pt x="193822" y="165557"/>
                </a:lnTo>
                <a:lnTo>
                  <a:pt x="193822" y="169248"/>
                </a:lnTo>
                <a:lnTo>
                  <a:pt x="194810" y="169248"/>
                </a:lnTo>
                <a:lnTo>
                  <a:pt x="194810" y="165557"/>
                </a:lnTo>
                <a:lnTo>
                  <a:pt x="200883" y="165557"/>
                </a:lnTo>
                <a:lnTo>
                  <a:pt x="200883" y="169248"/>
                </a:lnTo>
                <a:lnTo>
                  <a:pt x="201859" y="169248"/>
                </a:lnTo>
                <a:lnTo>
                  <a:pt x="201859" y="165557"/>
                </a:lnTo>
                <a:lnTo>
                  <a:pt x="207931" y="165557"/>
                </a:lnTo>
                <a:lnTo>
                  <a:pt x="207931" y="169248"/>
                </a:lnTo>
                <a:lnTo>
                  <a:pt x="208919" y="169248"/>
                </a:lnTo>
                <a:lnTo>
                  <a:pt x="208919" y="165557"/>
                </a:lnTo>
                <a:lnTo>
                  <a:pt x="214992" y="165557"/>
                </a:lnTo>
                <a:lnTo>
                  <a:pt x="214992" y="169248"/>
                </a:lnTo>
                <a:lnTo>
                  <a:pt x="215968" y="169248"/>
                </a:lnTo>
                <a:lnTo>
                  <a:pt x="215968" y="165557"/>
                </a:lnTo>
                <a:lnTo>
                  <a:pt x="222040" y="165557"/>
                </a:lnTo>
                <a:lnTo>
                  <a:pt x="222040" y="169248"/>
                </a:lnTo>
                <a:lnTo>
                  <a:pt x="223028" y="169248"/>
                </a:lnTo>
                <a:lnTo>
                  <a:pt x="223028" y="165557"/>
                </a:lnTo>
                <a:lnTo>
                  <a:pt x="229100" y="165557"/>
                </a:lnTo>
                <a:lnTo>
                  <a:pt x="229100" y="169248"/>
                </a:lnTo>
                <a:lnTo>
                  <a:pt x="230077" y="169248"/>
                </a:lnTo>
                <a:lnTo>
                  <a:pt x="230077" y="165557"/>
                </a:lnTo>
                <a:lnTo>
                  <a:pt x="236161" y="165557"/>
                </a:lnTo>
                <a:lnTo>
                  <a:pt x="236161" y="169248"/>
                </a:lnTo>
                <a:lnTo>
                  <a:pt x="237137" y="169248"/>
                </a:lnTo>
                <a:lnTo>
                  <a:pt x="237137" y="165557"/>
                </a:lnTo>
                <a:lnTo>
                  <a:pt x="243209" y="165557"/>
                </a:lnTo>
                <a:lnTo>
                  <a:pt x="243209" y="169248"/>
                </a:lnTo>
                <a:lnTo>
                  <a:pt x="244198" y="169248"/>
                </a:lnTo>
                <a:lnTo>
                  <a:pt x="244198" y="165557"/>
                </a:lnTo>
                <a:lnTo>
                  <a:pt x="250270" y="165557"/>
                </a:lnTo>
                <a:lnTo>
                  <a:pt x="250270" y="169248"/>
                </a:lnTo>
                <a:lnTo>
                  <a:pt x="251246" y="169248"/>
                </a:lnTo>
                <a:lnTo>
                  <a:pt x="251246" y="165557"/>
                </a:lnTo>
                <a:lnTo>
                  <a:pt x="257318" y="165557"/>
                </a:lnTo>
                <a:lnTo>
                  <a:pt x="257318" y="169248"/>
                </a:lnTo>
                <a:lnTo>
                  <a:pt x="258306" y="169248"/>
                </a:lnTo>
                <a:lnTo>
                  <a:pt x="258306" y="165557"/>
                </a:lnTo>
                <a:lnTo>
                  <a:pt x="264379" y="165557"/>
                </a:lnTo>
                <a:lnTo>
                  <a:pt x="264379" y="169248"/>
                </a:lnTo>
                <a:lnTo>
                  <a:pt x="265355" y="169248"/>
                </a:lnTo>
                <a:lnTo>
                  <a:pt x="265355" y="165557"/>
                </a:lnTo>
                <a:lnTo>
                  <a:pt x="271427" y="165557"/>
                </a:lnTo>
                <a:lnTo>
                  <a:pt x="271427" y="169248"/>
                </a:lnTo>
                <a:lnTo>
                  <a:pt x="272415" y="169248"/>
                </a:lnTo>
                <a:lnTo>
                  <a:pt x="272415" y="165557"/>
                </a:lnTo>
                <a:lnTo>
                  <a:pt x="278488" y="165557"/>
                </a:lnTo>
                <a:lnTo>
                  <a:pt x="278488" y="169248"/>
                </a:lnTo>
                <a:lnTo>
                  <a:pt x="279464" y="169248"/>
                </a:lnTo>
                <a:lnTo>
                  <a:pt x="279464" y="165557"/>
                </a:lnTo>
                <a:lnTo>
                  <a:pt x="287858" y="165557"/>
                </a:lnTo>
                <a:lnTo>
                  <a:pt x="287858" y="164580"/>
                </a:lnTo>
                <a:lnTo>
                  <a:pt x="279476" y="164580"/>
                </a:lnTo>
                <a:lnTo>
                  <a:pt x="279476" y="158508"/>
                </a:lnTo>
                <a:lnTo>
                  <a:pt x="287870" y="158508"/>
                </a:lnTo>
                <a:lnTo>
                  <a:pt x="287870" y="157520"/>
                </a:lnTo>
                <a:lnTo>
                  <a:pt x="279476" y="157520"/>
                </a:lnTo>
                <a:lnTo>
                  <a:pt x="279476" y="151448"/>
                </a:lnTo>
                <a:lnTo>
                  <a:pt x="287870" y="151448"/>
                </a:lnTo>
                <a:lnTo>
                  <a:pt x="287870" y="150472"/>
                </a:lnTo>
                <a:lnTo>
                  <a:pt x="279476" y="150472"/>
                </a:lnTo>
                <a:lnTo>
                  <a:pt x="279476" y="144399"/>
                </a:lnTo>
                <a:lnTo>
                  <a:pt x="287870" y="144399"/>
                </a:lnTo>
                <a:lnTo>
                  <a:pt x="287870" y="143411"/>
                </a:lnTo>
                <a:lnTo>
                  <a:pt x="279476" y="143411"/>
                </a:lnTo>
                <a:lnTo>
                  <a:pt x="279476" y="137339"/>
                </a:lnTo>
                <a:lnTo>
                  <a:pt x="287870" y="137339"/>
                </a:lnTo>
                <a:lnTo>
                  <a:pt x="287870" y="136363"/>
                </a:lnTo>
                <a:lnTo>
                  <a:pt x="279476" y="136363"/>
                </a:lnTo>
                <a:lnTo>
                  <a:pt x="279476" y="130279"/>
                </a:lnTo>
                <a:lnTo>
                  <a:pt x="287870" y="130279"/>
                </a:lnTo>
                <a:lnTo>
                  <a:pt x="287870" y="129302"/>
                </a:lnTo>
                <a:lnTo>
                  <a:pt x="279476" y="129302"/>
                </a:lnTo>
                <a:lnTo>
                  <a:pt x="279476" y="123230"/>
                </a:lnTo>
                <a:lnTo>
                  <a:pt x="287870" y="123230"/>
                </a:lnTo>
                <a:lnTo>
                  <a:pt x="287870" y="122254"/>
                </a:lnTo>
                <a:lnTo>
                  <a:pt x="279476" y="122254"/>
                </a:lnTo>
                <a:lnTo>
                  <a:pt x="279476" y="116182"/>
                </a:lnTo>
                <a:lnTo>
                  <a:pt x="287870" y="116182"/>
                </a:lnTo>
                <a:lnTo>
                  <a:pt x="287870" y="115193"/>
                </a:lnTo>
                <a:lnTo>
                  <a:pt x="279476" y="115193"/>
                </a:lnTo>
                <a:lnTo>
                  <a:pt x="279476" y="109121"/>
                </a:lnTo>
                <a:lnTo>
                  <a:pt x="287870" y="109121"/>
                </a:lnTo>
                <a:lnTo>
                  <a:pt x="287870" y="108145"/>
                </a:lnTo>
                <a:lnTo>
                  <a:pt x="279476" y="108145"/>
                </a:lnTo>
                <a:lnTo>
                  <a:pt x="279476" y="102061"/>
                </a:lnTo>
                <a:lnTo>
                  <a:pt x="287870" y="102061"/>
                </a:lnTo>
                <a:lnTo>
                  <a:pt x="287870" y="101085"/>
                </a:lnTo>
                <a:lnTo>
                  <a:pt x="279476" y="101085"/>
                </a:lnTo>
                <a:lnTo>
                  <a:pt x="279476" y="95012"/>
                </a:lnTo>
                <a:lnTo>
                  <a:pt x="287870" y="95012"/>
                </a:lnTo>
                <a:lnTo>
                  <a:pt x="287870" y="94024"/>
                </a:lnTo>
                <a:lnTo>
                  <a:pt x="279476" y="94024"/>
                </a:lnTo>
                <a:lnTo>
                  <a:pt x="279476" y="87952"/>
                </a:lnTo>
                <a:lnTo>
                  <a:pt x="287870" y="87952"/>
                </a:lnTo>
                <a:lnTo>
                  <a:pt x="287870" y="86976"/>
                </a:lnTo>
                <a:lnTo>
                  <a:pt x="279476" y="86976"/>
                </a:lnTo>
                <a:lnTo>
                  <a:pt x="279476" y="80903"/>
                </a:lnTo>
                <a:lnTo>
                  <a:pt x="287870" y="80903"/>
                </a:lnTo>
                <a:lnTo>
                  <a:pt x="287870" y="79927"/>
                </a:lnTo>
                <a:lnTo>
                  <a:pt x="279476" y="79927"/>
                </a:lnTo>
                <a:lnTo>
                  <a:pt x="279476" y="73843"/>
                </a:lnTo>
                <a:lnTo>
                  <a:pt x="287870" y="73843"/>
                </a:lnTo>
                <a:lnTo>
                  <a:pt x="287870" y="72867"/>
                </a:lnTo>
                <a:lnTo>
                  <a:pt x="279476" y="72867"/>
                </a:lnTo>
                <a:lnTo>
                  <a:pt x="279476" y="66783"/>
                </a:lnTo>
                <a:lnTo>
                  <a:pt x="287870" y="66783"/>
                </a:lnTo>
                <a:lnTo>
                  <a:pt x="287870" y="65806"/>
                </a:lnTo>
                <a:lnTo>
                  <a:pt x="279476" y="65806"/>
                </a:lnTo>
                <a:lnTo>
                  <a:pt x="279476" y="59734"/>
                </a:lnTo>
                <a:lnTo>
                  <a:pt x="287870" y="59734"/>
                </a:lnTo>
                <a:lnTo>
                  <a:pt x="287870" y="58746"/>
                </a:lnTo>
                <a:lnTo>
                  <a:pt x="279476" y="58746"/>
                </a:lnTo>
                <a:lnTo>
                  <a:pt x="279476" y="52674"/>
                </a:lnTo>
                <a:lnTo>
                  <a:pt x="287870" y="52674"/>
                </a:lnTo>
                <a:lnTo>
                  <a:pt x="287870" y="51697"/>
                </a:lnTo>
                <a:lnTo>
                  <a:pt x="279476" y="51697"/>
                </a:lnTo>
                <a:lnTo>
                  <a:pt x="279476" y="45625"/>
                </a:lnTo>
                <a:lnTo>
                  <a:pt x="287870" y="45625"/>
                </a:lnTo>
                <a:lnTo>
                  <a:pt x="287870" y="44637"/>
                </a:lnTo>
                <a:lnTo>
                  <a:pt x="279476" y="44637"/>
                </a:lnTo>
                <a:lnTo>
                  <a:pt x="279476" y="38565"/>
                </a:lnTo>
                <a:lnTo>
                  <a:pt x="287870" y="38565"/>
                </a:lnTo>
                <a:lnTo>
                  <a:pt x="287870" y="37589"/>
                </a:lnTo>
                <a:lnTo>
                  <a:pt x="279476" y="37589"/>
                </a:lnTo>
                <a:lnTo>
                  <a:pt x="279476" y="31516"/>
                </a:lnTo>
                <a:lnTo>
                  <a:pt x="287870" y="31516"/>
                </a:lnTo>
                <a:lnTo>
                  <a:pt x="287870" y="30528"/>
                </a:lnTo>
                <a:lnTo>
                  <a:pt x="279476" y="30528"/>
                </a:lnTo>
                <a:lnTo>
                  <a:pt x="279476" y="24456"/>
                </a:lnTo>
                <a:lnTo>
                  <a:pt x="287870" y="24456"/>
                </a:lnTo>
                <a:lnTo>
                  <a:pt x="287870" y="23480"/>
                </a:lnTo>
                <a:lnTo>
                  <a:pt x="279476" y="23480"/>
                </a:lnTo>
                <a:lnTo>
                  <a:pt x="279476" y="17408"/>
                </a:lnTo>
                <a:lnTo>
                  <a:pt x="287870" y="17408"/>
                </a:lnTo>
                <a:lnTo>
                  <a:pt x="287870" y="16419"/>
                </a:lnTo>
                <a:lnTo>
                  <a:pt x="279476" y="16419"/>
                </a:lnTo>
                <a:lnTo>
                  <a:pt x="279476" y="10347"/>
                </a:lnTo>
                <a:lnTo>
                  <a:pt x="287870" y="10347"/>
                </a:lnTo>
                <a:lnTo>
                  <a:pt x="287870" y="9371"/>
                </a:lnTo>
                <a:lnTo>
                  <a:pt x="279476" y="9371"/>
                </a:lnTo>
                <a:lnTo>
                  <a:pt x="279476" y="3287"/>
                </a:lnTo>
                <a:lnTo>
                  <a:pt x="287870" y="3287"/>
                </a:lnTo>
                <a:lnTo>
                  <a:pt x="287870" y="2310"/>
                </a:lnTo>
                <a:lnTo>
                  <a:pt x="279476" y="2310"/>
                </a:lnTo>
                <a:lnTo>
                  <a:pt x="279476" y="1"/>
                </a:lnTo>
                <a:lnTo>
                  <a:pt x="278488" y="1"/>
                </a:lnTo>
                <a:lnTo>
                  <a:pt x="278488" y="2310"/>
                </a:lnTo>
                <a:lnTo>
                  <a:pt x="272415" y="2310"/>
                </a:lnTo>
                <a:lnTo>
                  <a:pt x="272415" y="1"/>
                </a:lnTo>
                <a:lnTo>
                  <a:pt x="271439" y="1"/>
                </a:lnTo>
                <a:lnTo>
                  <a:pt x="271439" y="2310"/>
                </a:lnTo>
                <a:lnTo>
                  <a:pt x="265367" y="2310"/>
                </a:lnTo>
                <a:lnTo>
                  <a:pt x="265367" y="1"/>
                </a:lnTo>
                <a:lnTo>
                  <a:pt x="264379" y="1"/>
                </a:lnTo>
                <a:lnTo>
                  <a:pt x="264379" y="2310"/>
                </a:lnTo>
                <a:lnTo>
                  <a:pt x="258306" y="2310"/>
                </a:lnTo>
                <a:lnTo>
                  <a:pt x="258306" y="1"/>
                </a:lnTo>
                <a:lnTo>
                  <a:pt x="257330" y="1"/>
                </a:lnTo>
                <a:lnTo>
                  <a:pt x="257330" y="2310"/>
                </a:lnTo>
                <a:lnTo>
                  <a:pt x="251258" y="2310"/>
                </a:lnTo>
                <a:lnTo>
                  <a:pt x="251258" y="1"/>
                </a:lnTo>
                <a:lnTo>
                  <a:pt x="250270" y="1"/>
                </a:lnTo>
                <a:lnTo>
                  <a:pt x="250270" y="2310"/>
                </a:lnTo>
                <a:lnTo>
                  <a:pt x="244198" y="2310"/>
                </a:lnTo>
                <a:lnTo>
                  <a:pt x="244198" y="1"/>
                </a:lnTo>
                <a:lnTo>
                  <a:pt x="243221" y="1"/>
                </a:lnTo>
                <a:lnTo>
                  <a:pt x="243221" y="2310"/>
                </a:lnTo>
                <a:lnTo>
                  <a:pt x="237137" y="2310"/>
                </a:lnTo>
                <a:lnTo>
                  <a:pt x="237137" y="1"/>
                </a:lnTo>
                <a:lnTo>
                  <a:pt x="236161" y="1"/>
                </a:lnTo>
                <a:lnTo>
                  <a:pt x="236161" y="2310"/>
                </a:lnTo>
                <a:lnTo>
                  <a:pt x="230089" y="2310"/>
                </a:lnTo>
                <a:lnTo>
                  <a:pt x="230089" y="1"/>
                </a:lnTo>
                <a:lnTo>
                  <a:pt x="229100" y="1"/>
                </a:lnTo>
                <a:lnTo>
                  <a:pt x="229100" y="2310"/>
                </a:lnTo>
                <a:lnTo>
                  <a:pt x="223028" y="2310"/>
                </a:lnTo>
                <a:lnTo>
                  <a:pt x="223028" y="1"/>
                </a:lnTo>
                <a:lnTo>
                  <a:pt x="222052" y="1"/>
                </a:lnTo>
                <a:lnTo>
                  <a:pt x="222052" y="2310"/>
                </a:lnTo>
                <a:lnTo>
                  <a:pt x="215980" y="2310"/>
                </a:lnTo>
                <a:lnTo>
                  <a:pt x="215980" y="1"/>
                </a:lnTo>
                <a:lnTo>
                  <a:pt x="214992" y="1"/>
                </a:lnTo>
                <a:lnTo>
                  <a:pt x="214992" y="2310"/>
                </a:lnTo>
                <a:lnTo>
                  <a:pt x="208919" y="2310"/>
                </a:lnTo>
                <a:lnTo>
                  <a:pt x="208919" y="1"/>
                </a:lnTo>
                <a:lnTo>
                  <a:pt x="207943" y="1"/>
                </a:lnTo>
                <a:lnTo>
                  <a:pt x="207943" y="2310"/>
                </a:lnTo>
                <a:lnTo>
                  <a:pt x="201871" y="2310"/>
                </a:lnTo>
                <a:lnTo>
                  <a:pt x="201871" y="1"/>
                </a:lnTo>
                <a:lnTo>
                  <a:pt x="200883" y="1"/>
                </a:lnTo>
                <a:lnTo>
                  <a:pt x="200883" y="2310"/>
                </a:lnTo>
                <a:lnTo>
                  <a:pt x="194810" y="2310"/>
                </a:lnTo>
                <a:lnTo>
                  <a:pt x="194810" y="1"/>
                </a:lnTo>
                <a:lnTo>
                  <a:pt x="193834" y="1"/>
                </a:lnTo>
                <a:lnTo>
                  <a:pt x="193834" y="2310"/>
                </a:lnTo>
                <a:lnTo>
                  <a:pt x="187762" y="2310"/>
                </a:lnTo>
                <a:lnTo>
                  <a:pt x="187762" y="1"/>
                </a:lnTo>
                <a:lnTo>
                  <a:pt x="186774" y="1"/>
                </a:lnTo>
                <a:lnTo>
                  <a:pt x="186774" y="2310"/>
                </a:lnTo>
                <a:lnTo>
                  <a:pt x="180702" y="2310"/>
                </a:lnTo>
                <a:lnTo>
                  <a:pt x="180702" y="1"/>
                </a:lnTo>
                <a:lnTo>
                  <a:pt x="179713" y="1"/>
                </a:lnTo>
                <a:lnTo>
                  <a:pt x="179713" y="2310"/>
                </a:lnTo>
                <a:lnTo>
                  <a:pt x="173641" y="2310"/>
                </a:lnTo>
                <a:lnTo>
                  <a:pt x="173641" y="1"/>
                </a:lnTo>
                <a:lnTo>
                  <a:pt x="172665" y="1"/>
                </a:lnTo>
                <a:lnTo>
                  <a:pt x="172665" y="2310"/>
                </a:lnTo>
                <a:lnTo>
                  <a:pt x="166581" y="2310"/>
                </a:lnTo>
                <a:lnTo>
                  <a:pt x="166581" y="1"/>
                </a:lnTo>
                <a:lnTo>
                  <a:pt x="165604" y="1"/>
                </a:lnTo>
                <a:lnTo>
                  <a:pt x="165604" y="2310"/>
                </a:lnTo>
                <a:lnTo>
                  <a:pt x="159532" y="2310"/>
                </a:lnTo>
                <a:lnTo>
                  <a:pt x="159532" y="1"/>
                </a:lnTo>
                <a:lnTo>
                  <a:pt x="158544" y="1"/>
                </a:lnTo>
                <a:lnTo>
                  <a:pt x="158544" y="2310"/>
                </a:lnTo>
                <a:lnTo>
                  <a:pt x="152472" y="2310"/>
                </a:lnTo>
                <a:lnTo>
                  <a:pt x="152472" y="1"/>
                </a:lnTo>
                <a:lnTo>
                  <a:pt x="151495" y="1"/>
                </a:lnTo>
                <a:lnTo>
                  <a:pt x="151495" y="2310"/>
                </a:lnTo>
                <a:lnTo>
                  <a:pt x="145423" y="2310"/>
                </a:lnTo>
                <a:lnTo>
                  <a:pt x="145423" y="1"/>
                </a:lnTo>
                <a:lnTo>
                  <a:pt x="144447" y="1"/>
                </a:lnTo>
                <a:lnTo>
                  <a:pt x="144447" y="2310"/>
                </a:lnTo>
                <a:lnTo>
                  <a:pt x="138375" y="2310"/>
                </a:lnTo>
                <a:lnTo>
                  <a:pt x="138375" y="1"/>
                </a:lnTo>
                <a:lnTo>
                  <a:pt x="137387" y="1"/>
                </a:lnTo>
                <a:lnTo>
                  <a:pt x="137387" y="2310"/>
                </a:lnTo>
                <a:lnTo>
                  <a:pt x="131314" y="2310"/>
                </a:lnTo>
                <a:lnTo>
                  <a:pt x="131314" y="1"/>
                </a:lnTo>
                <a:lnTo>
                  <a:pt x="130338" y="1"/>
                </a:lnTo>
                <a:lnTo>
                  <a:pt x="130338" y="2310"/>
                </a:lnTo>
                <a:lnTo>
                  <a:pt x="124254" y="2310"/>
                </a:lnTo>
                <a:lnTo>
                  <a:pt x="124254" y="1"/>
                </a:lnTo>
                <a:lnTo>
                  <a:pt x="123278" y="1"/>
                </a:lnTo>
                <a:lnTo>
                  <a:pt x="123278" y="2310"/>
                </a:lnTo>
                <a:lnTo>
                  <a:pt x="117205" y="2310"/>
                </a:lnTo>
                <a:lnTo>
                  <a:pt x="117205" y="1"/>
                </a:lnTo>
                <a:lnTo>
                  <a:pt x="116217" y="1"/>
                </a:lnTo>
                <a:lnTo>
                  <a:pt x="116217" y="2310"/>
                </a:lnTo>
                <a:lnTo>
                  <a:pt x="110157" y="2310"/>
                </a:lnTo>
                <a:lnTo>
                  <a:pt x="110157" y="1"/>
                </a:lnTo>
                <a:lnTo>
                  <a:pt x="109169" y="1"/>
                </a:lnTo>
                <a:lnTo>
                  <a:pt x="109169" y="2310"/>
                </a:lnTo>
                <a:lnTo>
                  <a:pt x="103097" y="2310"/>
                </a:lnTo>
                <a:lnTo>
                  <a:pt x="103097" y="1"/>
                </a:lnTo>
                <a:lnTo>
                  <a:pt x="102120" y="1"/>
                </a:lnTo>
                <a:lnTo>
                  <a:pt x="102120" y="2310"/>
                </a:lnTo>
                <a:lnTo>
                  <a:pt x="96036" y="2310"/>
                </a:lnTo>
                <a:lnTo>
                  <a:pt x="96036" y="1"/>
                </a:lnTo>
                <a:lnTo>
                  <a:pt x="95060" y="1"/>
                </a:lnTo>
                <a:lnTo>
                  <a:pt x="95060" y="2310"/>
                </a:lnTo>
                <a:lnTo>
                  <a:pt x="88988" y="2310"/>
                </a:lnTo>
                <a:lnTo>
                  <a:pt x="88988" y="1"/>
                </a:lnTo>
                <a:lnTo>
                  <a:pt x="87999" y="1"/>
                </a:lnTo>
                <a:lnTo>
                  <a:pt x="87999" y="2310"/>
                </a:lnTo>
                <a:lnTo>
                  <a:pt x="81927" y="2310"/>
                </a:lnTo>
                <a:lnTo>
                  <a:pt x="81927" y="1"/>
                </a:lnTo>
                <a:lnTo>
                  <a:pt x="80951" y="1"/>
                </a:lnTo>
                <a:lnTo>
                  <a:pt x="80951" y="2310"/>
                </a:lnTo>
                <a:lnTo>
                  <a:pt x="74879" y="2310"/>
                </a:lnTo>
                <a:lnTo>
                  <a:pt x="74879" y="1"/>
                </a:lnTo>
                <a:lnTo>
                  <a:pt x="73902" y="1"/>
                </a:lnTo>
                <a:lnTo>
                  <a:pt x="73902" y="2310"/>
                </a:lnTo>
                <a:lnTo>
                  <a:pt x="67818" y="2310"/>
                </a:lnTo>
                <a:lnTo>
                  <a:pt x="67818" y="1"/>
                </a:lnTo>
                <a:lnTo>
                  <a:pt x="66842" y="1"/>
                </a:lnTo>
                <a:lnTo>
                  <a:pt x="66842" y="2310"/>
                </a:lnTo>
                <a:lnTo>
                  <a:pt x="60758" y="2310"/>
                </a:lnTo>
                <a:lnTo>
                  <a:pt x="60758" y="1"/>
                </a:lnTo>
                <a:lnTo>
                  <a:pt x="59782" y="1"/>
                </a:lnTo>
                <a:lnTo>
                  <a:pt x="59782" y="2310"/>
                </a:lnTo>
                <a:lnTo>
                  <a:pt x="53709" y="2310"/>
                </a:lnTo>
                <a:lnTo>
                  <a:pt x="53709" y="1"/>
                </a:lnTo>
                <a:lnTo>
                  <a:pt x="52721" y="1"/>
                </a:lnTo>
                <a:lnTo>
                  <a:pt x="52721" y="2310"/>
                </a:lnTo>
                <a:lnTo>
                  <a:pt x="46649" y="2310"/>
                </a:lnTo>
                <a:lnTo>
                  <a:pt x="46649" y="1"/>
                </a:lnTo>
                <a:lnTo>
                  <a:pt x="45673" y="1"/>
                </a:lnTo>
                <a:lnTo>
                  <a:pt x="45673" y="2310"/>
                </a:lnTo>
                <a:lnTo>
                  <a:pt x="39601" y="2310"/>
                </a:lnTo>
                <a:lnTo>
                  <a:pt x="39601" y="1"/>
                </a:lnTo>
                <a:lnTo>
                  <a:pt x="38612" y="1"/>
                </a:lnTo>
                <a:lnTo>
                  <a:pt x="38612" y="2310"/>
                </a:lnTo>
                <a:lnTo>
                  <a:pt x="32540" y="2310"/>
                </a:lnTo>
                <a:lnTo>
                  <a:pt x="32540" y="1"/>
                </a:lnTo>
                <a:lnTo>
                  <a:pt x="31564" y="1"/>
                </a:lnTo>
                <a:lnTo>
                  <a:pt x="31564" y="2310"/>
                </a:lnTo>
                <a:lnTo>
                  <a:pt x="25492" y="2310"/>
                </a:lnTo>
                <a:lnTo>
                  <a:pt x="25492" y="1"/>
                </a:lnTo>
                <a:lnTo>
                  <a:pt x="24503" y="1"/>
                </a:lnTo>
                <a:lnTo>
                  <a:pt x="24503" y="2310"/>
                </a:lnTo>
                <a:lnTo>
                  <a:pt x="18431" y="2310"/>
                </a:lnTo>
                <a:lnTo>
                  <a:pt x="18431" y="1"/>
                </a:lnTo>
                <a:lnTo>
                  <a:pt x="17455" y="1"/>
                </a:lnTo>
                <a:lnTo>
                  <a:pt x="17455" y="2310"/>
                </a:lnTo>
                <a:lnTo>
                  <a:pt x="11371" y="2310"/>
                </a:lnTo>
                <a:lnTo>
                  <a:pt x="1137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0" name="Google Shape;890;p9"/>
          <p:cNvSpPr txBox="1">
            <a:spLocks noGrp="1"/>
          </p:cNvSpPr>
          <p:nvPr>
            <p:ph type="title"/>
          </p:nvPr>
        </p:nvSpPr>
        <p:spPr>
          <a:xfrm>
            <a:off x="4335651" y="1522625"/>
            <a:ext cx="3712200" cy="7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3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891" name="Google Shape;891;p9"/>
          <p:cNvSpPr txBox="1">
            <a:spLocks noGrp="1"/>
          </p:cNvSpPr>
          <p:nvPr>
            <p:ph type="body" idx="1"/>
          </p:nvPr>
        </p:nvSpPr>
        <p:spPr>
          <a:xfrm>
            <a:off x="4335651" y="2286125"/>
            <a:ext cx="3712200" cy="15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892" name="Google Shape;892;p9"/>
          <p:cNvGrpSpPr/>
          <p:nvPr/>
        </p:nvGrpSpPr>
        <p:grpSpPr>
          <a:xfrm>
            <a:off x="7415475" y="19774"/>
            <a:ext cx="1667868" cy="1605854"/>
            <a:chOff x="7415475" y="19774"/>
            <a:chExt cx="1667868" cy="1605854"/>
          </a:xfrm>
        </p:grpSpPr>
        <p:grpSp>
          <p:nvGrpSpPr>
            <p:cNvPr id="893" name="Google Shape;893;p9"/>
            <p:cNvGrpSpPr/>
            <p:nvPr/>
          </p:nvGrpSpPr>
          <p:grpSpPr>
            <a:xfrm>
              <a:off x="8727034" y="1413481"/>
              <a:ext cx="356308" cy="212146"/>
              <a:chOff x="5852753" y="-1422679"/>
              <a:chExt cx="195881" cy="116634"/>
            </a:xfrm>
          </p:grpSpPr>
          <p:sp>
            <p:nvSpPr>
              <p:cNvPr id="894" name="Google Shape;894;p9"/>
              <p:cNvSpPr/>
              <p:nvPr/>
            </p:nvSpPr>
            <p:spPr>
              <a:xfrm>
                <a:off x="5852753" y="-1420330"/>
                <a:ext cx="195881" cy="111615"/>
              </a:xfrm>
              <a:custGeom>
                <a:avLst/>
                <a:gdLst/>
                <a:ahLst/>
                <a:cxnLst/>
                <a:rect l="l" t="t" r="r" b="b"/>
                <a:pathLst>
                  <a:path w="6088" h="3469" extrusionOk="0">
                    <a:moveTo>
                      <a:pt x="3696" y="1"/>
                    </a:moveTo>
                    <a:cubicBezTo>
                      <a:pt x="3413" y="1"/>
                      <a:pt x="3163" y="158"/>
                      <a:pt x="2991" y="365"/>
                    </a:cubicBezTo>
                    <a:lnTo>
                      <a:pt x="2991" y="365"/>
                    </a:lnTo>
                    <a:cubicBezTo>
                      <a:pt x="2876" y="273"/>
                      <a:pt x="2725" y="190"/>
                      <a:pt x="2533" y="128"/>
                    </a:cubicBezTo>
                    <a:cubicBezTo>
                      <a:pt x="2372" y="75"/>
                      <a:pt x="2237" y="52"/>
                      <a:pt x="2122" y="52"/>
                    </a:cubicBezTo>
                    <a:cubicBezTo>
                      <a:pt x="1407" y="52"/>
                      <a:pt x="1530" y="951"/>
                      <a:pt x="1530" y="951"/>
                    </a:cubicBezTo>
                    <a:cubicBezTo>
                      <a:pt x="1457" y="907"/>
                      <a:pt x="1378" y="886"/>
                      <a:pt x="1298" y="886"/>
                    </a:cubicBezTo>
                    <a:cubicBezTo>
                      <a:pt x="694" y="886"/>
                      <a:pt x="1" y="2034"/>
                      <a:pt x="790" y="2617"/>
                    </a:cubicBezTo>
                    <a:cubicBezTo>
                      <a:pt x="1039" y="2800"/>
                      <a:pt x="1275" y="2883"/>
                      <a:pt x="1477" y="2895"/>
                    </a:cubicBezTo>
                    <a:lnTo>
                      <a:pt x="1477" y="2895"/>
                    </a:lnTo>
                    <a:cubicBezTo>
                      <a:pt x="1545" y="3200"/>
                      <a:pt x="1763" y="3463"/>
                      <a:pt x="2224" y="3468"/>
                    </a:cubicBezTo>
                    <a:cubicBezTo>
                      <a:pt x="2242" y="3468"/>
                      <a:pt x="2259" y="3468"/>
                      <a:pt x="2276" y="3468"/>
                    </a:cubicBezTo>
                    <a:cubicBezTo>
                      <a:pt x="2909" y="3468"/>
                      <a:pt x="3333" y="3322"/>
                      <a:pt x="3571" y="3105"/>
                    </a:cubicBezTo>
                    <a:lnTo>
                      <a:pt x="3571" y="3105"/>
                    </a:lnTo>
                    <a:cubicBezTo>
                      <a:pt x="3621" y="3172"/>
                      <a:pt x="3683" y="3237"/>
                      <a:pt x="3760" y="3298"/>
                    </a:cubicBezTo>
                    <a:cubicBezTo>
                      <a:pt x="3866" y="3382"/>
                      <a:pt x="3994" y="3419"/>
                      <a:pt x="4133" y="3419"/>
                    </a:cubicBezTo>
                    <a:cubicBezTo>
                      <a:pt x="4932" y="3419"/>
                      <a:pt x="6088" y="2177"/>
                      <a:pt x="5404" y="1457"/>
                    </a:cubicBezTo>
                    <a:cubicBezTo>
                      <a:pt x="5215" y="1258"/>
                      <a:pt x="5015" y="1183"/>
                      <a:pt x="4827" y="1183"/>
                    </a:cubicBezTo>
                    <a:cubicBezTo>
                      <a:pt x="4806" y="1183"/>
                      <a:pt x="4786" y="1184"/>
                      <a:pt x="4765" y="1185"/>
                    </a:cubicBezTo>
                    <a:lnTo>
                      <a:pt x="4765" y="1185"/>
                    </a:lnTo>
                    <a:cubicBezTo>
                      <a:pt x="4773" y="830"/>
                      <a:pt x="4595" y="421"/>
                      <a:pt x="4155" y="143"/>
                    </a:cubicBezTo>
                    <a:cubicBezTo>
                      <a:pt x="3998" y="43"/>
                      <a:pt x="3843" y="1"/>
                      <a:pt x="369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5" name="Google Shape;895;p9"/>
              <p:cNvSpPr/>
              <p:nvPr/>
            </p:nvSpPr>
            <p:spPr>
              <a:xfrm>
                <a:off x="5861505" y="-1422679"/>
                <a:ext cx="176673" cy="116634"/>
              </a:xfrm>
              <a:custGeom>
                <a:avLst/>
                <a:gdLst/>
                <a:ahLst/>
                <a:cxnLst/>
                <a:rect l="l" t="t" r="r" b="b"/>
                <a:pathLst>
                  <a:path w="5491" h="3625" extrusionOk="0">
                    <a:moveTo>
                      <a:pt x="2733" y="558"/>
                    </a:moveTo>
                    <a:cubicBezTo>
                      <a:pt x="2952" y="768"/>
                      <a:pt x="2995" y="1015"/>
                      <a:pt x="2936" y="1178"/>
                    </a:cubicBezTo>
                    <a:cubicBezTo>
                      <a:pt x="2906" y="1264"/>
                      <a:pt x="2852" y="1311"/>
                      <a:pt x="2788" y="1311"/>
                    </a:cubicBezTo>
                    <a:cubicBezTo>
                      <a:pt x="2749" y="1311"/>
                      <a:pt x="2705" y="1293"/>
                      <a:pt x="2662" y="1255"/>
                    </a:cubicBezTo>
                    <a:cubicBezTo>
                      <a:pt x="2508" y="1129"/>
                      <a:pt x="2542" y="827"/>
                      <a:pt x="2733" y="558"/>
                    </a:cubicBezTo>
                    <a:close/>
                    <a:moveTo>
                      <a:pt x="4404" y="1354"/>
                    </a:moveTo>
                    <a:lnTo>
                      <a:pt x="4404" y="1354"/>
                    </a:lnTo>
                    <a:cubicBezTo>
                      <a:pt x="4367" y="1650"/>
                      <a:pt x="4185" y="1872"/>
                      <a:pt x="3945" y="1906"/>
                    </a:cubicBezTo>
                    <a:cubicBezTo>
                      <a:pt x="3929" y="1906"/>
                      <a:pt x="3917" y="1909"/>
                      <a:pt x="3902" y="1909"/>
                    </a:cubicBezTo>
                    <a:cubicBezTo>
                      <a:pt x="3837" y="1909"/>
                      <a:pt x="3837" y="1888"/>
                      <a:pt x="3837" y="1869"/>
                    </a:cubicBezTo>
                    <a:cubicBezTo>
                      <a:pt x="3831" y="1746"/>
                      <a:pt x="4068" y="1431"/>
                      <a:pt x="4404" y="1354"/>
                    </a:cubicBezTo>
                    <a:close/>
                    <a:moveTo>
                      <a:pt x="1527" y="2125"/>
                    </a:moveTo>
                    <a:cubicBezTo>
                      <a:pt x="1570" y="2125"/>
                      <a:pt x="1610" y="2162"/>
                      <a:pt x="1635" y="2196"/>
                    </a:cubicBezTo>
                    <a:cubicBezTo>
                      <a:pt x="1755" y="2347"/>
                      <a:pt x="1783" y="2511"/>
                      <a:pt x="1718" y="2646"/>
                    </a:cubicBezTo>
                    <a:cubicBezTo>
                      <a:pt x="1647" y="2795"/>
                      <a:pt x="1477" y="2884"/>
                      <a:pt x="1274" y="2890"/>
                    </a:cubicBezTo>
                    <a:cubicBezTo>
                      <a:pt x="1231" y="2619"/>
                      <a:pt x="1308" y="2332"/>
                      <a:pt x="1416" y="2199"/>
                    </a:cubicBezTo>
                    <a:cubicBezTo>
                      <a:pt x="1440" y="2159"/>
                      <a:pt x="1481" y="2131"/>
                      <a:pt x="1527" y="2125"/>
                    </a:cubicBezTo>
                    <a:close/>
                    <a:moveTo>
                      <a:pt x="3350" y="2350"/>
                    </a:moveTo>
                    <a:cubicBezTo>
                      <a:pt x="3362" y="2350"/>
                      <a:pt x="3396" y="2384"/>
                      <a:pt x="3424" y="2468"/>
                    </a:cubicBezTo>
                    <a:cubicBezTo>
                      <a:pt x="3491" y="2668"/>
                      <a:pt x="3448" y="2890"/>
                      <a:pt x="3313" y="3051"/>
                    </a:cubicBezTo>
                    <a:cubicBezTo>
                      <a:pt x="3183" y="2825"/>
                      <a:pt x="3195" y="2582"/>
                      <a:pt x="3266" y="2440"/>
                    </a:cubicBezTo>
                    <a:cubicBezTo>
                      <a:pt x="3297" y="2375"/>
                      <a:pt x="3334" y="2350"/>
                      <a:pt x="3350" y="2350"/>
                    </a:cubicBezTo>
                    <a:close/>
                    <a:moveTo>
                      <a:pt x="3426" y="160"/>
                    </a:moveTo>
                    <a:cubicBezTo>
                      <a:pt x="3566" y="160"/>
                      <a:pt x="3707" y="201"/>
                      <a:pt x="3840" y="287"/>
                    </a:cubicBezTo>
                    <a:cubicBezTo>
                      <a:pt x="4185" y="503"/>
                      <a:pt x="4395" y="836"/>
                      <a:pt x="4411" y="1191"/>
                    </a:cubicBezTo>
                    <a:cubicBezTo>
                      <a:pt x="3994" y="1265"/>
                      <a:pt x="3667" y="1650"/>
                      <a:pt x="3677" y="1878"/>
                    </a:cubicBezTo>
                    <a:cubicBezTo>
                      <a:pt x="3679" y="1969"/>
                      <a:pt x="3738" y="2069"/>
                      <a:pt x="3899" y="2069"/>
                    </a:cubicBezTo>
                    <a:cubicBezTo>
                      <a:pt x="3920" y="2069"/>
                      <a:pt x="3942" y="2067"/>
                      <a:pt x="3966" y="2064"/>
                    </a:cubicBezTo>
                    <a:cubicBezTo>
                      <a:pt x="4293" y="2020"/>
                      <a:pt x="4534" y="1727"/>
                      <a:pt x="4571" y="1339"/>
                    </a:cubicBezTo>
                    <a:cubicBezTo>
                      <a:pt x="4753" y="1342"/>
                      <a:pt x="4920" y="1428"/>
                      <a:pt x="5074" y="1589"/>
                    </a:cubicBezTo>
                    <a:cubicBezTo>
                      <a:pt x="5336" y="1863"/>
                      <a:pt x="5274" y="2190"/>
                      <a:pt x="5176" y="2418"/>
                    </a:cubicBezTo>
                    <a:cubicBezTo>
                      <a:pt x="4953" y="2939"/>
                      <a:pt x="4327" y="3414"/>
                      <a:pt x="3862" y="3414"/>
                    </a:cubicBezTo>
                    <a:cubicBezTo>
                      <a:pt x="3857" y="3415"/>
                      <a:pt x="3853" y="3415"/>
                      <a:pt x="3848" y="3415"/>
                    </a:cubicBezTo>
                    <a:cubicBezTo>
                      <a:pt x="3736" y="3415"/>
                      <a:pt x="3627" y="3378"/>
                      <a:pt x="3541" y="3310"/>
                    </a:cubicBezTo>
                    <a:cubicBezTo>
                      <a:pt x="3491" y="3273"/>
                      <a:pt x="3448" y="3232"/>
                      <a:pt x="3408" y="3186"/>
                    </a:cubicBezTo>
                    <a:cubicBezTo>
                      <a:pt x="3603" y="2983"/>
                      <a:pt x="3667" y="2687"/>
                      <a:pt x="3578" y="2421"/>
                    </a:cubicBezTo>
                    <a:cubicBezTo>
                      <a:pt x="3513" y="2218"/>
                      <a:pt x="3408" y="2190"/>
                      <a:pt x="3350" y="2190"/>
                    </a:cubicBezTo>
                    <a:cubicBezTo>
                      <a:pt x="3260" y="2190"/>
                      <a:pt x="3177" y="2255"/>
                      <a:pt x="3121" y="2366"/>
                    </a:cubicBezTo>
                    <a:cubicBezTo>
                      <a:pt x="3023" y="2563"/>
                      <a:pt x="3010" y="2878"/>
                      <a:pt x="3192" y="3165"/>
                    </a:cubicBezTo>
                    <a:cubicBezTo>
                      <a:pt x="3001" y="3306"/>
                      <a:pt x="2649" y="3461"/>
                      <a:pt x="1999" y="3461"/>
                    </a:cubicBezTo>
                    <a:lnTo>
                      <a:pt x="1956" y="3461"/>
                    </a:lnTo>
                    <a:cubicBezTo>
                      <a:pt x="1558" y="3458"/>
                      <a:pt x="1385" y="3254"/>
                      <a:pt x="1314" y="3051"/>
                    </a:cubicBezTo>
                    <a:cubicBezTo>
                      <a:pt x="1564" y="3035"/>
                      <a:pt x="1767" y="2915"/>
                      <a:pt x="1863" y="2720"/>
                    </a:cubicBezTo>
                    <a:cubicBezTo>
                      <a:pt x="1959" y="2523"/>
                      <a:pt x="1922" y="2298"/>
                      <a:pt x="1761" y="2097"/>
                    </a:cubicBezTo>
                    <a:cubicBezTo>
                      <a:pt x="1675" y="1986"/>
                      <a:pt x="1585" y="1965"/>
                      <a:pt x="1527" y="1965"/>
                    </a:cubicBezTo>
                    <a:cubicBezTo>
                      <a:pt x="1444" y="1965"/>
                      <a:pt x="1360" y="2011"/>
                      <a:pt x="1289" y="2097"/>
                    </a:cubicBezTo>
                    <a:cubicBezTo>
                      <a:pt x="1147" y="2276"/>
                      <a:pt x="1076" y="2594"/>
                      <a:pt x="1107" y="2878"/>
                    </a:cubicBezTo>
                    <a:cubicBezTo>
                      <a:pt x="913" y="2835"/>
                      <a:pt x="728" y="2751"/>
                      <a:pt x="568" y="2628"/>
                    </a:cubicBezTo>
                    <a:cubicBezTo>
                      <a:pt x="154" y="2320"/>
                      <a:pt x="241" y="1891"/>
                      <a:pt x="296" y="1718"/>
                    </a:cubicBezTo>
                    <a:cubicBezTo>
                      <a:pt x="420" y="1345"/>
                      <a:pt x="746" y="1043"/>
                      <a:pt x="1027" y="1043"/>
                    </a:cubicBezTo>
                    <a:cubicBezTo>
                      <a:pt x="1095" y="1043"/>
                      <a:pt x="1163" y="1061"/>
                      <a:pt x="1218" y="1095"/>
                    </a:cubicBezTo>
                    <a:cubicBezTo>
                      <a:pt x="1232" y="1103"/>
                      <a:pt x="1246" y="1106"/>
                      <a:pt x="1260" y="1106"/>
                    </a:cubicBezTo>
                    <a:cubicBezTo>
                      <a:pt x="1307" y="1106"/>
                      <a:pt x="1349" y="1067"/>
                      <a:pt x="1342" y="1015"/>
                    </a:cubicBezTo>
                    <a:cubicBezTo>
                      <a:pt x="1342" y="1012"/>
                      <a:pt x="1283" y="586"/>
                      <a:pt x="1487" y="355"/>
                    </a:cubicBezTo>
                    <a:cubicBezTo>
                      <a:pt x="1572" y="255"/>
                      <a:pt x="1695" y="205"/>
                      <a:pt x="1853" y="205"/>
                    </a:cubicBezTo>
                    <a:cubicBezTo>
                      <a:pt x="1964" y="205"/>
                      <a:pt x="2092" y="230"/>
                      <a:pt x="2236" y="278"/>
                    </a:cubicBezTo>
                    <a:cubicBezTo>
                      <a:pt x="2369" y="318"/>
                      <a:pt x="2495" y="380"/>
                      <a:pt x="2609" y="457"/>
                    </a:cubicBezTo>
                    <a:cubicBezTo>
                      <a:pt x="2387" y="765"/>
                      <a:pt x="2313" y="1172"/>
                      <a:pt x="2560" y="1382"/>
                    </a:cubicBezTo>
                    <a:cubicBezTo>
                      <a:pt x="2622" y="1437"/>
                      <a:pt x="2705" y="1474"/>
                      <a:pt x="2791" y="1478"/>
                    </a:cubicBezTo>
                    <a:cubicBezTo>
                      <a:pt x="2921" y="1478"/>
                      <a:pt x="3038" y="1382"/>
                      <a:pt x="3091" y="1234"/>
                    </a:cubicBezTo>
                    <a:cubicBezTo>
                      <a:pt x="3168" y="1018"/>
                      <a:pt x="3112" y="694"/>
                      <a:pt x="2835" y="432"/>
                    </a:cubicBezTo>
                    <a:cubicBezTo>
                      <a:pt x="3006" y="255"/>
                      <a:pt x="3214" y="160"/>
                      <a:pt x="3426" y="160"/>
                    </a:cubicBezTo>
                    <a:close/>
                    <a:moveTo>
                      <a:pt x="3431" y="0"/>
                    </a:moveTo>
                    <a:cubicBezTo>
                      <a:pt x="3171" y="0"/>
                      <a:pt x="2915" y="116"/>
                      <a:pt x="2711" y="333"/>
                    </a:cubicBezTo>
                    <a:cubicBezTo>
                      <a:pt x="2582" y="241"/>
                      <a:pt x="2440" y="173"/>
                      <a:pt x="2289" y="124"/>
                    </a:cubicBezTo>
                    <a:cubicBezTo>
                      <a:pt x="2129" y="71"/>
                      <a:pt x="1984" y="45"/>
                      <a:pt x="1856" y="45"/>
                    </a:cubicBezTo>
                    <a:cubicBezTo>
                      <a:pt x="1647" y="45"/>
                      <a:pt x="1482" y="113"/>
                      <a:pt x="1363" y="247"/>
                    </a:cubicBezTo>
                    <a:cubicBezTo>
                      <a:pt x="1194" y="444"/>
                      <a:pt x="1169" y="731"/>
                      <a:pt x="1172" y="901"/>
                    </a:cubicBezTo>
                    <a:cubicBezTo>
                      <a:pt x="1126" y="888"/>
                      <a:pt x="1076" y="882"/>
                      <a:pt x="1027" y="882"/>
                    </a:cubicBezTo>
                    <a:cubicBezTo>
                      <a:pt x="676" y="882"/>
                      <a:pt x="287" y="1228"/>
                      <a:pt x="142" y="1669"/>
                    </a:cubicBezTo>
                    <a:cubicBezTo>
                      <a:pt x="0" y="2104"/>
                      <a:pt x="120" y="2498"/>
                      <a:pt x="472" y="2757"/>
                    </a:cubicBezTo>
                    <a:cubicBezTo>
                      <a:pt x="694" y="2921"/>
                      <a:pt x="922" y="3020"/>
                      <a:pt x="1141" y="3047"/>
                    </a:cubicBezTo>
                    <a:cubicBezTo>
                      <a:pt x="1246" y="3408"/>
                      <a:pt x="1539" y="3621"/>
                      <a:pt x="1952" y="3624"/>
                    </a:cubicBezTo>
                    <a:lnTo>
                      <a:pt x="1999" y="3624"/>
                    </a:lnTo>
                    <a:cubicBezTo>
                      <a:pt x="2563" y="3624"/>
                      <a:pt x="3007" y="3513"/>
                      <a:pt x="3288" y="3297"/>
                    </a:cubicBezTo>
                    <a:cubicBezTo>
                      <a:pt x="3334" y="3347"/>
                      <a:pt x="3384" y="3396"/>
                      <a:pt x="3439" y="3439"/>
                    </a:cubicBezTo>
                    <a:cubicBezTo>
                      <a:pt x="3556" y="3529"/>
                      <a:pt x="3699" y="3578"/>
                      <a:pt x="3848" y="3578"/>
                    </a:cubicBezTo>
                    <a:cubicBezTo>
                      <a:pt x="3853" y="3578"/>
                      <a:pt x="3857" y="3578"/>
                      <a:pt x="3862" y="3578"/>
                    </a:cubicBezTo>
                    <a:cubicBezTo>
                      <a:pt x="4392" y="3578"/>
                      <a:pt x="5077" y="3066"/>
                      <a:pt x="5327" y="2483"/>
                    </a:cubicBezTo>
                    <a:cubicBezTo>
                      <a:pt x="5490" y="2097"/>
                      <a:pt x="5444" y="1743"/>
                      <a:pt x="5191" y="1478"/>
                    </a:cubicBezTo>
                    <a:cubicBezTo>
                      <a:pt x="5009" y="1283"/>
                      <a:pt x="4802" y="1185"/>
                      <a:pt x="4574" y="1178"/>
                    </a:cubicBezTo>
                    <a:cubicBezTo>
                      <a:pt x="4552" y="774"/>
                      <a:pt x="4315" y="395"/>
                      <a:pt x="3929" y="151"/>
                    </a:cubicBezTo>
                    <a:cubicBezTo>
                      <a:pt x="3770" y="49"/>
                      <a:pt x="3600" y="0"/>
                      <a:pt x="343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96" name="Google Shape;896;p9"/>
            <p:cNvSpPr/>
            <p:nvPr/>
          </p:nvSpPr>
          <p:spPr>
            <a:xfrm>
              <a:off x="7415475" y="120062"/>
              <a:ext cx="96224" cy="96476"/>
            </a:xfrm>
            <a:custGeom>
              <a:avLst/>
              <a:gdLst/>
              <a:ahLst/>
              <a:cxnLst/>
              <a:rect l="l" t="t" r="r" b="b"/>
              <a:pathLst>
                <a:path w="1121" h="1124" extrusionOk="0">
                  <a:moveTo>
                    <a:pt x="563" y="164"/>
                  </a:moveTo>
                  <a:lnTo>
                    <a:pt x="563" y="164"/>
                  </a:lnTo>
                  <a:cubicBezTo>
                    <a:pt x="782" y="168"/>
                    <a:pt x="960" y="347"/>
                    <a:pt x="957" y="565"/>
                  </a:cubicBezTo>
                  <a:cubicBezTo>
                    <a:pt x="957" y="784"/>
                    <a:pt x="778" y="960"/>
                    <a:pt x="562" y="960"/>
                  </a:cubicBezTo>
                  <a:cubicBezTo>
                    <a:pt x="340" y="960"/>
                    <a:pt x="164" y="781"/>
                    <a:pt x="164" y="562"/>
                  </a:cubicBezTo>
                  <a:cubicBezTo>
                    <a:pt x="164" y="341"/>
                    <a:pt x="342" y="166"/>
                    <a:pt x="563" y="164"/>
                  </a:cubicBezTo>
                  <a:close/>
                  <a:moveTo>
                    <a:pt x="562" y="1"/>
                  </a:moveTo>
                  <a:cubicBezTo>
                    <a:pt x="251" y="1"/>
                    <a:pt x="1" y="251"/>
                    <a:pt x="1" y="562"/>
                  </a:cubicBezTo>
                  <a:cubicBezTo>
                    <a:pt x="1" y="871"/>
                    <a:pt x="251" y="1121"/>
                    <a:pt x="559" y="1124"/>
                  </a:cubicBezTo>
                  <a:lnTo>
                    <a:pt x="562" y="1124"/>
                  </a:lnTo>
                  <a:cubicBezTo>
                    <a:pt x="871" y="1121"/>
                    <a:pt x="1121" y="871"/>
                    <a:pt x="1121" y="562"/>
                  </a:cubicBezTo>
                  <a:cubicBezTo>
                    <a:pt x="1121" y="251"/>
                    <a:pt x="871" y="1"/>
                    <a:pt x="5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9"/>
            <p:cNvSpPr/>
            <p:nvPr/>
          </p:nvSpPr>
          <p:spPr>
            <a:xfrm>
              <a:off x="8454729" y="218609"/>
              <a:ext cx="102917" cy="102663"/>
            </a:xfrm>
            <a:custGeom>
              <a:avLst/>
              <a:gdLst/>
              <a:ahLst/>
              <a:cxnLst/>
              <a:rect l="l" t="t" r="r" b="b"/>
              <a:pathLst>
                <a:path w="1618" h="1614" extrusionOk="0">
                  <a:moveTo>
                    <a:pt x="868" y="1"/>
                  </a:moveTo>
                  <a:cubicBezTo>
                    <a:pt x="821" y="1"/>
                    <a:pt x="784" y="38"/>
                    <a:pt x="784" y="87"/>
                  </a:cubicBezTo>
                  <a:lnTo>
                    <a:pt x="781" y="575"/>
                  </a:lnTo>
                  <a:lnTo>
                    <a:pt x="488" y="266"/>
                  </a:lnTo>
                  <a:cubicBezTo>
                    <a:pt x="470" y="251"/>
                    <a:pt x="451" y="245"/>
                    <a:pt x="432" y="245"/>
                  </a:cubicBezTo>
                  <a:cubicBezTo>
                    <a:pt x="369" y="245"/>
                    <a:pt x="316" y="318"/>
                    <a:pt x="362" y="380"/>
                  </a:cubicBezTo>
                  <a:lnTo>
                    <a:pt x="664" y="701"/>
                  </a:lnTo>
                  <a:lnTo>
                    <a:pt x="115" y="707"/>
                  </a:lnTo>
                  <a:cubicBezTo>
                    <a:pt x="1" y="707"/>
                    <a:pt x="1" y="877"/>
                    <a:pt x="115" y="877"/>
                  </a:cubicBezTo>
                  <a:lnTo>
                    <a:pt x="618" y="874"/>
                  </a:lnTo>
                  <a:lnTo>
                    <a:pt x="229" y="1142"/>
                  </a:lnTo>
                  <a:cubicBezTo>
                    <a:pt x="189" y="1170"/>
                    <a:pt x="180" y="1222"/>
                    <a:pt x="208" y="1262"/>
                  </a:cubicBezTo>
                  <a:cubicBezTo>
                    <a:pt x="225" y="1285"/>
                    <a:pt x="252" y="1298"/>
                    <a:pt x="279" y="1298"/>
                  </a:cubicBezTo>
                  <a:cubicBezTo>
                    <a:pt x="296" y="1298"/>
                    <a:pt x="313" y="1293"/>
                    <a:pt x="328" y="1284"/>
                  </a:cubicBezTo>
                  <a:lnTo>
                    <a:pt x="775" y="969"/>
                  </a:lnTo>
                  <a:lnTo>
                    <a:pt x="775" y="1528"/>
                  </a:lnTo>
                  <a:cubicBezTo>
                    <a:pt x="772" y="1574"/>
                    <a:pt x="812" y="1614"/>
                    <a:pt x="858" y="1614"/>
                  </a:cubicBezTo>
                  <a:cubicBezTo>
                    <a:pt x="905" y="1614"/>
                    <a:pt x="945" y="1574"/>
                    <a:pt x="945" y="1528"/>
                  </a:cubicBezTo>
                  <a:lnTo>
                    <a:pt x="948" y="1000"/>
                  </a:lnTo>
                  <a:lnTo>
                    <a:pt x="1259" y="1333"/>
                  </a:lnTo>
                  <a:cubicBezTo>
                    <a:pt x="1278" y="1353"/>
                    <a:pt x="1300" y="1361"/>
                    <a:pt x="1321" y="1361"/>
                  </a:cubicBezTo>
                  <a:cubicBezTo>
                    <a:pt x="1387" y="1361"/>
                    <a:pt x="1444" y="1277"/>
                    <a:pt x="1386" y="1213"/>
                  </a:cubicBezTo>
                  <a:lnTo>
                    <a:pt x="1059" y="868"/>
                  </a:lnTo>
                  <a:lnTo>
                    <a:pt x="1503" y="865"/>
                  </a:lnTo>
                  <a:cubicBezTo>
                    <a:pt x="1617" y="861"/>
                    <a:pt x="1617" y="692"/>
                    <a:pt x="1503" y="692"/>
                  </a:cubicBezTo>
                  <a:lnTo>
                    <a:pt x="1173" y="695"/>
                  </a:lnTo>
                  <a:lnTo>
                    <a:pt x="1518" y="454"/>
                  </a:lnTo>
                  <a:cubicBezTo>
                    <a:pt x="1597" y="401"/>
                    <a:pt x="1544" y="296"/>
                    <a:pt x="1472" y="296"/>
                  </a:cubicBezTo>
                  <a:cubicBezTo>
                    <a:pt x="1456" y="296"/>
                    <a:pt x="1439" y="301"/>
                    <a:pt x="1423" y="312"/>
                  </a:cubicBezTo>
                  <a:lnTo>
                    <a:pt x="951" y="639"/>
                  </a:lnTo>
                  <a:lnTo>
                    <a:pt x="954" y="87"/>
                  </a:lnTo>
                  <a:cubicBezTo>
                    <a:pt x="954" y="41"/>
                    <a:pt x="917" y="1"/>
                    <a:pt x="868" y="1"/>
                  </a:cubicBezTo>
                  <a:close/>
                </a:path>
              </a:pathLst>
            </a:custGeom>
            <a:solidFill>
              <a:srgbClr val="261D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9"/>
            <p:cNvSpPr/>
            <p:nvPr/>
          </p:nvSpPr>
          <p:spPr>
            <a:xfrm>
              <a:off x="8812877" y="179637"/>
              <a:ext cx="184623" cy="198973"/>
            </a:xfrm>
            <a:custGeom>
              <a:avLst/>
              <a:gdLst/>
              <a:ahLst/>
              <a:cxnLst/>
              <a:rect l="l" t="t" r="r" b="b"/>
              <a:pathLst>
                <a:path w="2496" h="2690" extrusionOk="0">
                  <a:moveTo>
                    <a:pt x="1564" y="244"/>
                  </a:moveTo>
                  <a:cubicBezTo>
                    <a:pt x="1574" y="374"/>
                    <a:pt x="1580" y="596"/>
                    <a:pt x="1583" y="898"/>
                  </a:cubicBezTo>
                  <a:cubicBezTo>
                    <a:pt x="1450" y="849"/>
                    <a:pt x="1308" y="796"/>
                    <a:pt x="1151" y="741"/>
                  </a:cubicBezTo>
                  <a:cubicBezTo>
                    <a:pt x="1355" y="478"/>
                    <a:pt x="1487" y="327"/>
                    <a:pt x="1564" y="244"/>
                  </a:cubicBezTo>
                  <a:close/>
                  <a:moveTo>
                    <a:pt x="241" y="617"/>
                  </a:moveTo>
                  <a:cubicBezTo>
                    <a:pt x="371" y="657"/>
                    <a:pt x="605" y="734"/>
                    <a:pt x="870" y="824"/>
                  </a:cubicBezTo>
                  <a:cubicBezTo>
                    <a:pt x="775" y="947"/>
                    <a:pt x="679" y="1077"/>
                    <a:pt x="590" y="1203"/>
                  </a:cubicBezTo>
                  <a:cubicBezTo>
                    <a:pt x="352" y="864"/>
                    <a:pt x="269" y="697"/>
                    <a:pt x="241" y="617"/>
                  </a:cubicBezTo>
                  <a:close/>
                  <a:moveTo>
                    <a:pt x="1756" y="1149"/>
                  </a:moveTo>
                  <a:cubicBezTo>
                    <a:pt x="2099" y="1287"/>
                    <a:pt x="2237" y="1367"/>
                    <a:pt x="2289" y="1404"/>
                  </a:cubicBezTo>
                  <a:cubicBezTo>
                    <a:pt x="2117" y="1493"/>
                    <a:pt x="1935" y="1567"/>
                    <a:pt x="1749" y="1629"/>
                  </a:cubicBezTo>
                  <a:cubicBezTo>
                    <a:pt x="1756" y="1472"/>
                    <a:pt x="1756" y="1309"/>
                    <a:pt x="1756" y="1149"/>
                  </a:cubicBezTo>
                  <a:close/>
                  <a:moveTo>
                    <a:pt x="1043" y="883"/>
                  </a:moveTo>
                  <a:cubicBezTo>
                    <a:pt x="1244" y="953"/>
                    <a:pt x="1426" y="1021"/>
                    <a:pt x="1583" y="1080"/>
                  </a:cubicBezTo>
                  <a:cubicBezTo>
                    <a:pt x="1583" y="1283"/>
                    <a:pt x="1583" y="1493"/>
                    <a:pt x="1577" y="1691"/>
                  </a:cubicBezTo>
                  <a:cubicBezTo>
                    <a:pt x="1410" y="1749"/>
                    <a:pt x="1234" y="1802"/>
                    <a:pt x="1068" y="1851"/>
                  </a:cubicBezTo>
                  <a:cubicBezTo>
                    <a:pt x="929" y="1669"/>
                    <a:pt x="803" y="1502"/>
                    <a:pt x="695" y="1351"/>
                  </a:cubicBezTo>
                  <a:lnTo>
                    <a:pt x="692" y="1351"/>
                  </a:lnTo>
                  <a:cubicBezTo>
                    <a:pt x="806" y="1194"/>
                    <a:pt x="923" y="1037"/>
                    <a:pt x="1043" y="883"/>
                  </a:cubicBezTo>
                  <a:close/>
                  <a:moveTo>
                    <a:pt x="590" y="1496"/>
                  </a:moveTo>
                  <a:cubicBezTo>
                    <a:pt x="679" y="1623"/>
                    <a:pt x="778" y="1755"/>
                    <a:pt x="892" y="1900"/>
                  </a:cubicBezTo>
                  <a:cubicBezTo>
                    <a:pt x="590" y="1984"/>
                    <a:pt x="358" y="2030"/>
                    <a:pt x="238" y="2030"/>
                  </a:cubicBezTo>
                  <a:cubicBezTo>
                    <a:pt x="346" y="1848"/>
                    <a:pt x="463" y="1669"/>
                    <a:pt x="590" y="1496"/>
                  </a:cubicBezTo>
                  <a:close/>
                  <a:moveTo>
                    <a:pt x="1574" y="1873"/>
                  </a:moveTo>
                  <a:lnTo>
                    <a:pt x="1574" y="1873"/>
                  </a:lnTo>
                  <a:cubicBezTo>
                    <a:pt x="1561" y="2175"/>
                    <a:pt x="1546" y="2341"/>
                    <a:pt x="1534" y="2434"/>
                  </a:cubicBezTo>
                  <a:cubicBezTo>
                    <a:pt x="1456" y="2338"/>
                    <a:pt x="1327" y="2181"/>
                    <a:pt x="1182" y="1996"/>
                  </a:cubicBezTo>
                  <a:cubicBezTo>
                    <a:pt x="1312" y="1959"/>
                    <a:pt x="1441" y="1916"/>
                    <a:pt x="1574" y="1873"/>
                  </a:cubicBezTo>
                  <a:close/>
                  <a:moveTo>
                    <a:pt x="1629" y="0"/>
                  </a:moveTo>
                  <a:cubicBezTo>
                    <a:pt x="1583" y="0"/>
                    <a:pt x="1512" y="0"/>
                    <a:pt x="982" y="682"/>
                  </a:cubicBezTo>
                  <a:cubicBezTo>
                    <a:pt x="553" y="537"/>
                    <a:pt x="192" y="420"/>
                    <a:pt x="189" y="420"/>
                  </a:cubicBezTo>
                  <a:cubicBezTo>
                    <a:pt x="181" y="417"/>
                    <a:pt x="172" y="416"/>
                    <a:pt x="164" y="416"/>
                  </a:cubicBezTo>
                  <a:cubicBezTo>
                    <a:pt x="145" y="416"/>
                    <a:pt x="126" y="422"/>
                    <a:pt x="112" y="432"/>
                  </a:cubicBezTo>
                  <a:cubicBezTo>
                    <a:pt x="1" y="516"/>
                    <a:pt x="25" y="701"/>
                    <a:pt x="485" y="1351"/>
                  </a:cubicBezTo>
                  <a:cubicBezTo>
                    <a:pt x="325" y="1573"/>
                    <a:pt x="87" y="1919"/>
                    <a:pt x="50" y="2033"/>
                  </a:cubicBezTo>
                  <a:cubicBezTo>
                    <a:pt x="35" y="2070"/>
                    <a:pt x="41" y="2110"/>
                    <a:pt x="62" y="2141"/>
                  </a:cubicBezTo>
                  <a:cubicBezTo>
                    <a:pt x="102" y="2196"/>
                    <a:pt x="173" y="2203"/>
                    <a:pt x="232" y="2203"/>
                  </a:cubicBezTo>
                  <a:cubicBezTo>
                    <a:pt x="411" y="2203"/>
                    <a:pt x="741" y="2122"/>
                    <a:pt x="1003" y="2048"/>
                  </a:cubicBezTo>
                  <a:cubicBezTo>
                    <a:pt x="1271" y="2388"/>
                    <a:pt x="1487" y="2647"/>
                    <a:pt x="1490" y="2650"/>
                  </a:cubicBezTo>
                  <a:cubicBezTo>
                    <a:pt x="1512" y="2671"/>
                    <a:pt x="1540" y="2687"/>
                    <a:pt x="1571" y="2690"/>
                  </a:cubicBezTo>
                  <a:cubicBezTo>
                    <a:pt x="1660" y="2690"/>
                    <a:pt x="1719" y="2690"/>
                    <a:pt x="1746" y="1814"/>
                  </a:cubicBezTo>
                  <a:cubicBezTo>
                    <a:pt x="2039" y="1709"/>
                    <a:pt x="2382" y="1577"/>
                    <a:pt x="2459" y="1490"/>
                  </a:cubicBezTo>
                  <a:cubicBezTo>
                    <a:pt x="2487" y="1462"/>
                    <a:pt x="2496" y="1422"/>
                    <a:pt x="2487" y="1385"/>
                  </a:cubicBezTo>
                  <a:cubicBezTo>
                    <a:pt x="2471" y="1311"/>
                    <a:pt x="2397" y="1216"/>
                    <a:pt x="1756" y="963"/>
                  </a:cubicBezTo>
                  <a:cubicBezTo>
                    <a:pt x="1753" y="645"/>
                    <a:pt x="1743" y="148"/>
                    <a:pt x="1722" y="71"/>
                  </a:cubicBezTo>
                  <a:cubicBezTo>
                    <a:pt x="1706" y="31"/>
                    <a:pt x="1672" y="4"/>
                    <a:pt x="16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9"/>
            <p:cNvSpPr/>
            <p:nvPr/>
          </p:nvSpPr>
          <p:spPr>
            <a:xfrm>
              <a:off x="7700974" y="316816"/>
              <a:ext cx="122063" cy="122890"/>
            </a:xfrm>
            <a:custGeom>
              <a:avLst/>
              <a:gdLst/>
              <a:ahLst/>
              <a:cxnLst/>
              <a:rect l="l" t="t" r="r" b="b"/>
              <a:pathLst>
                <a:path w="1919" h="1932" extrusionOk="0">
                  <a:moveTo>
                    <a:pt x="1024" y="248"/>
                  </a:moveTo>
                  <a:cubicBezTo>
                    <a:pt x="1049" y="331"/>
                    <a:pt x="1076" y="442"/>
                    <a:pt x="1095" y="513"/>
                  </a:cubicBezTo>
                  <a:cubicBezTo>
                    <a:pt x="1141" y="704"/>
                    <a:pt x="1150" y="747"/>
                    <a:pt x="1175" y="781"/>
                  </a:cubicBezTo>
                  <a:cubicBezTo>
                    <a:pt x="1200" y="815"/>
                    <a:pt x="1234" y="828"/>
                    <a:pt x="1425" y="895"/>
                  </a:cubicBezTo>
                  <a:cubicBezTo>
                    <a:pt x="1490" y="920"/>
                    <a:pt x="1592" y="957"/>
                    <a:pt x="1669" y="988"/>
                  </a:cubicBezTo>
                  <a:cubicBezTo>
                    <a:pt x="1561" y="1037"/>
                    <a:pt x="1388" y="1102"/>
                    <a:pt x="1234" y="1154"/>
                  </a:cubicBezTo>
                  <a:cubicBezTo>
                    <a:pt x="1212" y="1164"/>
                    <a:pt x="1194" y="1179"/>
                    <a:pt x="1184" y="1201"/>
                  </a:cubicBezTo>
                  <a:cubicBezTo>
                    <a:pt x="1110" y="1377"/>
                    <a:pt x="1015" y="1577"/>
                    <a:pt x="953" y="1688"/>
                  </a:cubicBezTo>
                  <a:cubicBezTo>
                    <a:pt x="910" y="1568"/>
                    <a:pt x="851" y="1358"/>
                    <a:pt x="805" y="1173"/>
                  </a:cubicBezTo>
                  <a:cubicBezTo>
                    <a:pt x="796" y="1139"/>
                    <a:pt x="771" y="1114"/>
                    <a:pt x="737" y="1108"/>
                  </a:cubicBezTo>
                  <a:cubicBezTo>
                    <a:pt x="558" y="1071"/>
                    <a:pt x="355" y="1028"/>
                    <a:pt x="241" y="994"/>
                  </a:cubicBezTo>
                  <a:cubicBezTo>
                    <a:pt x="416" y="905"/>
                    <a:pt x="595" y="821"/>
                    <a:pt x="780" y="747"/>
                  </a:cubicBezTo>
                  <a:cubicBezTo>
                    <a:pt x="802" y="738"/>
                    <a:pt x="820" y="723"/>
                    <a:pt x="830" y="698"/>
                  </a:cubicBezTo>
                  <a:cubicBezTo>
                    <a:pt x="885" y="547"/>
                    <a:pt x="953" y="396"/>
                    <a:pt x="1024" y="248"/>
                  </a:cubicBezTo>
                  <a:close/>
                  <a:moveTo>
                    <a:pt x="1046" y="1"/>
                  </a:moveTo>
                  <a:cubicBezTo>
                    <a:pt x="993" y="1"/>
                    <a:pt x="916" y="1"/>
                    <a:pt x="685" y="605"/>
                  </a:cubicBezTo>
                  <a:cubicBezTo>
                    <a:pt x="40" y="865"/>
                    <a:pt x="19" y="948"/>
                    <a:pt x="6" y="982"/>
                  </a:cubicBezTo>
                  <a:cubicBezTo>
                    <a:pt x="0" y="1013"/>
                    <a:pt x="6" y="1043"/>
                    <a:pt x="22" y="1068"/>
                  </a:cubicBezTo>
                  <a:cubicBezTo>
                    <a:pt x="40" y="1093"/>
                    <a:pt x="89" y="1158"/>
                    <a:pt x="651" y="1265"/>
                  </a:cubicBezTo>
                  <a:cubicBezTo>
                    <a:pt x="817" y="1932"/>
                    <a:pt x="879" y="1932"/>
                    <a:pt x="941" y="1932"/>
                  </a:cubicBezTo>
                  <a:lnTo>
                    <a:pt x="947" y="1932"/>
                  </a:lnTo>
                  <a:cubicBezTo>
                    <a:pt x="999" y="1929"/>
                    <a:pt x="1058" y="1926"/>
                    <a:pt x="1329" y="1306"/>
                  </a:cubicBezTo>
                  <a:cubicBezTo>
                    <a:pt x="1499" y="1244"/>
                    <a:pt x="1817" y="1127"/>
                    <a:pt x="1885" y="1065"/>
                  </a:cubicBezTo>
                  <a:cubicBezTo>
                    <a:pt x="1909" y="1040"/>
                    <a:pt x="1918" y="1006"/>
                    <a:pt x="1915" y="972"/>
                  </a:cubicBezTo>
                  <a:cubicBezTo>
                    <a:pt x="1900" y="895"/>
                    <a:pt x="1814" y="855"/>
                    <a:pt x="1484" y="735"/>
                  </a:cubicBezTo>
                  <a:cubicBezTo>
                    <a:pt x="1422" y="713"/>
                    <a:pt x="1348" y="686"/>
                    <a:pt x="1314" y="670"/>
                  </a:cubicBezTo>
                  <a:cubicBezTo>
                    <a:pt x="1302" y="633"/>
                    <a:pt x="1280" y="547"/>
                    <a:pt x="1262" y="473"/>
                  </a:cubicBezTo>
                  <a:cubicBezTo>
                    <a:pt x="1203" y="241"/>
                    <a:pt x="1169" y="100"/>
                    <a:pt x="1126" y="44"/>
                  </a:cubicBezTo>
                  <a:cubicBezTo>
                    <a:pt x="1107" y="19"/>
                    <a:pt x="1076" y="4"/>
                    <a:pt x="10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9"/>
            <p:cNvSpPr/>
            <p:nvPr/>
          </p:nvSpPr>
          <p:spPr>
            <a:xfrm>
              <a:off x="8853729" y="627684"/>
              <a:ext cx="102917" cy="102663"/>
            </a:xfrm>
            <a:custGeom>
              <a:avLst/>
              <a:gdLst/>
              <a:ahLst/>
              <a:cxnLst/>
              <a:rect l="l" t="t" r="r" b="b"/>
              <a:pathLst>
                <a:path w="1618" h="1614" extrusionOk="0">
                  <a:moveTo>
                    <a:pt x="868" y="1"/>
                  </a:moveTo>
                  <a:cubicBezTo>
                    <a:pt x="821" y="1"/>
                    <a:pt x="784" y="38"/>
                    <a:pt x="784" y="87"/>
                  </a:cubicBezTo>
                  <a:lnTo>
                    <a:pt x="781" y="575"/>
                  </a:lnTo>
                  <a:lnTo>
                    <a:pt x="488" y="266"/>
                  </a:lnTo>
                  <a:cubicBezTo>
                    <a:pt x="470" y="251"/>
                    <a:pt x="451" y="245"/>
                    <a:pt x="432" y="245"/>
                  </a:cubicBezTo>
                  <a:cubicBezTo>
                    <a:pt x="369" y="245"/>
                    <a:pt x="316" y="318"/>
                    <a:pt x="362" y="380"/>
                  </a:cubicBezTo>
                  <a:lnTo>
                    <a:pt x="664" y="701"/>
                  </a:lnTo>
                  <a:lnTo>
                    <a:pt x="115" y="707"/>
                  </a:lnTo>
                  <a:cubicBezTo>
                    <a:pt x="1" y="707"/>
                    <a:pt x="1" y="877"/>
                    <a:pt x="115" y="877"/>
                  </a:cubicBezTo>
                  <a:lnTo>
                    <a:pt x="618" y="874"/>
                  </a:lnTo>
                  <a:lnTo>
                    <a:pt x="229" y="1142"/>
                  </a:lnTo>
                  <a:cubicBezTo>
                    <a:pt x="189" y="1170"/>
                    <a:pt x="180" y="1222"/>
                    <a:pt x="208" y="1262"/>
                  </a:cubicBezTo>
                  <a:cubicBezTo>
                    <a:pt x="225" y="1285"/>
                    <a:pt x="252" y="1298"/>
                    <a:pt x="279" y="1298"/>
                  </a:cubicBezTo>
                  <a:cubicBezTo>
                    <a:pt x="296" y="1298"/>
                    <a:pt x="313" y="1293"/>
                    <a:pt x="328" y="1284"/>
                  </a:cubicBezTo>
                  <a:lnTo>
                    <a:pt x="775" y="969"/>
                  </a:lnTo>
                  <a:lnTo>
                    <a:pt x="775" y="1528"/>
                  </a:lnTo>
                  <a:cubicBezTo>
                    <a:pt x="772" y="1574"/>
                    <a:pt x="812" y="1614"/>
                    <a:pt x="858" y="1614"/>
                  </a:cubicBezTo>
                  <a:cubicBezTo>
                    <a:pt x="905" y="1614"/>
                    <a:pt x="945" y="1574"/>
                    <a:pt x="945" y="1528"/>
                  </a:cubicBezTo>
                  <a:lnTo>
                    <a:pt x="948" y="1000"/>
                  </a:lnTo>
                  <a:lnTo>
                    <a:pt x="1259" y="1333"/>
                  </a:lnTo>
                  <a:cubicBezTo>
                    <a:pt x="1278" y="1353"/>
                    <a:pt x="1300" y="1361"/>
                    <a:pt x="1321" y="1361"/>
                  </a:cubicBezTo>
                  <a:cubicBezTo>
                    <a:pt x="1387" y="1361"/>
                    <a:pt x="1444" y="1277"/>
                    <a:pt x="1386" y="1213"/>
                  </a:cubicBezTo>
                  <a:lnTo>
                    <a:pt x="1059" y="868"/>
                  </a:lnTo>
                  <a:lnTo>
                    <a:pt x="1503" y="865"/>
                  </a:lnTo>
                  <a:cubicBezTo>
                    <a:pt x="1617" y="861"/>
                    <a:pt x="1617" y="692"/>
                    <a:pt x="1503" y="692"/>
                  </a:cubicBezTo>
                  <a:lnTo>
                    <a:pt x="1173" y="695"/>
                  </a:lnTo>
                  <a:lnTo>
                    <a:pt x="1518" y="454"/>
                  </a:lnTo>
                  <a:cubicBezTo>
                    <a:pt x="1597" y="401"/>
                    <a:pt x="1544" y="296"/>
                    <a:pt x="1472" y="296"/>
                  </a:cubicBezTo>
                  <a:cubicBezTo>
                    <a:pt x="1456" y="296"/>
                    <a:pt x="1439" y="301"/>
                    <a:pt x="1423" y="312"/>
                  </a:cubicBezTo>
                  <a:lnTo>
                    <a:pt x="951" y="639"/>
                  </a:lnTo>
                  <a:lnTo>
                    <a:pt x="954" y="87"/>
                  </a:lnTo>
                  <a:cubicBezTo>
                    <a:pt x="954" y="41"/>
                    <a:pt x="917" y="1"/>
                    <a:pt x="8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9"/>
            <p:cNvSpPr/>
            <p:nvPr/>
          </p:nvSpPr>
          <p:spPr>
            <a:xfrm>
              <a:off x="8957048" y="1145935"/>
              <a:ext cx="82881" cy="75566"/>
            </a:xfrm>
            <a:custGeom>
              <a:avLst/>
              <a:gdLst/>
              <a:ahLst/>
              <a:cxnLst/>
              <a:rect l="l" t="t" r="r" b="b"/>
              <a:pathLst>
                <a:path w="1303" h="1188" extrusionOk="0">
                  <a:moveTo>
                    <a:pt x="710" y="173"/>
                  </a:moveTo>
                  <a:cubicBezTo>
                    <a:pt x="941" y="173"/>
                    <a:pt x="1129" y="364"/>
                    <a:pt x="1129" y="595"/>
                  </a:cubicBezTo>
                  <a:cubicBezTo>
                    <a:pt x="1126" y="827"/>
                    <a:pt x="938" y="1012"/>
                    <a:pt x="707" y="1015"/>
                  </a:cubicBezTo>
                  <a:cubicBezTo>
                    <a:pt x="476" y="1015"/>
                    <a:pt x="287" y="823"/>
                    <a:pt x="287" y="592"/>
                  </a:cubicBezTo>
                  <a:cubicBezTo>
                    <a:pt x="287" y="358"/>
                    <a:pt x="479" y="173"/>
                    <a:pt x="710" y="173"/>
                  </a:cubicBezTo>
                  <a:close/>
                  <a:moveTo>
                    <a:pt x="712" y="1"/>
                  </a:moveTo>
                  <a:cubicBezTo>
                    <a:pt x="485" y="1"/>
                    <a:pt x="263" y="130"/>
                    <a:pt x="164" y="364"/>
                  </a:cubicBezTo>
                  <a:cubicBezTo>
                    <a:pt x="1" y="752"/>
                    <a:pt x="284" y="1184"/>
                    <a:pt x="707" y="1187"/>
                  </a:cubicBezTo>
                  <a:lnTo>
                    <a:pt x="710" y="1187"/>
                  </a:lnTo>
                  <a:cubicBezTo>
                    <a:pt x="1034" y="1187"/>
                    <a:pt x="1299" y="922"/>
                    <a:pt x="1302" y="595"/>
                  </a:cubicBezTo>
                  <a:cubicBezTo>
                    <a:pt x="1302" y="438"/>
                    <a:pt x="1240" y="287"/>
                    <a:pt x="1129" y="176"/>
                  </a:cubicBezTo>
                  <a:cubicBezTo>
                    <a:pt x="1012" y="57"/>
                    <a:pt x="861" y="1"/>
                    <a:pt x="7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02" name="Google Shape;902;p9"/>
            <p:cNvGrpSpPr/>
            <p:nvPr/>
          </p:nvGrpSpPr>
          <p:grpSpPr>
            <a:xfrm>
              <a:off x="7853382" y="19774"/>
              <a:ext cx="394623" cy="297061"/>
              <a:chOff x="85157" y="4436674"/>
              <a:chExt cx="394623" cy="297061"/>
            </a:xfrm>
          </p:grpSpPr>
          <p:sp>
            <p:nvSpPr>
              <p:cNvPr id="903" name="Google Shape;903;p9"/>
              <p:cNvSpPr/>
              <p:nvPr/>
            </p:nvSpPr>
            <p:spPr>
              <a:xfrm flipH="1">
                <a:off x="381812" y="4602895"/>
                <a:ext cx="97968" cy="74569"/>
              </a:xfrm>
              <a:custGeom>
                <a:avLst/>
                <a:gdLst/>
                <a:ahLst/>
                <a:cxnLst/>
                <a:rect l="l" t="t" r="r" b="b"/>
                <a:pathLst>
                  <a:path w="1210" h="921" extrusionOk="0">
                    <a:moveTo>
                      <a:pt x="861" y="1"/>
                    </a:moveTo>
                    <a:cubicBezTo>
                      <a:pt x="840" y="1"/>
                      <a:pt x="818" y="10"/>
                      <a:pt x="800" y="32"/>
                    </a:cubicBezTo>
                    <a:cubicBezTo>
                      <a:pt x="1" y="788"/>
                      <a:pt x="26" y="822"/>
                      <a:pt x="78" y="890"/>
                    </a:cubicBezTo>
                    <a:cubicBezTo>
                      <a:pt x="97" y="911"/>
                      <a:pt x="152" y="921"/>
                      <a:pt x="229" y="921"/>
                    </a:cubicBezTo>
                    <a:cubicBezTo>
                      <a:pt x="525" y="921"/>
                      <a:pt x="1139" y="788"/>
                      <a:pt x="1145" y="782"/>
                    </a:cubicBezTo>
                    <a:cubicBezTo>
                      <a:pt x="1188" y="769"/>
                      <a:pt x="1210" y="723"/>
                      <a:pt x="1195" y="683"/>
                    </a:cubicBezTo>
                    <a:cubicBezTo>
                      <a:pt x="1182" y="648"/>
                      <a:pt x="1151" y="627"/>
                      <a:pt x="1117" y="627"/>
                    </a:cubicBezTo>
                    <a:cubicBezTo>
                      <a:pt x="1109" y="627"/>
                      <a:pt x="1101" y="628"/>
                      <a:pt x="1093" y="631"/>
                    </a:cubicBezTo>
                    <a:cubicBezTo>
                      <a:pt x="1028" y="649"/>
                      <a:pt x="544" y="729"/>
                      <a:pt x="300" y="757"/>
                    </a:cubicBezTo>
                    <a:cubicBezTo>
                      <a:pt x="427" y="615"/>
                      <a:pt x="676" y="368"/>
                      <a:pt x="911" y="146"/>
                    </a:cubicBezTo>
                    <a:cubicBezTo>
                      <a:pt x="981" y="90"/>
                      <a:pt x="925" y="1"/>
                      <a:pt x="861" y="1"/>
                    </a:cubicBezTo>
                    <a:close/>
                  </a:path>
                </a:pathLst>
              </a:custGeom>
              <a:solidFill>
                <a:srgbClr val="261D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</a:endParaRPr>
              </a:p>
            </p:txBody>
          </p:sp>
          <p:sp>
            <p:nvSpPr>
              <p:cNvPr id="904" name="Google Shape;904;p9"/>
              <p:cNvSpPr/>
              <p:nvPr/>
            </p:nvSpPr>
            <p:spPr>
              <a:xfrm flipH="1">
                <a:off x="85157" y="4436674"/>
                <a:ext cx="358432" cy="297061"/>
              </a:xfrm>
              <a:custGeom>
                <a:avLst/>
                <a:gdLst/>
                <a:ahLst/>
                <a:cxnLst/>
                <a:rect l="l" t="t" r="r" b="b"/>
                <a:pathLst>
                  <a:path w="4427" h="3669" extrusionOk="0">
                    <a:moveTo>
                      <a:pt x="1234" y="0"/>
                    </a:moveTo>
                    <a:cubicBezTo>
                      <a:pt x="1179" y="0"/>
                      <a:pt x="1127" y="25"/>
                      <a:pt x="1081" y="84"/>
                    </a:cubicBezTo>
                    <a:cubicBezTo>
                      <a:pt x="769" y="478"/>
                      <a:pt x="1463" y="1792"/>
                      <a:pt x="1463" y="1792"/>
                    </a:cubicBezTo>
                    <a:cubicBezTo>
                      <a:pt x="1463" y="1792"/>
                      <a:pt x="991" y="1509"/>
                      <a:pt x="617" y="1509"/>
                    </a:cubicBezTo>
                    <a:cubicBezTo>
                      <a:pt x="424" y="1509"/>
                      <a:pt x="257" y="1585"/>
                      <a:pt x="195" y="1814"/>
                    </a:cubicBezTo>
                    <a:cubicBezTo>
                      <a:pt x="0" y="2525"/>
                      <a:pt x="944" y="3669"/>
                      <a:pt x="2021" y="3669"/>
                    </a:cubicBezTo>
                    <a:cubicBezTo>
                      <a:pt x="2356" y="3669"/>
                      <a:pt x="2703" y="3559"/>
                      <a:pt x="3033" y="3291"/>
                    </a:cubicBezTo>
                    <a:cubicBezTo>
                      <a:pt x="4427" y="2162"/>
                      <a:pt x="3613" y="852"/>
                      <a:pt x="3613" y="852"/>
                    </a:cubicBezTo>
                    <a:lnTo>
                      <a:pt x="3613" y="852"/>
                    </a:lnTo>
                    <a:lnTo>
                      <a:pt x="2913" y="1490"/>
                    </a:lnTo>
                    <a:cubicBezTo>
                      <a:pt x="2913" y="1490"/>
                      <a:pt x="2795" y="608"/>
                      <a:pt x="2358" y="383"/>
                    </a:cubicBezTo>
                    <a:cubicBezTo>
                      <a:pt x="2294" y="350"/>
                      <a:pt x="2242" y="336"/>
                      <a:pt x="2198" y="336"/>
                    </a:cubicBezTo>
                    <a:cubicBezTo>
                      <a:pt x="1936" y="336"/>
                      <a:pt x="1981" y="827"/>
                      <a:pt x="1981" y="827"/>
                    </a:cubicBezTo>
                    <a:cubicBezTo>
                      <a:pt x="1981" y="827"/>
                      <a:pt x="1553" y="0"/>
                      <a:pt x="123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5" name="Google Shape;905;p9"/>
              <p:cNvSpPr/>
              <p:nvPr/>
            </p:nvSpPr>
            <p:spPr>
              <a:xfrm flipH="1">
                <a:off x="362057" y="4580549"/>
                <a:ext cx="53437" cy="51008"/>
              </a:xfrm>
              <a:custGeom>
                <a:avLst/>
                <a:gdLst/>
                <a:ahLst/>
                <a:cxnLst/>
                <a:rect l="l" t="t" r="r" b="b"/>
                <a:pathLst>
                  <a:path w="660" h="630" extrusionOk="0">
                    <a:moveTo>
                      <a:pt x="428" y="0"/>
                    </a:moveTo>
                    <a:cubicBezTo>
                      <a:pt x="374" y="0"/>
                      <a:pt x="319" y="53"/>
                      <a:pt x="351" y="117"/>
                    </a:cubicBezTo>
                    <a:cubicBezTo>
                      <a:pt x="407" y="237"/>
                      <a:pt x="444" y="392"/>
                      <a:pt x="428" y="456"/>
                    </a:cubicBezTo>
                    <a:cubicBezTo>
                      <a:pt x="373" y="419"/>
                      <a:pt x="262" y="287"/>
                      <a:pt x="175" y="154"/>
                    </a:cubicBezTo>
                    <a:cubicBezTo>
                      <a:pt x="158" y="126"/>
                      <a:pt x="133" y="114"/>
                      <a:pt x="109" y="114"/>
                    </a:cubicBezTo>
                    <a:cubicBezTo>
                      <a:pt x="54" y="114"/>
                      <a:pt x="1" y="176"/>
                      <a:pt x="40" y="240"/>
                    </a:cubicBezTo>
                    <a:cubicBezTo>
                      <a:pt x="132" y="382"/>
                      <a:pt x="305" y="623"/>
                      <a:pt x="441" y="629"/>
                    </a:cubicBezTo>
                    <a:lnTo>
                      <a:pt x="447" y="629"/>
                    </a:lnTo>
                    <a:cubicBezTo>
                      <a:pt x="487" y="629"/>
                      <a:pt x="524" y="611"/>
                      <a:pt x="549" y="580"/>
                    </a:cubicBezTo>
                    <a:cubicBezTo>
                      <a:pt x="660" y="438"/>
                      <a:pt x="539" y="139"/>
                      <a:pt x="499" y="52"/>
                    </a:cubicBezTo>
                    <a:cubicBezTo>
                      <a:pt x="485" y="16"/>
                      <a:pt x="457" y="0"/>
                      <a:pt x="428" y="0"/>
                    </a:cubicBezTo>
                    <a:close/>
                  </a:path>
                </a:pathLst>
              </a:custGeom>
              <a:solidFill>
                <a:srgbClr val="261D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</a:endParaRPr>
              </a:p>
            </p:txBody>
          </p:sp>
          <p:sp>
            <p:nvSpPr>
              <p:cNvPr id="906" name="Google Shape;906;p9"/>
              <p:cNvSpPr/>
              <p:nvPr/>
            </p:nvSpPr>
            <p:spPr>
              <a:xfrm flipH="1">
                <a:off x="219396" y="4507518"/>
                <a:ext cx="103554" cy="101287"/>
              </a:xfrm>
              <a:custGeom>
                <a:avLst/>
                <a:gdLst/>
                <a:ahLst/>
                <a:cxnLst/>
                <a:rect l="l" t="t" r="r" b="b"/>
                <a:pathLst>
                  <a:path w="1279" h="1251" extrusionOk="0">
                    <a:moveTo>
                      <a:pt x="847" y="0"/>
                    </a:moveTo>
                    <a:cubicBezTo>
                      <a:pt x="816" y="0"/>
                      <a:pt x="784" y="9"/>
                      <a:pt x="756" y="26"/>
                    </a:cubicBezTo>
                    <a:cubicBezTo>
                      <a:pt x="667" y="88"/>
                      <a:pt x="642" y="242"/>
                      <a:pt x="642" y="387"/>
                    </a:cubicBezTo>
                    <a:cubicBezTo>
                      <a:pt x="473" y="222"/>
                      <a:pt x="340" y="137"/>
                      <a:pt x="245" y="137"/>
                    </a:cubicBezTo>
                    <a:cubicBezTo>
                      <a:pt x="214" y="137"/>
                      <a:pt x="187" y="146"/>
                      <a:pt x="164" y="165"/>
                    </a:cubicBezTo>
                    <a:cubicBezTo>
                      <a:pt x="124" y="192"/>
                      <a:pt x="1" y="288"/>
                      <a:pt x="386" y="1201"/>
                    </a:cubicBezTo>
                    <a:cubicBezTo>
                      <a:pt x="399" y="1232"/>
                      <a:pt x="430" y="1250"/>
                      <a:pt x="460" y="1250"/>
                    </a:cubicBezTo>
                    <a:cubicBezTo>
                      <a:pt x="473" y="1250"/>
                      <a:pt x="485" y="1247"/>
                      <a:pt x="494" y="1241"/>
                    </a:cubicBezTo>
                    <a:cubicBezTo>
                      <a:pt x="534" y="1226"/>
                      <a:pt x="553" y="1176"/>
                      <a:pt x="537" y="1136"/>
                    </a:cubicBezTo>
                    <a:cubicBezTo>
                      <a:pt x="402" y="812"/>
                      <a:pt x="272" y="424"/>
                      <a:pt x="272" y="300"/>
                    </a:cubicBezTo>
                    <a:lnTo>
                      <a:pt x="272" y="300"/>
                    </a:lnTo>
                    <a:cubicBezTo>
                      <a:pt x="349" y="331"/>
                      <a:pt x="525" y="485"/>
                      <a:pt x="676" y="655"/>
                    </a:cubicBezTo>
                    <a:cubicBezTo>
                      <a:pt x="693" y="674"/>
                      <a:pt x="715" y="682"/>
                      <a:pt x="736" y="682"/>
                    </a:cubicBezTo>
                    <a:cubicBezTo>
                      <a:pt x="779" y="682"/>
                      <a:pt x="821" y="646"/>
                      <a:pt x="815" y="593"/>
                    </a:cubicBezTo>
                    <a:cubicBezTo>
                      <a:pt x="793" y="399"/>
                      <a:pt x="812" y="189"/>
                      <a:pt x="843" y="162"/>
                    </a:cubicBezTo>
                    <a:cubicBezTo>
                      <a:pt x="849" y="162"/>
                      <a:pt x="855" y="165"/>
                      <a:pt x="861" y="168"/>
                    </a:cubicBezTo>
                    <a:cubicBezTo>
                      <a:pt x="1006" y="248"/>
                      <a:pt x="1093" y="606"/>
                      <a:pt x="1111" y="815"/>
                    </a:cubicBezTo>
                    <a:cubicBezTo>
                      <a:pt x="1114" y="867"/>
                      <a:pt x="1152" y="891"/>
                      <a:pt x="1190" y="891"/>
                    </a:cubicBezTo>
                    <a:cubicBezTo>
                      <a:pt x="1234" y="891"/>
                      <a:pt x="1278" y="859"/>
                      <a:pt x="1272" y="800"/>
                    </a:cubicBezTo>
                    <a:cubicBezTo>
                      <a:pt x="1265" y="735"/>
                      <a:pt x="1207" y="171"/>
                      <a:pt x="938" y="26"/>
                    </a:cubicBezTo>
                    <a:cubicBezTo>
                      <a:pt x="911" y="9"/>
                      <a:pt x="879" y="0"/>
                      <a:pt x="847" y="0"/>
                    </a:cubicBezTo>
                    <a:close/>
                  </a:path>
                </a:pathLst>
              </a:custGeom>
              <a:solidFill>
                <a:srgbClr val="261D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</a:endParaRPr>
              </a:p>
            </p:txBody>
          </p:sp>
          <p:sp>
            <p:nvSpPr>
              <p:cNvPr id="907" name="Google Shape;907;p9"/>
              <p:cNvSpPr/>
              <p:nvPr/>
            </p:nvSpPr>
            <p:spPr>
              <a:xfrm flipH="1">
                <a:off x="182072" y="4624513"/>
                <a:ext cx="177556" cy="91895"/>
              </a:xfrm>
              <a:custGeom>
                <a:avLst/>
                <a:gdLst/>
                <a:ahLst/>
                <a:cxnLst/>
                <a:rect l="l" t="t" r="r" b="b"/>
                <a:pathLst>
                  <a:path w="2193" h="1135" extrusionOk="0">
                    <a:moveTo>
                      <a:pt x="2091" y="0"/>
                    </a:moveTo>
                    <a:cubicBezTo>
                      <a:pt x="2061" y="0"/>
                      <a:pt x="2030" y="17"/>
                      <a:pt x="2018" y="55"/>
                    </a:cubicBezTo>
                    <a:cubicBezTo>
                      <a:pt x="2014" y="61"/>
                      <a:pt x="1795" y="672"/>
                      <a:pt x="1265" y="891"/>
                    </a:cubicBezTo>
                    <a:cubicBezTo>
                      <a:pt x="1137" y="944"/>
                      <a:pt x="1000" y="970"/>
                      <a:pt x="856" y="970"/>
                    </a:cubicBezTo>
                    <a:cubicBezTo>
                      <a:pt x="640" y="970"/>
                      <a:pt x="406" y="911"/>
                      <a:pt x="158" y="792"/>
                    </a:cubicBezTo>
                    <a:cubicBezTo>
                      <a:pt x="143" y="784"/>
                      <a:pt x="129" y="780"/>
                      <a:pt x="116" y="780"/>
                    </a:cubicBezTo>
                    <a:cubicBezTo>
                      <a:pt x="41" y="780"/>
                      <a:pt x="1" y="898"/>
                      <a:pt x="90" y="937"/>
                    </a:cubicBezTo>
                    <a:cubicBezTo>
                      <a:pt x="361" y="1067"/>
                      <a:pt x="620" y="1135"/>
                      <a:pt x="861" y="1135"/>
                    </a:cubicBezTo>
                    <a:cubicBezTo>
                      <a:pt x="1021" y="1135"/>
                      <a:pt x="1182" y="1104"/>
                      <a:pt x="1330" y="1042"/>
                    </a:cubicBezTo>
                    <a:cubicBezTo>
                      <a:pt x="1928" y="792"/>
                      <a:pt x="2163" y="135"/>
                      <a:pt x="2172" y="108"/>
                    </a:cubicBezTo>
                    <a:cubicBezTo>
                      <a:pt x="2193" y="44"/>
                      <a:pt x="2141" y="0"/>
                      <a:pt x="2091" y="0"/>
                    </a:cubicBezTo>
                    <a:close/>
                  </a:path>
                </a:pathLst>
              </a:custGeom>
              <a:solidFill>
                <a:srgbClr val="261D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</a:endParaRPr>
              </a:p>
            </p:txBody>
          </p:sp>
        </p:grpSp>
      </p:grpSp>
      <p:grpSp>
        <p:nvGrpSpPr>
          <p:cNvPr id="908" name="Google Shape;908;p9"/>
          <p:cNvGrpSpPr/>
          <p:nvPr/>
        </p:nvGrpSpPr>
        <p:grpSpPr>
          <a:xfrm>
            <a:off x="64228" y="100651"/>
            <a:ext cx="1775721" cy="1443485"/>
            <a:chOff x="64228" y="100651"/>
            <a:chExt cx="1775721" cy="1443485"/>
          </a:xfrm>
        </p:grpSpPr>
        <p:grpSp>
          <p:nvGrpSpPr>
            <p:cNvPr id="909" name="Google Shape;909;p9"/>
            <p:cNvGrpSpPr/>
            <p:nvPr/>
          </p:nvGrpSpPr>
          <p:grpSpPr>
            <a:xfrm>
              <a:off x="207153" y="986833"/>
              <a:ext cx="367879" cy="258973"/>
              <a:chOff x="8341725" y="115829"/>
              <a:chExt cx="267198" cy="188098"/>
            </a:xfrm>
          </p:grpSpPr>
          <p:sp>
            <p:nvSpPr>
              <p:cNvPr id="910" name="Google Shape;910;p9"/>
              <p:cNvSpPr/>
              <p:nvPr/>
            </p:nvSpPr>
            <p:spPr>
              <a:xfrm>
                <a:off x="8405670" y="188118"/>
                <a:ext cx="107912" cy="91561"/>
              </a:xfrm>
              <a:custGeom>
                <a:avLst/>
                <a:gdLst/>
                <a:ahLst/>
                <a:cxnLst/>
                <a:rect l="l" t="t" r="r" b="b"/>
                <a:pathLst>
                  <a:path w="2884" h="2447" extrusionOk="0">
                    <a:moveTo>
                      <a:pt x="1471" y="0"/>
                    </a:moveTo>
                    <a:cubicBezTo>
                      <a:pt x="674" y="0"/>
                      <a:pt x="207" y="963"/>
                      <a:pt x="0" y="1543"/>
                    </a:cubicBezTo>
                    <a:lnTo>
                      <a:pt x="509" y="1710"/>
                    </a:lnTo>
                    <a:cubicBezTo>
                      <a:pt x="509" y="1710"/>
                      <a:pt x="918" y="578"/>
                      <a:pt x="1479" y="578"/>
                    </a:cubicBezTo>
                    <a:cubicBezTo>
                      <a:pt x="1552" y="578"/>
                      <a:pt x="1626" y="597"/>
                      <a:pt x="1703" y="639"/>
                    </a:cubicBezTo>
                    <a:cubicBezTo>
                      <a:pt x="2375" y="1009"/>
                      <a:pt x="2030" y="2212"/>
                      <a:pt x="2030" y="2212"/>
                    </a:cubicBezTo>
                    <a:lnTo>
                      <a:pt x="2647" y="2447"/>
                    </a:lnTo>
                    <a:cubicBezTo>
                      <a:pt x="2770" y="1759"/>
                      <a:pt x="2884" y="312"/>
                      <a:pt x="1724" y="32"/>
                    </a:cubicBezTo>
                    <a:cubicBezTo>
                      <a:pt x="1636" y="10"/>
                      <a:pt x="1552" y="0"/>
                      <a:pt x="147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1" name="Google Shape;911;p9"/>
              <p:cNvSpPr/>
              <p:nvPr/>
            </p:nvSpPr>
            <p:spPr>
              <a:xfrm>
                <a:off x="8341725" y="115829"/>
                <a:ext cx="267198" cy="188098"/>
              </a:xfrm>
              <a:custGeom>
                <a:avLst/>
                <a:gdLst/>
                <a:ahLst/>
                <a:cxnLst/>
                <a:rect l="l" t="t" r="r" b="b"/>
                <a:pathLst>
                  <a:path w="7141" h="5027" extrusionOk="0">
                    <a:moveTo>
                      <a:pt x="3198" y="0"/>
                    </a:moveTo>
                    <a:cubicBezTo>
                      <a:pt x="998" y="0"/>
                      <a:pt x="1" y="2926"/>
                      <a:pt x="1" y="2926"/>
                    </a:cubicBezTo>
                    <a:lnTo>
                      <a:pt x="475" y="3080"/>
                    </a:lnTo>
                    <a:cubicBezTo>
                      <a:pt x="742" y="2290"/>
                      <a:pt x="1495" y="619"/>
                      <a:pt x="3054" y="619"/>
                    </a:cubicBezTo>
                    <a:cubicBezTo>
                      <a:pt x="3284" y="619"/>
                      <a:pt x="3531" y="655"/>
                      <a:pt x="3797" y="736"/>
                    </a:cubicBezTo>
                    <a:cubicBezTo>
                      <a:pt x="6456" y="1541"/>
                      <a:pt x="5916" y="4018"/>
                      <a:pt x="5648" y="4866"/>
                    </a:cubicBezTo>
                    <a:lnTo>
                      <a:pt x="6067" y="5026"/>
                    </a:lnTo>
                    <a:cubicBezTo>
                      <a:pt x="6067" y="5026"/>
                      <a:pt x="7141" y="1301"/>
                      <a:pt x="4223" y="199"/>
                    </a:cubicBezTo>
                    <a:cubicBezTo>
                      <a:pt x="3856" y="61"/>
                      <a:pt x="3515" y="0"/>
                      <a:pt x="319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2" name="Google Shape;912;p9"/>
              <p:cNvSpPr/>
              <p:nvPr/>
            </p:nvSpPr>
            <p:spPr>
              <a:xfrm>
                <a:off x="8359386" y="138953"/>
                <a:ext cx="223906" cy="158950"/>
              </a:xfrm>
              <a:custGeom>
                <a:avLst/>
                <a:gdLst/>
                <a:ahLst/>
                <a:cxnLst/>
                <a:rect l="l" t="t" r="r" b="b"/>
                <a:pathLst>
                  <a:path w="5984" h="4248" extrusionOk="0">
                    <a:moveTo>
                      <a:pt x="2582" y="1"/>
                    </a:moveTo>
                    <a:cubicBezTo>
                      <a:pt x="1023" y="1"/>
                      <a:pt x="269" y="1672"/>
                      <a:pt x="0" y="2459"/>
                    </a:cubicBezTo>
                    <a:lnTo>
                      <a:pt x="627" y="2660"/>
                    </a:lnTo>
                    <a:cubicBezTo>
                      <a:pt x="890" y="1900"/>
                      <a:pt x="1508" y="619"/>
                      <a:pt x="2695" y="619"/>
                    </a:cubicBezTo>
                    <a:cubicBezTo>
                      <a:pt x="2983" y="619"/>
                      <a:pt x="3304" y="694"/>
                      <a:pt x="3661" y="871"/>
                    </a:cubicBezTo>
                    <a:cubicBezTo>
                      <a:pt x="4861" y="1463"/>
                      <a:pt x="4710" y="3199"/>
                      <a:pt x="4562" y="4017"/>
                    </a:cubicBezTo>
                    <a:lnTo>
                      <a:pt x="5173" y="4248"/>
                    </a:lnTo>
                    <a:cubicBezTo>
                      <a:pt x="5444" y="3400"/>
                      <a:pt x="5984" y="923"/>
                      <a:pt x="3325" y="118"/>
                    </a:cubicBezTo>
                    <a:cubicBezTo>
                      <a:pt x="3059" y="37"/>
                      <a:pt x="2812" y="1"/>
                      <a:pt x="258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3" name="Google Shape;913;p9"/>
              <p:cNvSpPr/>
              <p:nvPr/>
            </p:nvSpPr>
            <p:spPr>
              <a:xfrm>
                <a:off x="8382696" y="162076"/>
                <a:ext cx="158613" cy="127182"/>
              </a:xfrm>
              <a:custGeom>
                <a:avLst/>
                <a:gdLst/>
                <a:ahLst/>
                <a:cxnLst/>
                <a:rect l="l" t="t" r="r" b="b"/>
                <a:pathLst>
                  <a:path w="4239" h="3399" extrusionOk="0">
                    <a:moveTo>
                      <a:pt x="2072" y="1"/>
                    </a:moveTo>
                    <a:cubicBezTo>
                      <a:pt x="884" y="1"/>
                      <a:pt x="264" y="1282"/>
                      <a:pt x="0" y="2042"/>
                    </a:cubicBezTo>
                    <a:lnTo>
                      <a:pt x="614" y="2239"/>
                    </a:lnTo>
                    <a:cubicBezTo>
                      <a:pt x="824" y="1659"/>
                      <a:pt x="1288" y="696"/>
                      <a:pt x="2085" y="696"/>
                    </a:cubicBezTo>
                    <a:cubicBezTo>
                      <a:pt x="2166" y="696"/>
                      <a:pt x="2250" y="706"/>
                      <a:pt x="2338" y="728"/>
                    </a:cubicBezTo>
                    <a:cubicBezTo>
                      <a:pt x="3498" y="1008"/>
                      <a:pt x="3384" y="2455"/>
                      <a:pt x="3261" y="3140"/>
                    </a:cubicBezTo>
                    <a:lnTo>
                      <a:pt x="3939" y="3399"/>
                    </a:lnTo>
                    <a:cubicBezTo>
                      <a:pt x="4084" y="2581"/>
                      <a:pt x="4238" y="845"/>
                      <a:pt x="3038" y="253"/>
                    </a:cubicBezTo>
                    <a:cubicBezTo>
                      <a:pt x="2681" y="76"/>
                      <a:pt x="2360" y="1"/>
                      <a:pt x="207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4" name="Google Shape;914;p9"/>
              <p:cNvSpPr/>
              <p:nvPr/>
            </p:nvSpPr>
            <p:spPr>
              <a:xfrm>
                <a:off x="8355644" y="135024"/>
                <a:ext cx="241044" cy="163814"/>
              </a:xfrm>
              <a:custGeom>
                <a:avLst/>
                <a:gdLst/>
                <a:ahLst/>
                <a:cxnLst/>
                <a:rect l="l" t="t" r="r" b="b"/>
                <a:pathLst>
                  <a:path w="6442" h="4378" extrusionOk="0">
                    <a:moveTo>
                      <a:pt x="2825" y="0"/>
                    </a:moveTo>
                    <a:cubicBezTo>
                      <a:pt x="2536" y="0"/>
                      <a:pt x="2256" y="58"/>
                      <a:pt x="1985" y="174"/>
                    </a:cubicBezTo>
                    <a:cubicBezTo>
                      <a:pt x="671" y="738"/>
                      <a:pt x="48" y="2465"/>
                      <a:pt x="23" y="2536"/>
                    </a:cubicBezTo>
                    <a:cubicBezTo>
                      <a:pt x="0" y="2602"/>
                      <a:pt x="51" y="2647"/>
                      <a:pt x="102" y="2647"/>
                    </a:cubicBezTo>
                    <a:cubicBezTo>
                      <a:pt x="133" y="2647"/>
                      <a:pt x="164" y="2630"/>
                      <a:pt x="178" y="2592"/>
                    </a:cubicBezTo>
                    <a:cubicBezTo>
                      <a:pt x="184" y="2573"/>
                      <a:pt x="801" y="862"/>
                      <a:pt x="2050" y="322"/>
                    </a:cubicBezTo>
                    <a:cubicBezTo>
                      <a:pt x="2299" y="216"/>
                      <a:pt x="2558" y="163"/>
                      <a:pt x="2824" y="163"/>
                    </a:cubicBezTo>
                    <a:cubicBezTo>
                      <a:pt x="3140" y="163"/>
                      <a:pt x="3467" y="238"/>
                      <a:pt x="3802" y="387"/>
                    </a:cubicBezTo>
                    <a:cubicBezTo>
                      <a:pt x="4822" y="843"/>
                      <a:pt x="5368" y="1630"/>
                      <a:pt x="5424" y="2728"/>
                    </a:cubicBezTo>
                    <a:cubicBezTo>
                      <a:pt x="5445" y="3249"/>
                      <a:pt x="5368" y="3773"/>
                      <a:pt x="5199" y="4267"/>
                    </a:cubicBezTo>
                    <a:cubicBezTo>
                      <a:pt x="5183" y="4310"/>
                      <a:pt x="5205" y="4356"/>
                      <a:pt x="5245" y="4371"/>
                    </a:cubicBezTo>
                    <a:cubicBezTo>
                      <a:pt x="5254" y="4375"/>
                      <a:pt x="5263" y="4378"/>
                      <a:pt x="5276" y="4378"/>
                    </a:cubicBezTo>
                    <a:cubicBezTo>
                      <a:pt x="5307" y="4375"/>
                      <a:pt x="5334" y="4356"/>
                      <a:pt x="5347" y="4325"/>
                    </a:cubicBezTo>
                    <a:cubicBezTo>
                      <a:pt x="5359" y="4294"/>
                      <a:pt x="6442" y="1389"/>
                      <a:pt x="3863" y="239"/>
                    </a:cubicBezTo>
                    <a:cubicBezTo>
                      <a:pt x="3508" y="79"/>
                      <a:pt x="3161" y="0"/>
                      <a:pt x="282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5" name="Google Shape;915;p9"/>
              <p:cNvSpPr/>
              <p:nvPr/>
            </p:nvSpPr>
            <p:spPr>
              <a:xfrm>
                <a:off x="8378917" y="160430"/>
                <a:ext cx="167107" cy="131822"/>
              </a:xfrm>
              <a:custGeom>
                <a:avLst/>
                <a:gdLst/>
                <a:ahLst/>
                <a:cxnLst/>
                <a:rect l="l" t="t" r="r" b="b"/>
                <a:pathLst>
                  <a:path w="4466" h="3523" extrusionOk="0">
                    <a:moveTo>
                      <a:pt x="2270" y="0"/>
                    </a:moveTo>
                    <a:cubicBezTo>
                      <a:pt x="2003" y="0"/>
                      <a:pt x="1745" y="61"/>
                      <a:pt x="1499" y="183"/>
                    </a:cubicBezTo>
                    <a:cubicBezTo>
                      <a:pt x="493" y="679"/>
                      <a:pt x="43" y="2005"/>
                      <a:pt x="21" y="2064"/>
                    </a:cubicBezTo>
                    <a:cubicBezTo>
                      <a:pt x="0" y="2127"/>
                      <a:pt x="51" y="2169"/>
                      <a:pt x="100" y="2169"/>
                    </a:cubicBezTo>
                    <a:cubicBezTo>
                      <a:pt x="131" y="2169"/>
                      <a:pt x="162" y="2153"/>
                      <a:pt x="175" y="2113"/>
                    </a:cubicBezTo>
                    <a:cubicBezTo>
                      <a:pt x="182" y="2101"/>
                      <a:pt x="626" y="793"/>
                      <a:pt x="1573" y="328"/>
                    </a:cubicBezTo>
                    <a:cubicBezTo>
                      <a:pt x="1793" y="217"/>
                      <a:pt x="2027" y="162"/>
                      <a:pt x="2269" y="162"/>
                    </a:cubicBezTo>
                    <a:cubicBezTo>
                      <a:pt x="2467" y="162"/>
                      <a:pt x="2671" y="199"/>
                      <a:pt x="2880" y="272"/>
                    </a:cubicBezTo>
                    <a:cubicBezTo>
                      <a:pt x="4466" y="818"/>
                      <a:pt x="3966" y="3403"/>
                      <a:pt x="3960" y="3427"/>
                    </a:cubicBezTo>
                    <a:cubicBezTo>
                      <a:pt x="3951" y="3470"/>
                      <a:pt x="3978" y="3514"/>
                      <a:pt x="4022" y="3523"/>
                    </a:cubicBezTo>
                    <a:lnTo>
                      <a:pt x="4040" y="3523"/>
                    </a:lnTo>
                    <a:cubicBezTo>
                      <a:pt x="4077" y="3523"/>
                      <a:pt x="4108" y="3495"/>
                      <a:pt x="4114" y="3461"/>
                    </a:cubicBezTo>
                    <a:cubicBezTo>
                      <a:pt x="4200" y="2986"/>
                      <a:pt x="4222" y="2505"/>
                      <a:pt x="4179" y="2027"/>
                    </a:cubicBezTo>
                    <a:cubicBezTo>
                      <a:pt x="4077" y="1025"/>
                      <a:pt x="3648" y="365"/>
                      <a:pt x="2933" y="118"/>
                    </a:cubicBezTo>
                    <a:cubicBezTo>
                      <a:pt x="2706" y="40"/>
                      <a:pt x="2485" y="0"/>
                      <a:pt x="227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6" name="Google Shape;916;p9"/>
              <p:cNvSpPr/>
              <p:nvPr/>
            </p:nvSpPr>
            <p:spPr>
              <a:xfrm>
                <a:off x="8401853" y="185237"/>
                <a:ext cx="121906" cy="97435"/>
              </a:xfrm>
              <a:custGeom>
                <a:avLst/>
                <a:gdLst/>
                <a:ahLst/>
                <a:cxnLst/>
                <a:rect l="l" t="t" r="r" b="b"/>
                <a:pathLst>
                  <a:path w="3258" h="2604" extrusionOk="0">
                    <a:moveTo>
                      <a:pt x="1629" y="1"/>
                    </a:moveTo>
                    <a:cubicBezTo>
                      <a:pt x="1471" y="1"/>
                      <a:pt x="1312" y="37"/>
                      <a:pt x="1166" y="109"/>
                    </a:cubicBezTo>
                    <a:cubicBezTo>
                      <a:pt x="429" y="457"/>
                      <a:pt x="41" y="1549"/>
                      <a:pt x="22" y="1595"/>
                    </a:cubicBezTo>
                    <a:cubicBezTo>
                      <a:pt x="1" y="1659"/>
                      <a:pt x="52" y="1703"/>
                      <a:pt x="103" y="1703"/>
                    </a:cubicBezTo>
                    <a:cubicBezTo>
                      <a:pt x="133" y="1703"/>
                      <a:pt x="163" y="1686"/>
                      <a:pt x="176" y="1648"/>
                    </a:cubicBezTo>
                    <a:cubicBezTo>
                      <a:pt x="182" y="1638"/>
                      <a:pt x="562" y="574"/>
                      <a:pt x="1237" y="254"/>
                    </a:cubicBezTo>
                    <a:cubicBezTo>
                      <a:pt x="1360" y="194"/>
                      <a:pt x="1495" y="163"/>
                      <a:pt x="1630" y="163"/>
                    </a:cubicBezTo>
                    <a:cubicBezTo>
                      <a:pt x="1738" y="163"/>
                      <a:pt x="1847" y="183"/>
                      <a:pt x="1950" y="223"/>
                    </a:cubicBezTo>
                    <a:cubicBezTo>
                      <a:pt x="3069" y="624"/>
                      <a:pt x="2674" y="2487"/>
                      <a:pt x="2668" y="2505"/>
                    </a:cubicBezTo>
                    <a:cubicBezTo>
                      <a:pt x="2659" y="2548"/>
                      <a:pt x="2687" y="2592"/>
                      <a:pt x="2730" y="2601"/>
                    </a:cubicBezTo>
                    <a:cubicBezTo>
                      <a:pt x="2736" y="2604"/>
                      <a:pt x="2742" y="2604"/>
                      <a:pt x="2749" y="2604"/>
                    </a:cubicBezTo>
                    <a:cubicBezTo>
                      <a:pt x="2786" y="2601"/>
                      <a:pt x="2816" y="2576"/>
                      <a:pt x="2826" y="2539"/>
                    </a:cubicBezTo>
                    <a:cubicBezTo>
                      <a:pt x="2844" y="2456"/>
                      <a:pt x="3257" y="519"/>
                      <a:pt x="2002" y="69"/>
                    </a:cubicBezTo>
                    <a:cubicBezTo>
                      <a:pt x="1882" y="23"/>
                      <a:pt x="1755" y="1"/>
                      <a:pt x="162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17" name="Google Shape;917;p9"/>
            <p:cNvSpPr/>
            <p:nvPr/>
          </p:nvSpPr>
          <p:spPr>
            <a:xfrm>
              <a:off x="738125" y="421348"/>
              <a:ext cx="76150" cy="76625"/>
            </a:xfrm>
            <a:custGeom>
              <a:avLst/>
              <a:gdLst/>
              <a:ahLst/>
              <a:cxnLst/>
              <a:rect l="l" t="t" r="r" b="b"/>
              <a:pathLst>
                <a:path w="1518" h="1528" extrusionOk="0">
                  <a:moveTo>
                    <a:pt x="812" y="1"/>
                  </a:moveTo>
                  <a:cubicBezTo>
                    <a:pt x="765" y="1"/>
                    <a:pt x="731" y="38"/>
                    <a:pt x="731" y="81"/>
                  </a:cubicBezTo>
                  <a:lnTo>
                    <a:pt x="728" y="543"/>
                  </a:lnTo>
                  <a:lnTo>
                    <a:pt x="451" y="250"/>
                  </a:lnTo>
                  <a:cubicBezTo>
                    <a:pt x="433" y="232"/>
                    <a:pt x="413" y="224"/>
                    <a:pt x="394" y="224"/>
                  </a:cubicBezTo>
                  <a:cubicBezTo>
                    <a:pt x="332" y="224"/>
                    <a:pt x="277" y="303"/>
                    <a:pt x="333" y="365"/>
                  </a:cubicBezTo>
                  <a:lnTo>
                    <a:pt x="617" y="664"/>
                  </a:lnTo>
                  <a:lnTo>
                    <a:pt x="99" y="670"/>
                  </a:lnTo>
                  <a:cubicBezTo>
                    <a:pt x="0" y="676"/>
                    <a:pt x="0" y="824"/>
                    <a:pt x="99" y="830"/>
                  </a:cubicBezTo>
                  <a:lnTo>
                    <a:pt x="574" y="827"/>
                  </a:lnTo>
                  <a:lnTo>
                    <a:pt x="574" y="827"/>
                  </a:lnTo>
                  <a:lnTo>
                    <a:pt x="207" y="1083"/>
                  </a:lnTo>
                  <a:cubicBezTo>
                    <a:pt x="142" y="1126"/>
                    <a:pt x="173" y="1228"/>
                    <a:pt x="253" y="1228"/>
                  </a:cubicBezTo>
                  <a:cubicBezTo>
                    <a:pt x="269" y="1228"/>
                    <a:pt x="284" y="1225"/>
                    <a:pt x="300" y="1216"/>
                  </a:cubicBezTo>
                  <a:lnTo>
                    <a:pt x="722" y="920"/>
                  </a:lnTo>
                  <a:lnTo>
                    <a:pt x="719" y="1444"/>
                  </a:lnTo>
                  <a:cubicBezTo>
                    <a:pt x="719" y="1490"/>
                    <a:pt x="756" y="1527"/>
                    <a:pt x="802" y="1527"/>
                  </a:cubicBezTo>
                  <a:cubicBezTo>
                    <a:pt x="845" y="1527"/>
                    <a:pt x="882" y="1490"/>
                    <a:pt x="882" y="1447"/>
                  </a:cubicBezTo>
                  <a:lnTo>
                    <a:pt x="886" y="951"/>
                  </a:lnTo>
                  <a:lnTo>
                    <a:pt x="1182" y="1262"/>
                  </a:lnTo>
                  <a:cubicBezTo>
                    <a:pt x="1194" y="1277"/>
                    <a:pt x="1216" y="1287"/>
                    <a:pt x="1240" y="1287"/>
                  </a:cubicBezTo>
                  <a:cubicBezTo>
                    <a:pt x="1311" y="1287"/>
                    <a:pt x="1345" y="1203"/>
                    <a:pt x="1299" y="1151"/>
                  </a:cubicBezTo>
                  <a:lnTo>
                    <a:pt x="990" y="824"/>
                  </a:lnTo>
                  <a:lnTo>
                    <a:pt x="1410" y="818"/>
                  </a:lnTo>
                  <a:cubicBezTo>
                    <a:pt x="1518" y="818"/>
                    <a:pt x="1518" y="658"/>
                    <a:pt x="1410" y="658"/>
                  </a:cubicBezTo>
                  <a:lnTo>
                    <a:pt x="1095" y="661"/>
                  </a:lnTo>
                  <a:lnTo>
                    <a:pt x="1095" y="661"/>
                  </a:lnTo>
                  <a:lnTo>
                    <a:pt x="1425" y="429"/>
                  </a:lnTo>
                  <a:cubicBezTo>
                    <a:pt x="1492" y="378"/>
                    <a:pt x="1443" y="284"/>
                    <a:pt x="1376" y="284"/>
                  </a:cubicBezTo>
                  <a:cubicBezTo>
                    <a:pt x="1362" y="284"/>
                    <a:pt x="1347" y="288"/>
                    <a:pt x="1333" y="297"/>
                  </a:cubicBezTo>
                  <a:lnTo>
                    <a:pt x="889" y="605"/>
                  </a:lnTo>
                  <a:lnTo>
                    <a:pt x="889" y="605"/>
                  </a:lnTo>
                  <a:lnTo>
                    <a:pt x="892" y="84"/>
                  </a:lnTo>
                  <a:cubicBezTo>
                    <a:pt x="892" y="38"/>
                    <a:pt x="855" y="4"/>
                    <a:pt x="8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9"/>
            <p:cNvSpPr/>
            <p:nvPr/>
          </p:nvSpPr>
          <p:spPr>
            <a:xfrm>
              <a:off x="1678526" y="274305"/>
              <a:ext cx="161423" cy="148928"/>
            </a:xfrm>
            <a:custGeom>
              <a:avLst/>
              <a:gdLst/>
              <a:ahLst/>
              <a:cxnLst/>
              <a:rect l="l" t="t" r="r" b="b"/>
              <a:pathLst>
                <a:path w="2558" h="2360" extrusionOk="0">
                  <a:moveTo>
                    <a:pt x="1855" y="179"/>
                  </a:moveTo>
                  <a:lnTo>
                    <a:pt x="1855" y="179"/>
                  </a:lnTo>
                  <a:cubicBezTo>
                    <a:pt x="1827" y="306"/>
                    <a:pt x="1771" y="531"/>
                    <a:pt x="1707" y="790"/>
                  </a:cubicBezTo>
                  <a:cubicBezTo>
                    <a:pt x="1583" y="710"/>
                    <a:pt x="1457" y="630"/>
                    <a:pt x="1330" y="553"/>
                  </a:cubicBezTo>
                  <a:cubicBezTo>
                    <a:pt x="1629" y="306"/>
                    <a:pt x="1781" y="213"/>
                    <a:pt x="1855" y="179"/>
                  </a:cubicBezTo>
                  <a:close/>
                  <a:moveTo>
                    <a:pt x="522" y="287"/>
                  </a:moveTo>
                  <a:cubicBezTo>
                    <a:pt x="704" y="374"/>
                    <a:pt x="880" y="469"/>
                    <a:pt x="1053" y="577"/>
                  </a:cubicBezTo>
                  <a:cubicBezTo>
                    <a:pt x="942" y="670"/>
                    <a:pt x="824" y="778"/>
                    <a:pt x="698" y="892"/>
                  </a:cubicBezTo>
                  <a:cubicBezTo>
                    <a:pt x="575" y="559"/>
                    <a:pt x="531" y="371"/>
                    <a:pt x="522" y="287"/>
                  </a:cubicBezTo>
                  <a:close/>
                  <a:moveTo>
                    <a:pt x="1811" y="1046"/>
                  </a:moveTo>
                  <a:cubicBezTo>
                    <a:pt x="2070" y="1219"/>
                    <a:pt x="2225" y="1330"/>
                    <a:pt x="2308" y="1398"/>
                  </a:cubicBezTo>
                  <a:cubicBezTo>
                    <a:pt x="2188" y="1413"/>
                    <a:pt x="1981" y="1438"/>
                    <a:pt x="1694" y="1462"/>
                  </a:cubicBezTo>
                  <a:cubicBezTo>
                    <a:pt x="1731" y="1336"/>
                    <a:pt x="1771" y="1197"/>
                    <a:pt x="1808" y="1046"/>
                  </a:cubicBezTo>
                  <a:close/>
                  <a:moveTo>
                    <a:pt x="1201" y="664"/>
                  </a:moveTo>
                  <a:cubicBezTo>
                    <a:pt x="1355" y="756"/>
                    <a:pt x="1515" y="855"/>
                    <a:pt x="1666" y="954"/>
                  </a:cubicBezTo>
                  <a:cubicBezTo>
                    <a:pt x="1617" y="1148"/>
                    <a:pt x="1571" y="1324"/>
                    <a:pt x="1525" y="1478"/>
                  </a:cubicBezTo>
                  <a:cubicBezTo>
                    <a:pt x="1336" y="1493"/>
                    <a:pt x="1136" y="1509"/>
                    <a:pt x="951" y="1521"/>
                  </a:cubicBezTo>
                  <a:cubicBezTo>
                    <a:pt x="883" y="1367"/>
                    <a:pt x="815" y="1210"/>
                    <a:pt x="757" y="1055"/>
                  </a:cubicBezTo>
                  <a:cubicBezTo>
                    <a:pt x="917" y="910"/>
                    <a:pt x="1065" y="778"/>
                    <a:pt x="1201" y="664"/>
                  </a:cubicBezTo>
                  <a:close/>
                  <a:moveTo>
                    <a:pt x="630" y="1173"/>
                  </a:moveTo>
                  <a:cubicBezTo>
                    <a:pt x="676" y="1293"/>
                    <a:pt x="726" y="1413"/>
                    <a:pt x="775" y="1530"/>
                  </a:cubicBezTo>
                  <a:cubicBezTo>
                    <a:pt x="613" y="1539"/>
                    <a:pt x="473" y="1543"/>
                    <a:pt x="370" y="1543"/>
                  </a:cubicBezTo>
                  <a:cubicBezTo>
                    <a:pt x="319" y="1543"/>
                    <a:pt x="276" y="1542"/>
                    <a:pt x="245" y="1540"/>
                  </a:cubicBezTo>
                  <a:cubicBezTo>
                    <a:pt x="337" y="1450"/>
                    <a:pt x="476" y="1317"/>
                    <a:pt x="630" y="1173"/>
                  </a:cubicBezTo>
                  <a:close/>
                  <a:moveTo>
                    <a:pt x="1472" y="1644"/>
                  </a:moveTo>
                  <a:lnTo>
                    <a:pt x="1472" y="1644"/>
                  </a:lnTo>
                  <a:cubicBezTo>
                    <a:pt x="1370" y="1981"/>
                    <a:pt x="1306" y="2116"/>
                    <a:pt x="1275" y="2172"/>
                  </a:cubicBezTo>
                  <a:cubicBezTo>
                    <a:pt x="1176" y="2015"/>
                    <a:pt x="1090" y="1848"/>
                    <a:pt x="1019" y="1678"/>
                  </a:cubicBezTo>
                  <a:cubicBezTo>
                    <a:pt x="1167" y="1672"/>
                    <a:pt x="1321" y="1657"/>
                    <a:pt x="1472" y="1644"/>
                  </a:cubicBezTo>
                  <a:close/>
                  <a:moveTo>
                    <a:pt x="1916" y="0"/>
                  </a:moveTo>
                  <a:cubicBezTo>
                    <a:pt x="1833" y="0"/>
                    <a:pt x="1673" y="53"/>
                    <a:pt x="1182" y="466"/>
                  </a:cubicBezTo>
                  <a:cubicBezTo>
                    <a:pt x="960" y="334"/>
                    <a:pt x="618" y="136"/>
                    <a:pt x="507" y="108"/>
                  </a:cubicBezTo>
                  <a:cubicBezTo>
                    <a:pt x="494" y="108"/>
                    <a:pt x="485" y="105"/>
                    <a:pt x="476" y="105"/>
                  </a:cubicBezTo>
                  <a:cubicBezTo>
                    <a:pt x="439" y="105"/>
                    <a:pt x="408" y="124"/>
                    <a:pt x="386" y="155"/>
                  </a:cubicBezTo>
                  <a:cubicBezTo>
                    <a:pt x="359" y="192"/>
                    <a:pt x="297" y="281"/>
                    <a:pt x="568" y="1009"/>
                  </a:cubicBezTo>
                  <a:cubicBezTo>
                    <a:pt x="328" y="1231"/>
                    <a:pt x="118" y="1435"/>
                    <a:pt x="38" y="1515"/>
                  </a:cubicBezTo>
                  <a:cubicBezTo>
                    <a:pt x="10" y="1543"/>
                    <a:pt x="1" y="1583"/>
                    <a:pt x="13" y="1620"/>
                  </a:cubicBezTo>
                  <a:cubicBezTo>
                    <a:pt x="38" y="1681"/>
                    <a:pt x="93" y="1706"/>
                    <a:pt x="374" y="1706"/>
                  </a:cubicBezTo>
                  <a:cubicBezTo>
                    <a:pt x="497" y="1706"/>
                    <a:pt x="655" y="1700"/>
                    <a:pt x="846" y="1691"/>
                  </a:cubicBezTo>
                  <a:cubicBezTo>
                    <a:pt x="966" y="1959"/>
                    <a:pt x="1117" y="2271"/>
                    <a:pt x="1207" y="2338"/>
                  </a:cubicBezTo>
                  <a:cubicBezTo>
                    <a:pt x="1225" y="2351"/>
                    <a:pt x="1247" y="2360"/>
                    <a:pt x="1272" y="2360"/>
                  </a:cubicBezTo>
                  <a:lnTo>
                    <a:pt x="1275" y="2360"/>
                  </a:lnTo>
                  <a:cubicBezTo>
                    <a:pt x="1358" y="2360"/>
                    <a:pt x="1444" y="2304"/>
                    <a:pt x="1648" y="1629"/>
                  </a:cubicBezTo>
                  <a:cubicBezTo>
                    <a:pt x="1947" y="1604"/>
                    <a:pt x="2413" y="1555"/>
                    <a:pt x="2487" y="1530"/>
                  </a:cubicBezTo>
                  <a:cubicBezTo>
                    <a:pt x="2518" y="1515"/>
                    <a:pt x="2539" y="1487"/>
                    <a:pt x="2545" y="1456"/>
                  </a:cubicBezTo>
                  <a:cubicBezTo>
                    <a:pt x="2549" y="1398"/>
                    <a:pt x="2558" y="1339"/>
                    <a:pt x="1851" y="883"/>
                  </a:cubicBezTo>
                  <a:cubicBezTo>
                    <a:pt x="1959" y="466"/>
                    <a:pt x="2037" y="118"/>
                    <a:pt x="2037" y="115"/>
                  </a:cubicBezTo>
                  <a:cubicBezTo>
                    <a:pt x="2040" y="90"/>
                    <a:pt x="2033" y="62"/>
                    <a:pt x="2018" y="44"/>
                  </a:cubicBezTo>
                  <a:cubicBezTo>
                    <a:pt x="1990" y="16"/>
                    <a:pt x="1953" y="0"/>
                    <a:pt x="19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9"/>
            <p:cNvSpPr/>
            <p:nvPr/>
          </p:nvSpPr>
          <p:spPr>
            <a:xfrm>
              <a:off x="679734" y="119474"/>
              <a:ext cx="70741" cy="70930"/>
            </a:xfrm>
            <a:custGeom>
              <a:avLst/>
              <a:gdLst/>
              <a:ahLst/>
              <a:cxnLst/>
              <a:rect l="l" t="t" r="r" b="b"/>
              <a:pathLst>
                <a:path w="1121" h="1124" extrusionOk="0">
                  <a:moveTo>
                    <a:pt x="562" y="164"/>
                  </a:moveTo>
                  <a:cubicBezTo>
                    <a:pt x="781" y="168"/>
                    <a:pt x="960" y="346"/>
                    <a:pt x="957" y="565"/>
                  </a:cubicBezTo>
                  <a:cubicBezTo>
                    <a:pt x="957" y="784"/>
                    <a:pt x="778" y="960"/>
                    <a:pt x="562" y="960"/>
                  </a:cubicBezTo>
                  <a:cubicBezTo>
                    <a:pt x="340" y="960"/>
                    <a:pt x="164" y="781"/>
                    <a:pt x="164" y="562"/>
                  </a:cubicBezTo>
                  <a:cubicBezTo>
                    <a:pt x="164" y="344"/>
                    <a:pt x="341" y="166"/>
                    <a:pt x="562" y="164"/>
                  </a:cubicBezTo>
                  <a:close/>
                  <a:moveTo>
                    <a:pt x="559" y="1"/>
                  </a:moveTo>
                  <a:cubicBezTo>
                    <a:pt x="250" y="1"/>
                    <a:pt x="0" y="251"/>
                    <a:pt x="0" y="562"/>
                  </a:cubicBezTo>
                  <a:cubicBezTo>
                    <a:pt x="0" y="871"/>
                    <a:pt x="250" y="1120"/>
                    <a:pt x="559" y="1123"/>
                  </a:cubicBezTo>
                  <a:lnTo>
                    <a:pt x="562" y="1123"/>
                  </a:lnTo>
                  <a:cubicBezTo>
                    <a:pt x="870" y="1120"/>
                    <a:pt x="1120" y="871"/>
                    <a:pt x="1120" y="562"/>
                  </a:cubicBezTo>
                  <a:cubicBezTo>
                    <a:pt x="1120" y="251"/>
                    <a:pt x="870" y="1"/>
                    <a:pt x="5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9"/>
            <p:cNvSpPr/>
            <p:nvPr/>
          </p:nvSpPr>
          <p:spPr>
            <a:xfrm>
              <a:off x="64228" y="1429033"/>
              <a:ext cx="114472" cy="115104"/>
            </a:xfrm>
            <a:custGeom>
              <a:avLst/>
              <a:gdLst/>
              <a:ahLst/>
              <a:cxnLst/>
              <a:rect l="l" t="t" r="r" b="b"/>
              <a:pathLst>
                <a:path w="1814" h="1824" extrusionOk="0">
                  <a:moveTo>
                    <a:pt x="969" y="232"/>
                  </a:moveTo>
                  <a:cubicBezTo>
                    <a:pt x="993" y="309"/>
                    <a:pt x="1018" y="414"/>
                    <a:pt x="1034" y="482"/>
                  </a:cubicBezTo>
                  <a:cubicBezTo>
                    <a:pt x="1080" y="664"/>
                    <a:pt x="1089" y="704"/>
                    <a:pt x="1111" y="735"/>
                  </a:cubicBezTo>
                  <a:cubicBezTo>
                    <a:pt x="1135" y="766"/>
                    <a:pt x="1169" y="778"/>
                    <a:pt x="1348" y="843"/>
                  </a:cubicBezTo>
                  <a:cubicBezTo>
                    <a:pt x="1410" y="868"/>
                    <a:pt x="1509" y="901"/>
                    <a:pt x="1579" y="929"/>
                  </a:cubicBezTo>
                  <a:cubicBezTo>
                    <a:pt x="1478" y="975"/>
                    <a:pt x="1314" y="1037"/>
                    <a:pt x="1169" y="1090"/>
                  </a:cubicBezTo>
                  <a:cubicBezTo>
                    <a:pt x="1148" y="1096"/>
                    <a:pt x="1132" y="1111"/>
                    <a:pt x="1123" y="1133"/>
                  </a:cubicBezTo>
                  <a:cubicBezTo>
                    <a:pt x="1049" y="1299"/>
                    <a:pt x="960" y="1487"/>
                    <a:pt x="901" y="1592"/>
                  </a:cubicBezTo>
                  <a:cubicBezTo>
                    <a:pt x="861" y="1478"/>
                    <a:pt x="805" y="1278"/>
                    <a:pt x="762" y="1105"/>
                  </a:cubicBezTo>
                  <a:cubicBezTo>
                    <a:pt x="753" y="1071"/>
                    <a:pt x="728" y="1049"/>
                    <a:pt x="697" y="1043"/>
                  </a:cubicBezTo>
                  <a:cubicBezTo>
                    <a:pt x="528" y="1012"/>
                    <a:pt x="333" y="969"/>
                    <a:pt x="229" y="938"/>
                  </a:cubicBezTo>
                  <a:cubicBezTo>
                    <a:pt x="395" y="849"/>
                    <a:pt x="565" y="772"/>
                    <a:pt x="741" y="704"/>
                  </a:cubicBezTo>
                  <a:cubicBezTo>
                    <a:pt x="759" y="695"/>
                    <a:pt x="778" y="676"/>
                    <a:pt x="784" y="658"/>
                  </a:cubicBezTo>
                  <a:cubicBezTo>
                    <a:pt x="839" y="513"/>
                    <a:pt x="901" y="371"/>
                    <a:pt x="969" y="232"/>
                  </a:cubicBezTo>
                  <a:close/>
                  <a:moveTo>
                    <a:pt x="990" y="1"/>
                  </a:moveTo>
                  <a:cubicBezTo>
                    <a:pt x="941" y="1"/>
                    <a:pt x="867" y="1"/>
                    <a:pt x="648" y="571"/>
                  </a:cubicBezTo>
                  <a:cubicBezTo>
                    <a:pt x="40" y="815"/>
                    <a:pt x="19" y="895"/>
                    <a:pt x="10" y="929"/>
                  </a:cubicBezTo>
                  <a:cubicBezTo>
                    <a:pt x="0" y="957"/>
                    <a:pt x="6" y="985"/>
                    <a:pt x="22" y="1009"/>
                  </a:cubicBezTo>
                  <a:cubicBezTo>
                    <a:pt x="37" y="1031"/>
                    <a:pt x="84" y="1093"/>
                    <a:pt x="617" y="1198"/>
                  </a:cubicBezTo>
                  <a:cubicBezTo>
                    <a:pt x="774" y="1824"/>
                    <a:pt x="830" y="1824"/>
                    <a:pt x="892" y="1824"/>
                  </a:cubicBezTo>
                  <a:lnTo>
                    <a:pt x="898" y="1824"/>
                  </a:lnTo>
                  <a:cubicBezTo>
                    <a:pt x="944" y="1821"/>
                    <a:pt x="1000" y="1817"/>
                    <a:pt x="1259" y="1231"/>
                  </a:cubicBezTo>
                  <a:cubicBezTo>
                    <a:pt x="1416" y="1176"/>
                    <a:pt x="1718" y="1065"/>
                    <a:pt x="1783" y="1006"/>
                  </a:cubicBezTo>
                  <a:cubicBezTo>
                    <a:pt x="1805" y="985"/>
                    <a:pt x="1814" y="951"/>
                    <a:pt x="1811" y="920"/>
                  </a:cubicBezTo>
                  <a:cubicBezTo>
                    <a:pt x="1795" y="846"/>
                    <a:pt x="1715" y="806"/>
                    <a:pt x="1404" y="695"/>
                  </a:cubicBezTo>
                  <a:cubicBezTo>
                    <a:pt x="1345" y="673"/>
                    <a:pt x="1274" y="649"/>
                    <a:pt x="1243" y="633"/>
                  </a:cubicBezTo>
                  <a:cubicBezTo>
                    <a:pt x="1234" y="599"/>
                    <a:pt x="1212" y="516"/>
                    <a:pt x="1194" y="448"/>
                  </a:cubicBezTo>
                  <a:cubicBezTo>
                    <a:pt x="1141" y="229"/>
                    <a:pt x="1104" y="93"/>
                    <a:pt x="1067" y="41"/>
                  </a:cubicBezTo>
                  <a:cubicBezTo>
                    <a:pt x="1046" y="16"/>
                    <a:pt x="1018" y="4"/>
                    <a:pt x="9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9"/>
            <p:cNvSpPr/>
            <p:nvPr/>
          </p:nvSpPr>
          <p:spPr>
            <a:xfrm>
              <a:off x="132954" y="704685"/>
              <a:ext cx="117305" cy="117305"/>
            </a:xfrm>
            <a:custGeom>
              <a:avLst/>
              <a:gdLst/>
              <a:ahLst/>
              <a:cxnLst/>
              <a:rect l="l" t="t" r="r" b="b"/>
              <a:pathLst>
                <a:path w="1611" h="1611" extrusionOk="0">
                  <a:moveTo>
                    <a:pt x="871" y="1"/>
                  </a:moveTo>
                  <a:cubicBezTo>
                    <a:pt x="821" y="1"/>
                    <a:pt x="784" y="38"/>
                    <a:pt x="784" y="84"/>
                  </a:cubicBezTo>
                  <a:lnTo>
                    <a:pt x="781" y="574"/>
                  </a:lnTo>
                  <a:lnTo>
                    <a:pt x="488" y="263"/>
                  </a:lnTo>
                  <a:cubicBezTo>
                    <a:pt x="469" y="243"/>
                    <a:pt x="447" y="234"/>
                    <a:pt x="426" y="234"/>
                  </a:cubicBezTo>
                  <a:cubicBezTo>
                    <a:pt x="360" y="234"/>
                    <a:pt x="303" y="317"/>
                    <a:pt x="362" y="380"/>
                  </a:cubicBezTo>
                  <a:lnTo>
                    <a:pt x="664" y="701"/>
                  </a:lnTo>
                  <a:lnTo>
                    <a:pt x="115" y="704"/>
                  </a:lnTo>
                  <a:cubicBezTo>
                    <a:pt x="1" y="704"/>
                    <a:pt x="1" y="877"/>
                    <a:pt x="115" y="877"/>
                  </a:cubicBezTo>
                  <a:lnTo>
                    <a:pt x="618" y="870"/>
                  </a:lnTo>
                  <a:lnTo>
                    <a:pt x="618" y="870"/>
                  </a:lnTo>
                  <a:lnTo>
                    <a:pt x="232" y="1142"/>
                  </a:lnTo>
                  <a:cubicBezTo>
                    <a:pt x="167" y="1191"/>
                    <a:pt x="201" y="1293"/>
                    <a:pt x="282" y="1296"/>
                  </a:cubicBezTo>
                  <a:cubicBezTo>
                    <a:pt x="297" y="1296"/>
                    <a:pt x="315" y="1290"/>
                    <a:pt x="331" y="1281"/>
                  </a:cubicBezTo>
                  <a:lnTo>
                    <a:pt x="781" y="966"/>
                  </a:lnTo>
                  <a:lnTo>
                    <a:pt x="775" y="1524"/>
                  </a:lnTo>
                  <a:cubicBezTo>
                    <a:pt x="775" y="1571"/>
                    <a:pt x="815" y="1611"/>
                    <a:pt x="861" y="1611"/>
                  </a:cubicBezTo>
                  <a:cubicBezTo>
                    <a:pt x="908" y="1611"/>
                    <a:pt x="948" y="1571"/>
                    <a:pt x="948" y="1524"/>
                  </a:cubicBezTo>
                  <a:lnTo>
                    <a:pt x="951" y="997"/>
                  </a:lnTo>
                  <a:lnTo>
                    <a:pt x="1262" y="1330"/>
                  </a:lnTo>
                  <a:cubicBezTo>
                    <a:pt x="1281" y="1345"/>
                    <a:pt x="1302" y="1355"/>
                    <a:pt x="1327" y="1355"/>
                  </a:cubicBezTo>
                  <a:cubicBezTo>
                    <a:pt x="1349" y="1355"/>
                    <a:pt x="1367" y="1349"/>
                    <a:pt x="1386" y="1333"/>
                  </a:cubicBezTo>
                  <a:cubicBezTo>
                    <a:pt x="1420" y="1299"/>
                    <a:pt x="1420" y="1247"/>
                    <a:pt x="1389" y="1210"/>
                  </a:cubicBezTo>
                  <a:lnTo>
                    <a:pt x="1059" y="864"/>
                  </a:lnTo>
                  <a:lnTo>
                    <a:pt x="1506" y="861"/>
                  </a:lnTo>
                  <a:cubicBezTo>
                    <a:pt x="1611" y="852"/>
                    <a:pt x="1611" y="695"/>
                    <a:pt x="1506" y="689"/>
                  </a:cubicBezTo>
                  <a:lnTo>
                    <a:pt x="1503" y="692"/>
                  </a:lnTo>
                  <a:lnTo>
                    <a:pt x="1170" y="695"/>
                  </a:lnTo>
                  <a:lnTo>
                    <a:pt x="1518" y="451"/>
                  </a:lnTo>
                  <a:cubicBezTo>
                    <a:pt x="1592" y="398"/>
                    <a:pt x="1540" y="297"/>
                    <a:pt x="1468" y="297"/>
                  </a:cubicBezTo>
                  <a:cubicBezTo>
                    <a:pt x="1453" y="297"/>
                    <a:pt x="1436" y="301"/>
                    <a:pt x="1420" y="312"/>
                  </a:cubicBezTo>
                  <a:lnTo>
                    <a:pt x="951" y="639"/>
                  </a:lnTo>
                  <a:lnTo>
                    <a:pt x="954" y="87"/>
                  </a:lnTo>
                  <a:cubicBezTo>
                    <a:pt x="954" y="38"/>
                    <a:pt x="917" y="1"/>
                    <a:pt x="8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9"/>
            <p:cNvSpPr/>
            <p:nvPr/>
          </p:nvSpPr>
          <p:spPr>
            <a:xfrm rot="-5594267">
              <a:off x="128159" y="103595"/>
              <a:ext cx="102915" cy="102661"/>
            </a:xfrm>
            <a:custGeom>
              <a:avLst/>
              <a:gdLst/>
              <a:ahLst/>
              <a:cxnLst/>
              <a:rect l="l" t="t" r="r" b="b"/>
              <a:pathLst>
                <a:path w="1618" h="1614" extrusionOk="0">
                  <a:moveTo>
                    <a:pt x="868" y="1"/>
                  </a:moveTo>
                  <a:cubicBezTo>
                    <a:pt x="821" y="1"/>
                    <a:pt x="784" y="38"/>
                    <a:pt x="784" y="87"/>
                  </a:cubicBezTo>
                  <a:lnTo>
                    <a:pt x="781" y="575"/>
                  </a:lnTo>
                  <a:lnTo>
                    <a:pt x="488" y="266"/>
                  </a:lnTo>
                  <a:cubicBezTo>
                    <a:pt x="470" y="251"/>
                    <a:pt x="451" y="245"/>
                    <a:pt x="432" y="245"/>
                  </a:cubicBezTo>
                  <a:cubicBezTo>
                    <a:pt x="369" y="245"/>
                    <a:pt x="316" y="318"/>
                    <a:pt x="362" y="380"/>
                  </a:cubicBezTo>
                  <a:lnTo>
                    <a:pt x="664" y="701"/>
                  </a:lnTo>
                  <a:lnTo>
                    <a:pt x="115" y="707"/>
                  </a:lnTo>
                  <a:cubicBezTo>
                    <a:pt x="1" y="707"/>
                    <a:pt x="1" y="877"/>
                    <a:pt x="115" y="877"/>
                  </a:cubicBezTo>
                  <a:lnTo>
                    <a:pt x="618" y="874"/>
                  </a:lnTo>
                  <a:lnTo>
                    <a:pt x="229" y="1142"/>
                  </a:lnTo>
                  <a:cubicBezTo>
                    <a:pt x="189" y="1170"/>
                    <a:pt x="180" y="1222"/>
                    <a:pt x="208" y="1262"/>
                  </a:cubicBezTo>
                  <a:cubicBezTo>
                    <a:pt x="225" y="1285"/>
                    <a:pt x="252" y="1298"/>
                    <a:pt x="279" y="1298"/>
                  </a:cubicBezTo>
                  <a:cubicBezTo>
                    <a:pt x="296" y="1298"/>
                    <a:pt x="313" y="1293"/>
                    <a:pt x="328" y="1284"/>
                  </a:cubicBezTo>
                  <a:lnTo>
                    <a:pt x="775" y="969"/>
                  </a:lnTo>
                  <a:lnTo>
                    <a:pt x="775" y="1528"/>
                  </a:lnTo>
                  <a:cubicBezTo>
                    <a:pt x="772" y="1574"/>
                    <a:pt x="812" y="1614"/>
                    <a:pt x="858" y="1614"/>
                  </a:cubicBezTo>
                  <a:cubicBezTo>
                    <a:pt x="905" y="1614"/>
                    <a:pt x="945" y="1574"/>
                    <a:pt x="945" y="1528"/>
                  </a:cubicBezTo>
                  <a:lnTo>
                    <a:pt x="948" y="1000"/>
                  </a:lnTo>
                  <a:lnTo>
                    <a:pt x="1259" y="1333"/>
                  </a:lnTo>
                  <a:cubicBezTo>
                    <a:pt x="1278" y="1353"/>
                    <a:pt x="1300" y="1361"/>
                    <a:pt x="1321" y="1361"/>
                  </a:cubicBezTo>
                  <a:cubicBezTo>
                    <a:pt x="1387" y="1361"/>
                    <a:pt x="1444" y="1277"/>
                    <a:pt x="1386" y="1213"/>
                  </a:cubicBezTo>
                  <a:lnTo>
                    <a:pt x="1059" y="868"/>
                  </a:lnTo>
                  <a:lnTo>
                    <a:pt x="1503" y="865"/>
                  </a:lnTo>
                  <a:cubicBezTo>
                    <a:pt x="1617" y="861"/>
                    <a:pt x="1617" y="692"/>
                    <a:pt x="1503" y="692"/>
                  </a:cubicBezTo>
                  <a:lnTo>
                    <a:pt x="1173" y="695"/>
                  </a:lnTo>
                  <a:lnTo>
                    <a:pt x="1518" y="454"/>
                  </a:lnTo>
                  <a:cubicBezTo>
                    <a:pt x="1597" y="401"/>
                    <a:pt x="1544" y="296"/>
                    <a:pt x="1472" y="296"/>
                  </a:cubicBezTo>
                  <a:cubicBezTo>
                    <a:pt x="1456" y="296"/>
                    <a:pt x="1439" y="301"/>
                    <a:pt x="1423" y="312"/>
                  </a:cubicBezTo>
                  <a:lnTo>
                    <a:pt x="951" y="639"/>
                  </a:lnTo>
                  <a:lnTo>
                    <a:pt x="954" y="87"/>
                  </a:lnTo>
                  <a:cubicBezTo>
                    <a:pt x="954" y="41"/>
                    <a:pt x="917" y="1"/>
                    <a:pt x="8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9"/>
            <p:cNvSpPr/>
            <p:nvPr/>
          </p:nvSpPr>
          <p:spPr>
            <a:xfrm rot="-5594267">
              <a:off x="1518450" y="117160"/>
              <a:ext cx="82879" cy="75565"/>
            </a:xfrm>
            <a:custGeom>
              <a:avLst/>
              <a:gdLst/>
              <a:ahLst/>
              <a:cxnLst/>
              <a:rect l="l" t="t" r="r" b="b"/>
              <a:pathLst>
                <a:path w="1303" h="1188" extrusionOk="0">
                  <a:moveTo>
                    <a:pt x="710" y="173"/>
                  </a:moveTo>
                  <a:cubicBezTo>
                    <a:pt x="941" y="173"/>
                    <a:pt x="1129" y="364"/>
                    <a:pt x="1129" y="595"/>
                  </a:cubicBezTo>
                  <a:cubicBezTo>
                    <a:pt x="1126" y="827"/>
                    <a:pt x="938" y="1012"/>
                    <a:pt x="707" y="1015"/>
                  </a:cubicBezTo>
                  <a:cubicBezTo>
                    <a:pt x="476" y="1015"/>
                    <a:pt x="287" y="823"/>
                    <a:pt x="287" y="592"/>
                  </a:cubicBezTo>
                  <a:cubicBezTo>
                    <a:pt x="287" y="358"/>
                    <a:pt x="479" y="173"/>
                    <a:pt x="710" y="173"/>
                  </a:cubicBezTo>
                  <a:close/>
                  <a:moveTo>
                    <a:pt x="712" y="1"/>
                  </a:moveTo>
                  <a:cubicBezTo>
                    <a:pt x="485" y="1"/>
                    <a:pt x="263" y="130"/>
                    <a:pt x="164" y="364"/>
                  </a:cubicBezTo>
                  <a:cubicBezTo>
                    <a:pt x="1" y="752"/>
                    <a:pt x="284" y="1184"/>
                    <a:pt x="707" y="1187"/>
                  </a:cubicBezTo>
                  <a:lnTo>
                    <a:pt x="710" y="1187"/>
                  </a:lnTo>
                  <a:cubicBezTo>
                    <a:pt x="1034" y="1187"/>
                    <a:pt x="1299" y="922"/>
                    <a:pt x="1302" y="595"/>
                  </a:cubicBezTo>
                  <a:cubicBezTo>
                    <a:pt x="1302" y="438"/>
                    <a:pt x="1240" y="287"/>
                    <a:pt x="1129" y="176"/>
                  </a:cubicBezTo>
                  <a:cubicBezTo>
                    <a:pt x="1012" y="57"/>
                    <a:pt x="861" y="1"/>
                    <a:pt x="7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24" name="Google Shape;924;p9"/>
            <p:cNvGrpSpPr/>
            <p:nvPr/>
          </p:nvGrpSpPr>
          <p:grpSpPr>
            <a:xfrm>
              <a:off x="978054" y="146142"/>
              <a:ext cx="446685" cy="265947"/>
              <a:chOff x="978054" y="146142"/>
              <a:chExt cx="446685" cy="265947"/>
            </a:xfrm>
          </p:grpSpPr>
          <p:sp>
            <p:nvSpPr>
              <p:cNvPr id="925" name="Google Shape;925;p9"/>
              <p:cNvSpPr/>
              <p:nvPr/>
            </p:nvSpPr>
            <p:spPr>
              <a:xfrm>
                <a:off x="978054" y="151960"/>
                <a:ext cx="446685" cy="254309"/>
              </a:xfrm>
              <a:custGeom>
                <a:avLst/>
                <a:gdLst/>
                <a:ahLst/>
                <a:cxnLst/>
                <a:rect l="l" t="t" r="r" b="b"/>
                <a:pathLst>
                  <a:path w="6448" h="3671" extrusionOk="0">
                    <a:moveTo>
                      <a:pt x="3915" y="0"/>
                    </a:moveTo>
                    <a:cubicBezTo>
                      <a:pt x="3615" y="0"/>
                      <a:pt x="3350" y="167"/>
                      <a:pt x="3169" y="387"/>
                    </a:cubicBezTo>
                    <a:lnTo>
                      <a:pt x="3169" y="387"/>
                    </a:lnTo>
                    <a:cubicBezTo>
                      <a:pt x="3046" y="288"/>
                      <a:pt x="2886" y="200"/>
                      <a:pt x="2681" y="132"/>
                    </a:cubicBezTo>
                    <a:cubicBezTo>
                      <a:pt x="2511" y="76"/>
                      <a:pt x="2368" y="52"/>
                      <a:pt x="2248" y="52"/>
                    </a:cubicBezTo>
                    <a:cubicBezTo>
                      <a:pt x="1490" y="52"/>
                      <a:pt x="1623" y="1005"/>
                      <a:pt x="1623" y="1005"/>
                    </a:cubicBezTo>
                    <a:cubicBezTo>
                      <a:pt x="1545" y="958"/>
                      <a:pt x="1462" y="937"/>
                      <a:pt x="1377" y="937"/>
                    </a:cubicBezTo>
                    <a:cubicBezTo>
                      <a:pt x="735" y="937"/>
                      <a:pt x="1" y="2154"/>
                      <a:pt x="840" y="2769"/>
                    </a:cubicBezTo>
                    <a:cubicBezTo>
                      <a:pt x="1102" y="2963"/>
                      <a:pt x="1351" y="3051"/>
                      <a:pt x="1564" y="3064"/>
                    </a:cubicBezTo>
                    <a:lnTo>
                      <a:pt x="1564" y="3064"/>
                    </a:lnTo>
                    <a:cubicBezTo>
                      <a:pt x="1637" y="3387"/>
                      <a:pt x="1868" y="3665"/>
                      <a:pt x="2357" y="3670"/>
                    </a:cubicBezTo>
                    <a:cubicBezTo>
                      <a:pt x="2374" y="3670"/>
                      <a:pt x="2392" y="3670"/>
                      <a:pt x="2408" y="3670"/>
                    </a:cubicBezTo>
                    <a:cubicBezTo>
                      <a:pt x="3079" y="3670"/>
                      <a:pt x="3528" y="3515"/>
                      <a:pt x="3781" y="3285"/>
                    </a:cubicBezTo>
                    <a:lnTo>
                      <a:pt x="3781" y="3285"/>
                    </a:lnTo>
                    <a:cubicBezTo>
                      <a:pt x="3834" y="3357"/>
                      <a:pt x="3900" y="3426"/>
                      <a:pt x="3983" y="3491"/>
                    </a:cubicBezTo>
                    <a:cubicBezTo>
                      <a:pt x="4094" y="3579"/>
                      <a:pt x="4230" y="3618"/>
                      <a:pt x="4376" y="3618"/>
                    </a:cubicBezTo>
                    <a:cubicBezTo>
                      <a:pt x="5223" y="3618"/>
                      <a:pt x="6448" y="2304"/>
                      <a:pt x="5722" y="1542"/>
                    </a:cubicBezTo>
                    <a:cubicBezTo>
                      <a:pt x="5522" y="1331"/>
                      <a:pt x="5310" y="1251"/>
                      <a:pt x="5112" y="1251"/>
                    </a:cubicBezTo>
                    <a:cubicBezTo>
                      <a:pt x="5090" y="1251"/>
                      <a:pt x="5068" y="1252"/>
                      <a:pt x="5046" y="1254"/>
                    </a:cubicBezTo>
                    <a:lnTo>
                      <a:pt x="5046" y="1254"/>
                    </a:lnTo>
                    <a:cubicBezTo>
                      <a:pt x="5054" y="878"/>
                      <a:pt x="4866" y="444"/>
                      <a:pt x="4402" y="151"/>
                    </a:cubicBezTo>
                    <a:cubicBezTo>
                      <a:pt x="4235" y="45"/>
                      <a:pt x="4070" y="0"/>
                      <a:pt x="391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6" name="Google Shape;926;p9"/>
              <p:cNvSpPr/>
              <p:nvPr/>
            </p:nvSpPr>
            <p:spPr>
              <a:xfrm>
                <a:off x="999986" y="146142"/>
                <a:ext cx="402834" cy="265947"/>
              </a:xfrm>
              <a:custGeom>
                <a:avLst/>
                <a:gdLst/>
                <a:ahLst/>
                <a:cxnLst/>
                <a:rect l="l" t="t" r="r" b="b"/>
                <a:pathLst>
                  <a:path w="5815" h="3839" extrusionOk="0">
                    <a:moveTo>
                      <a:pt x="2894" y="594"/>
                    </a:moveTo>
                    <a:cubicBezTo>
                      <a:pt x="3125" y="816"/>
                      <a:pt x="3174" y="1078"/>
                      <a:pt x="3110" y="1251"/>
                    </a:cubicBezTo>
                    <a:cubicBezTo>
                      <a:pt x="3077" y="1342"/>
                      <a:pt x="3020" y="1391"/>
                      <a:pt x="2952" y="1391"/>
                    </a:cubicBezTo>
                    <a:cubicBezTo>
                      <a:pt x="2910" y="1391"/>
                      <a:pt x="2864" y="1373"/>
                      <a:pt x="2817" y="1334"/>
                    </a:cubicBezTo>
                    <a:cubicBezTo>
                      <a:pt x="2656" y="1195"/>
                      <a:pt x="2693" y="877"/>
                      <a:pt x="2894" y="594"/>
                    </a:cubicBezTo>
                    <a:close/>
                    <a:moveTo>
                      <a:pt x="4667" y="1439"/>
                    </a:moveTo>
                    <a:lnTo>
                      <a:pt x="4667" y="1439"/>
                    </a:lnTo>
                    <a:cubicBezTo>
                      <a:pt x="4627" y="1750"/>
                      <a:pt x="4436" y="1981"/>
                      <a:pt x="4177" y="2018"/>
                    </a:cubicBezTo>
                    <a:cubicBezTo>
                      <a:pt x="4161" y="2018"/>
                      <a:pt x="4149" y="2022"/>
                      <a:pt x="4134" y="2022"/>
                    </a:cubicBezTo>
                    <a:cubicBezTo>
                      <a:pt x="4063" y="2022"/>
                      <a:pt x="4063" y="2000"/>
                      <a:pt x="4063" y="1981"/>
                    </a:cubicBezTo>
                    <a:cubicBezTo>
                      <a:pt x="4060" y="1852"/>
                      <a:pt x="4309" y="1519"/>
                      <a:pt x="4667" y="1439"/>
                    </a:cubicBezTo>
                    <a:close/>
                    <a:moveTo>
                      <a:pt x="1620" y="2253"/>
                    </a:moveTo>
                    <a:cubicBezTo>
                      <a:pt x="1663" y="2253"/>
                      <a:pt x="1706" y="2293"/>
                      <a:pt x="1731" y="2327"/>
                    </a:cubicBezTo>
                    <a:cubicBezTo>
                      <a:pt x="1857" y="2484"/>
                      <a:pt x="1888" y="2660"/>
                      <a:pt x="1820" y="2805"/>
                    </a:cubicBezTo>
                    <a:cubicBezTo>
                      <a:pt x="1743" y="2959"/>
                      <a:pt x="1564" y="3055"/>
                      <a:pt x="1348" y="3061"/>
                    </a:cubicBezTo>
                    <a:cubicBezTo>
                      <a:pt x="1305" y="2774"/>
                      <a:pt x="1385" y="2472"/>
                      <a:pt x="1500" y="2330"/>
                    </a:cubicBezTo>
                    <a:cubicBezTo>
                      <a:pt x="1543" y="2278"/>
                      <a:pt x="1583" y="2253"/>
                      <a:pt x="1620" y="2253"/>
                    </a:cubicBezTo>
                    <a:close/>
                    <a:moveTo>
                      <a:pt x="3548" y="2490"/>
                    </a:moveTo>
                    <a:cubicBezTo>
                      <a:pt x="3563" y="2490"/>
                      <a:pt x="3597" y="2524"/>
                      <a:pt x="3625" y="2614"/>
                    </a:cubicBezTo>
                    <a:cubicBezTo>
                      <a:pt x="3699" y="2827"/>
                      <a:pt x="3652" y="3061"/>
                      <a:pt x="3507" y="3231"/>
                    </a:cubicBezTo>
                    <a:cubicBezTo>
                      <a:pt x="3372" y="2993"/>
                      <a:pt x="3384" y="2737"/>
                      <a:pt x="3461" y="2586"/>
                    </a:cubicBezTo>
                    <a:cubicBezTo>
                      <a:pt x="3495" y="2518"/>
                      <a:pt x="3532" y="2490"/>
                      <a:pt x="3548" y="2490"/>
                    </a:cubicBezTo>
                    <a:close/>
                    <a:moveTo>
                      <a:pt x="3628" y="170"/>
                    </a:moveTo>
                    <a:cubicBezTo>
                      <a:pt x="3775" y="170"/>
                      <a:pt x="3925" y="213"/>
                      <a:pt x="4066" y="304"/>
                    </a:cubicBezTo>
                    <a:cubicBezTo>
                      <a:pt x="4430" y="532"/>
                      <a:pt x="4652" y="887"/>
                      <a:pt x="4673" y="1260"/>
                    </a:cubicBezTo>
                    <a:cubicBezTo>
                      <a:pt x="4229" y="1340"/>
                      <a:pt x="3881" y="1747"/>
                      <a:pt x="3893" y="1988"/>
                    </a:cubicBezTo>
                    <a:cubicBezTo>
                      <a:pt x="3899" y="2086"/>
                      <a:pt x="3960" y="2190"/>
                      <a:pt x="4132" y="2190"/>
                    </a:cubicBezTo>
                    <a:cubicBezTo>
                      <a:pt x="4153" y="2190"/>
                      <a:pt x="4177" y="2188"/>
                      <a:pt x="4201" y="2185"/>
                    </a:cubicBezTo>
                    <a:cubicBezTo>
                      <a:pt x="4550" y="2139"/>
                      <a:pt x="4803" y="1827"/>
                      <a:pt x="4840" y="1417"/>
                    </a:cubicBezTo>
                    <a:cubicBezTo>
                      <a:pt x="5034" y="1423"/>
                      <a:pt x="5213" y="1510"/>
                      <a:pt x="5373" y="1682"/>
                    </a:cubicBezTo>
                    <a:cubicBezTo>
                      <a:pt x="5651" y="1972"/>
                      <a:pt x="5586" y="2321"/>
                      <a:pt x="5485" y="2561"/>
                    </a:cubicBezTo>
                    <a:cubicBezTo>
                      <a:pt x="5247" y="3113"/>
                      <a:pt x="4581" y="3616"/>
                      <a:pt x="4090" y="3616"/>
                    </a:cubicBezTo>
                    <a:cubicBezTo>
                      <a:pt x="4086" y="3616"/>
                      <a:pt x="4082" y="3616"/>
                      <a:pt x="4077" y="3616"/>
                    </a:cubicBezTo>
                    <a:cubicBezTo>
                      <a:pt x="3958" y="3616"/>
                      <a:pt x="3843" y="3576"/>
                      <a:pt x="3748" y="3505"/>
                    </a:cubicBezTo>
                    <a:cubicBezTo>
                      <a:pt x="3699" y="3465"/>
                      <a:pt x="3652" y="3422"/>
                      <a:pt x="3609" y="3372"/>
                    </a:cubicBezTo>
                    <a:cubicBezTo>
                      <a:pt x="3816" y="3157"/>
                      <a:pt x="3884" y="2845"/>
                      <a:pt x="3788" y="2564"/>
                    </a:cubicBezTo>
                    <a:cubicBezTo>
                      <a:pt x="3723" y="2352"/>
                      <a:pt x="3609" y="2321"/>
                      <a:pt x="3548" y="2321"/>
                    </a:cubicBezTo>
                    <a:cubicBezTo>
                      <a:pt x="3455" y="2321"/>
                      <a:pt x="3366" y="2389"/>
                      <a:pt x="3307" y="2506"/>
                    </a:cubicBezTo>
                    <a:cubicBezTo>
                      <a:pt x="3202" y="2716"/>
                      <a:pt x="3187" y="3049"/>
                      <a:pt x="3381" y="3351"/>
                    </a:cubicBezTo>
                    <a:cubicBezTo>
                      <a:pt x="3181" y="3505"/>
                      <a:pt x="2807" y="3669"/>
                      <a:pt x="2120" y="3669"/>
                    </a:cubicBezTo>
                    <a:lnTo>
                      <a:pt x="2070" y="3669"/>
                    </a:lnTo>
                    <a:cubicBezTo>
                      <a:pt x="1651" y="3662"/>
                      <a:pt x="1469" y="3447"/>
                      <a:pt x="1392" y="3231"/>
                    </a:cubicBezTo>
                    <a:cubicBezTo>
                      <a:pt x="1657" y="3215"/>
                      <a:pt x="1873" y="3086"/>
                      <a:pt x="1972" y="2879"/>
                    </a:cubicBezTo>
                    <a:cubicBezTo>
                      <a:pt x="2073" y="2672"/>
                      <a:pt x="2033" y="2432"/>
                      <a:pt x="1864" y="2222"/>
                    </a:cubicBezTo>
                    <a:cubicBezTo>
                      <a:pt x="1771" y="2105"/>
                      <a:pt x="1679" y="2080"/>
                      <a:pt x="1617" y="2080"/>
                    </a:cubicBezTo>
                    <a:cubicBezTo>
                      <a:pt x="1527" y="2080"/>
                      <a:pt x="1441" y="2130"/>
                      <a:pt x="1367" y="2222"/>
                    </a:cubicBezTo>
                    <a:cubicBezTo>
                      <a:pt x="1216" y="2410"/>
                      <a:pt x="1139" y="2749"/>
                      <a:pt x="1173" y="3049"/>
                    </a:cubicBezTo>
                    <a:cubicBezTo>
                      <a:pt x="966" y="3002"/>
                      <a:pt x="769" y="2913"/>
                      <a:pt x="602" y="2783"/>
                    </a:cubicBezTo>
                    <a:cubicBezTo>
                      <a:pt x="161" y="2456"/>
                      <a:pt x="254" y="2003"/>
                      <a:pt x="312" y="1821"/>
                    </a:cubicBezTo>
                    <a:cubicBezTo>
                      <a:pt x="442" y="1426"/>
                      <a:pt x="790" y="1106"/>
                      <a:pt x="1086" y="1106"/>
                    </a:cubicBezTo>
                    <a:cubicBezTo>
                      <a:pt x="1157" y="1106"/>
                      <a:pt x="1228" y="1124"/>
                      <a:pt x="1290" y="1161"/>
                    </a:cubicBezTo>
                    <a:cubicBezTo>
                      <a:pt x="1304" y="1169"/>
                      <a:pt x="1319" y="1173"/>
                      <a:pt x="1333" y="1173"/>
                    </a:cubicBezTo>
                    <a:cubicBezTo>
                      <a:pt x="1382" y="1173"/>
                      <a:pt x="1427" y="1130"/>
                      <a:pt x="1419" y="1075"/>
                    </a:cubicBezTo>
                    <a:cubicBezTo>
                      <a:pt x="1419" y="1072"/>
                      <a:pt x="1358" y="621"/>
                      <a:pt x="1574" y="375"/>
                    </a:cubicBezTo>
                    <a:cubicBezTo>
                      <a:pt x="1664" y="270"/>
                      <a:pt x="1793" y="218"/>
                      <a:pt x="1959" y="218"/>
                    </a:cubicBezTo>
                    <a:cubicBezTo>
                      <a:pt x="2076" y="218"/>
                      <a:pt x="2212" y="243"/>
                      <a:pt x="2366" y="294"/>
                    </a:cubicBezTo>
                    <a:cubicBezTo>
                      <a:pt x="2508" y="338"/>
                      <a:pt x="2641" y="402"/>
                      <a:pt x="2761" y="486"/>
                    </a:cubicBezTo>
                    <a:cubicBezTo>
                      <a:pt x="2527" y="809"/>
                      <a:pt x="2446" y="1244"/>
                      <a:pt x="2709" y="1463"/>
                    </a:cubicBezTo>
                    <a:cubicBezTo>
                      <a:pt x="2777" y="1525"/>
                      <a:pt x="2863" y="1562"/>
                      <a:pt x="2955" y="1565"/>
                    </a:cubicBezTo>
                    <a:cubicBezTo>
                      <a:pt x="3094" y="1565"/>
                      <a:pt x="3218" y="1466"/>
                      <a:pt x="3273" y="1306"/>
                    </a:cubicBezTo>
                    <a:cubicBezTo>
                      <a:pt x="3353" y="1075"/>
                      <a:pt x="3298" y="735"/>
                      <a:pt x="3002" y="458"/>
                    </a:cubicBezTo>
                    <a:cubicBezTo>
                      <a:pt x="3182" y="270"/>
                      <a:pt x="3403" y="170"/>
                      <a:pt x="3628" y="170"/>
                    </a:cubicBezTo>
                    <a:close/>
                    <a:moveTo>
                      <a:pt x="3632" y="0"/>
                    </a:moveTo>
                    <a:cubicBezTo>
                      <a:pt x="3356" y="0"/>
                      <a:pt x="3085" y="122"/>
                      <a:pt x="2872" y="350"/>
                    </a:cubicBezTo>
                    <a:cubicBezTo>
                      <a:pt x="2733" y="257"/>
                      <a:pt x="2582" y="183"/>
                      <a:pt x="2422" y="131"/>
                    </a:cubicBezTo>
                    <a:cubicBezTo>
                      <a:pt x="2252" y="76"/>
                      <a:pt x="2099" y="48"/>
                      <a:pt x="1963" y="48"/>
                    </a:cubicBezTo>
                    <a:cubicBezTo>
                      <a:pt x="1743" y="48"/>
                      <a:pt x="1568" y="120"/>
                      <a:pt x="1444" y="264"/>
                    </a:cubicBezTo>
                    <a:cubicBezTo>
                      <a:pt x="1262" y="470"/>
                      <a:pt x="1237" y="776"/>
                      <a:pt x="1241" y="954"/>
                    </a:cubicBezTo>
                    <a:cubicBezTo>
                      <a:pt x="1191" y="939"/>
                      <a:pt x="1139" y="933"/>
                      <a:pt x="1089" y="933"/>
                    </a:cubicBezTo>
                    <a:cubicBezTo>
                      <a:pt x="716" y="933"/>
                      <a:pt x="306" y="1300"/>
                      <a:pt x="152" y="1766"/>
                    </a:cubicBezTo>
                    <a:cubicBezTo>
                      <a:pt x="1" y="2225"/>
                      <a:pt x="127" y="2645"/>
                      <a:pt x="500" y="2919"/>
                    </a:cubicBezTo>
                    <a:cubicBezTo>
                      <a:pt x="735" y="3092"/>
                      <a:pt x="978" y="3197"/>
                      <a:pt x="1210" y="3224"/>
                    </a:cubicBezTo>
                    <a:cubicBezTo>
                      <a:pt x="1321" y="3613"/>
                      <a:pt x="1632" y="3835"/>
                      <a:pt x="2070" y="3838"/>
                    </a:cubicBezTo>
                    <a:lnTo>
                      <a:pt x="2120" y="3838"/>
                    </a:lnTo>
                    <a:cubicBezTo>
                      <a:pt x="2715" y="3838"/>
                      <a:pt x="3184" y="3718"/>
                      <a:pt x="3483" y="3490"/>
                    </a:cubicBezTo>
                    <a:cubicBezTo>
                      <a:pt x="3532" y="3542"/>
                      <a:pt x="3585" y="3595"/>
                      <a:pt x="3643" y="3641"/>
                    </a:cubicBezTo>
                    <a:cubicBezTo>
                      <a:pt x="3766" y="3737"/>
                      <a:pt x="3921" y="3786"/>
                      <a:pt x="4076" y="3786"/>
                    </a:cubicBezTo>
                    <a:cubicBezTo>
                      <a:pt x="4081" y="3786"/>
                      <a:pt x="4086" y="3786"/>
                      <a:pt x="4090" y="3786"/>
                    </a:cubicBezTo>
                    <a:cubicBezTo>
                      <a:pt x="4652" y="3786"/>
                      <a:pt x="5377" y="3246"/>
                      <a:pt x="5642" y="2629"/>
                    </a:cubicBezTo>
                    <a:cubicBezTo>
                      <a:pt x="5815" y="2222"/>
                      <a:pt x="5765" y="1843"/>
                      <a:pt x="5500" y="1565"/>
                    </a:cubicBezTo>
                    <a:cubicBezTo>
                      <a:pt x="5303" y="1358"/>
                      <a:pt x="5084" y="1254"/>
                      <a:pt x="4843" y="1247"/>
                    </a:cubicBezTo>
                    <a:cubicBezTo>
                      <a:pt x="4821" y="819"/>
                      <a:pt x="4572" y="418"/>
                      <a:pt x="4161" y="159"/>
                    </a:cubicBezTo>
                    <a:cubicBezTo>
                      <a:pt x="3992" y="52"/>
                      <a:pt x="3811" y="0"/>
                      <a:pt x="363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27" name="Google Shape;927;p9"/>
            <p:cNvGrpSpPr/>
            <p:nvPr/>
          </p:nvGrpSpPr>
          <p:grpSpPr>
            <a:xfrm>
              <a:off x="241328" y="274302"/>
              <a:ext cx="299552" cy="265537"/>
              <a:chOff x="8792070" y="4843090"/>
              <a:chExt cx="142474" cy="126290"/>
            </a:xfrm>
          </p:grpSpPr>
          <p:sp>
            <p:nvSpPr>
              <p:cNvPr id="928" name="Google Shape;928;p9"/>
              <p:cNvSpPr/>
              <p:nvPr/>
            </p:nvSpPr>
            <p:spPr>
              <a:xfrm>
                <a:off x="8835905" y="4843090"/>
                <a:ext cx="69128" cy="58982"/>
              </a:xfrm>
              <a:custGeom>
                <a:avLst/>
                <a:gdLst/>
                <a:ahLst/>
                <a:cxnLst/>
                <a:rect l="l" t="t" r="r" b="b"/>
                <a:pathLst>
                  <a:path w="1935" h="1651" extrusionOk="0">
                    <a:moveTo>
                      <a:pt x="926" y="796"/>
                    </a:moveTo>
                    <a:cubicBezTo>
                      <a:pt x="947" y="848"/>
                      <a:pt x="960" y="904"/>
                      <a:pt x="966" y="959"/>
                    </a:cubicBezTo>
                    <a:cubicBezTo>
                      <a:pt x="958" y="961"/>
                      <a:pt x="950" y="962"/>
                      <a:pt x="941" y="962"/>
                    </a:cubicBezTo>
                    <a:cubicBezTo>
                      <a:pt x="933" y="962"/>
                      <a:pt x="924" y="961"/>
                      <a:pt x="917" y="959"/>
                    </a:cubicBezTo>
                    <a:cubicBezTo>
                      <a:pt x="904" y="938"/>
                      <a:pt x="904" y="882"/>
                      <a:pt x="926" y="796"/>
                    </a:cubicBezTo>
                    <a:close/>
                    <a:moveTo>
                      <a:pt x="1472" y="164"/>
                    </a:moveTo>
                    <a:cubicBezTo>
                      <a:pt x="1537" y="164"/>
                      <a:pt x="1595" y="194"/>
                      <a:pt x="1635" y="241"/>
                    </a:cubicBezTo>
                    <a:cubicBezTo>
                      <a:pt x="1725" y="327"/>
                      <a:pt x="1771" y="447"/>
                      <a:pt x="1765" y="571"/>
                    </a:cubicBezTo>
                    <a:cubicBezTo>
                      <a:pt x="1746" y="950"/>
                      <a:pt x="1296" y="1348"/>
                      <a:pt x="1296" y="1348"/>
                    </a:cubicBezTo>
                    <a:cubicBezTo>
                      <a:pt x="1197" y="1431"/>
                      <a:pt x="1074" y="1481"/>
                      <a:pt x="947" y="1487"/>
                    </a:cubicBezTo>
                    <a:cubicBezTo>
                      <a:pt x="565" y="1487"/>
                      <a:pt x="275" y="999"/>
                      <a:pt x="210" y="645"/>
                    </a:cubicBezTo>
                    <a:cubicBezTo>
                      <a:pt x="183" y="491"/>
                      <a:pt x="189" y="312"/>
                      <a:pt x="297" y="272"/>
                    </a:cubicBezTo>
                    <a:cubicBezTo>
                      <a:pt x="328" y="262"/>
                      <a:pt x="358" y="256"/>
                      <a:pt x="389" y="256"/>
                    </a:cubicBezTo>
                    <a:cubicBezTo>
                      <a:pt x="559" y="256"/>
                      <a:pt x="722" y="423"/>
                      <a:pt x="827" y="592"/>
                    </a:cubicBezTo>
                    <a:cubicBezTo>
                      <a:pt x="778" y="710"/>
                      <a:pt x="704" y="922"/>
                      <a:pt x="781" y="1046"/>
                    </a:cubicBezTo>
                    <a:cubicBezTo>
                      <a:pt x="815" y="1098"/>
                      <a:pt x="867" y="1125"/>
                      <a:pt x="932" y="1125"/>
                    </a:cubicBezTo>
                    <a:cubicBezTo>
                      <a:pt x="956" y="1125"/>
                      <a:pt x="982" y="1121"/>
                      <a:pt x="1009" y="1114"/>
                    </a:cubicBezTo>
                    <a:cubicBezTo>
                      <a:pt x="1052" y="1101"/>
                      <a:pt x="1086" y="1070"/>
                      <a:pt x="1105" y="1027"/>
                    </a:cubicBezTo>
                    <a:cubicBezTo>
                      <a:pt x="1148" y="916"/>
                      <a:pt x="1086" y="734"/>
                      <a:pt x="1009" y="586"/>
                    </a:cubicBezTo>
                    <a:cubicBezTo>
                      <a:pt x="1123" y="370"/>
                      <a:pt x="1311" y="164"/>
                      <a:pt x="1472" y="164"/>
                    </a:cubicBezTo>
                    <a:close/>
                    <a:moveTo>
                      <a:pt x="1472" y="0"/>
                    </a:moveTo>
                    <a:cubicBezTo>
                      <a:pt x="1247" y="0"/>
                      <a:pt x="1043" y="210"/>
                      <a:pt x="914" y="429"/>
                    </a:cubicBezTo>
                    <a:cubicBezTo>
                      <a:pt x="809" y="287"/>
                      <a:pt x="624" y="93"/>
                      <a:pt x="389" y="93"/>
                    </a:cubicBezTo>
                    <a:cubicBezTo>
                      <a:pt x="337" y="93"/>
                      <a:pt x="287" y="102"/>
                      <a:pt x="241" y="120"/>
                    </a:cubicBezTo>
                    <a:cubicBezTo>
                      <a:pt x="72" y="185"/>
                      <a:pt x="1" y="392"/>
                      <a:pt x="50" y="676"/>
                    </a:cubicBezTo>
                    <a:cubicBezTo>
                      <a:pt x="124" y="1067"/>
                      <a:pt x="457" y="1650"/>
                      <a:pt x="947" y="1650"/>
                    </a:cubicBezTo>
                    <a:cubicBezTo>
                      <a:pt x="1099" y="1650"/>
                      <a:pt x="1250" y="1589"/>
                      <a:pt x="1398" y="1471"/>
                    </a:cubicBezTo>
                    <a:cubicBezTo>
                      <a:pt x="1419" y="1453"/>
                      <a:pt x="1907" y="1027"/>
                      <a:pt x="1925" y="577"/>
                    </a:cubicBezTo>
                    <a:cubicBezTo>
                      <a:pt x="1934" y="410"/>
                      <a:pt x="1873" y="247"/>
                      <a:pt x="1752" y="130"/>
                    </a:cubicBezTo>
                    <a:cubicBezTo>
                      <a:pt x="1682" y="49"/>
                      <a:pt x="1580" y="3"/>
                      <a:pt x="1472" y="0"/>
                    </a:cubicBezTo>
                    <a:close/>
                  </a:path>
                </a:pathLst>
              </a:custGeom>
              <a:solidFill>
                <a:srgbClr val="261D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9" name="Google Shape;929;p9"/>
              <p:cNvSpPr/>
              <p:nvPr/>
            </p:nvSpPr>
            <p:spPr>
              <a:xfrm>
                <a:off x="8856626" y="4909183"/>
                <a:ext cx="68020" cy="60197"/>
              </a:xfrm>
              <a:custGeom>
                <a:avLst/>
                <a:gdLst/>
                <a:ahLst/>
                <a:cxnLst/>
                <a:rect l="l" t="t" r="r" b="b"/>
                <a:pathLst>
                  <a:path w="1904" h="1685" extrusionOk="0">
                    <a:moveTo>
                      <a:pt x="809" y="676"/>
                    </a:moveTo>
                    <a:cubicBezTo>
                      <a:pt x="821" y="688"/>
                      <a:pt x="836" y="750"/>
                      <a:pt x="830" y="849"/>
                    </a:cubicBezTo>
                    <a:cubicBezTo>
                      <a:pt x="781" y="769"/>
                      <a:pt x="771" y="710"/>
                      <a:pt x="778" y="692"/>
                    </a:cubicBezTo>
                    <a:cubicBezTo>
                      <a:pt x="787" y="685"/>
                      <a:pt x="799" y="679"/>
                      <a:pt x="809" y="676"/>
                    </a:cubicBezTo>
                    <a:close/>
                    <a:moveTo>
                      <a:pt x="784" y="161"/>
                    </a:moveTo>
                    <a:lnTo>
                      <a:pt x="784" y="164"/>
                    </a:lnTo>
                    <a:cubicBezTo>
                      <a:pt x="870" y="164"/>
                      <a:pt x="957" y="183"/>
                      <a:pt x="1037" y="217"/>
                    </a:cubicBezTo>
                    <a:cubicBezTo>
                      <a:pt x="1043" y="220"/>
                      <a:pt x="1583" y="476"/>
                      <a:pt x="1703" y="837"/>
                    </a:cubicBezTo>
                    <a:cubicBezTo>
                      <a:pt x="1743" y="954"/>
                      <a:pt x="1731" y="1080"/>
                      <a:pt x="1669" y="1188"/>
                    </a:cubicBezTo>
                    <a:cubicBezTo>
                      <a:pt x="1623" y="1274"/>
                      <a:pt x="1558" y="1318"/>
                      <a:pt x="1472" y="1318"/>
                    </a:cubicBezTo>
                    <a:cubicBezTo>
                      <a:pt x="1311" y="1318"/>
                      <a:pt x="1111" y="1176"/>
                      <a:pt x="972" y="1028"/>
                    </a:cubicBezTo>
                    <a:cubicBezTo>
                      <a:pt x="1006" y="864"/>
                      <a:pt x="1015" y="673"/>
                      <a:pt x="941" y="577"/>
                    </a:cubicBezTo>
                    <a:cubicBezTo>
                      <a:pt x="913" y="540"/>
                      <a:pt x="870" y="519"/>
                      <a:pt x="824" y="519"/>
                    </a:cubicBezTo>
                    <a:cubicBezTo>
                      <a:pt x="697" y="522"/>
                      <a:pt x="648" y="587"/>
                      <a:pt x="633" y="624"/>
                    </a:cubicBezTo>
                    <a:cubicBezTo>
                      <a:pt x="568" y="766"/>
                      <a:pt x="704" y="966"/>
                      <a:pt x="790" y="1071"/>
                    </a:cubicBezTo>
                    <a:cubicBezTo>
                      <a:pt x="728" y="1288"/>
                      <a:pt x="596" y="1525"/>
                      <a:pt x="391" y="1525"/>
                    </a:cubicBezTo>
                    <a:cubicBezTo>
                      <a:pt x="383" y="1525"/>
                      <a:pt x="375" y="1525"/>
                      <a:pt x="367" y="1524"/>
                    </a:cubicBezTo>
                    <a:cubicBezTo>
                      <a:pt x="247" y="1512"/>
                      <a:pt x="167" y="1305"/>
                      <a:pt x="179" y="1028"/>
                    </a:cubicBezTo>
                    <a:cubicBezTo>
                      <a:pt x="198" y="608"/>
                      <a:pt x="414" y="161"/>
                      <a:pt x="784" y="161"/>
                    </a:cubicBezTo>
                    <a:close/>
                    <a:moveTo>
                      <a:pt x="784" y="1"/>
                    </a:moveTo>
                    <a:cubicBezTo>
                      <a:pt x="309" y="1"/>
                      <a:pt x="37" y="516"/>
                      <a:pt x="16" y="1022"/>
                    </a:cubicBezTo>
                    <a:cubicBezTo>
                      <a:pt x="0" y="1407"/>
                      <a:pt x="130" y="1666"/>
                      <a:pt x="352" y="1685"/>
                    </a:cubicBezTo>
                    <a:lnTo>
                      <a:pt x="389" y="1685"/>
                    </a:lnTo>
                    <a:cubicBezTo>
                      <a:pt x="651" y="1685"/>
                      <a:pt x="824" y="1456"/>
                      <a:pt x="916" y="1207"/>
                    </a:cubicBezTo>
                    <a:cubicBezTo>
                      <a:pt x="1071" y="1352"/>
                      <a:pt x="1274" y="1481"/>
                      <a:pt x="1469" y="1481"/>
                    </a:cubicBezTo>
                    <a:cubicBezTo>
                      <a:pt x="1570" y="1481"/>
                      <a:pt x="1712" y="1444"/>
                      <a:pt x="1805" y="1265"/>
                    </a:cubicBezTo>
                    <a:cubicBezTo>
                      <a:pt x="1888" y="1120"/>
                      <a:pt x="1903" y="944"/>
                      <a:pt x="1851" y="787"/>
                    </a:cubicBezTo>
                    <a:cubicBezTo>
                      <a:pt x="1709" y="362"/>
                      <a:pt x="1126" y="84"/>
                      <a:pt x="1098" y="69"/>
                    </a:cubicBezTo>
                    <a:cubicBezTo>
                      <a:pt x="997" y="25"/>
                      <a:pt x="892" y="4"/>
                      <a:pt x="784" y="1"/>
                    </a:cubicBezTo>
                    <a:close/>
                  </a:path>
                </a:pathLst>
              </a:custGeom>
              <a:solidFill>
                <a:srgbClr val="261D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0" name="Google Shape;930;p9"/>
              <p:cNvSpPr/>
              <p:nvPr/>
            </p:nvSpPr>
            <p:spPr>
              <a:xfrm>
                <a:off x="8792070" y="4893678"/>
                <a:ext cx="69092" cy="50086"/>
              </a:xfrm>
              <a:custGeom>
                <a:avLst/>
                <a:gdLst/>
                <a:ahLst/>
                <a:cxnLst/>
                <a:rect l="l" t="t" r="r" b="b"/>
                <a:pathLst>
                  <a:path w="1934" h="1402" extrusionOk="0">
                    <a:moveTo>
                      <a:pt x="1147" y="1"/>
                    </a:moveTo>
                    <a:cubicBezTo>
                      <a:pt x="1058" y="1"/>
                      <a:pt x="963" y="19"/>
                      <a:pt x="867" y="65"/>
                    </a:cubicBezTo>
                    <a:cubicBezTo>
                      <a:pt x="386" y="290"/>
                      <a:pt x="0" y="740"/>
                      <a:pt x="241" y="1042"/>
                    </a:cubicBezTo>
                    <a:cubicBezTo>
                      <a:pt x="397" y="1239"/>
                      <a:pt x="698" y="1401"/>
                      <a:pt x="1009" y="1401"/>
                    </a:cubicBezTo>
                    <a:cubicBezTo>
                      <a:pt x="1176" y="1401"/>
                      <a:pt x="1347" y="1354"/>
                      <a:pt x="1499" y="1240"/>
                    </a:cubicBezTo>
                    <a:cubicBezTo>
                      <a:pt x="1934" y="910"/>
                      <a:pt x="1934" y="416"/>
                      <a:pt x="1789" y="296"/>
                    </a:cubicBezTo>
                    <a:cubicBezTo>
                      <a:pt x="1789" y="296"/>
                      <a:pt x="1508" y="1"/>
                      <a:pt x="114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1" name="Google Shape;931;p9"/>
              <p:cNvSpPr/>
              <p:nvPr/>
            </p:nvSpPr>
            <p:spPr>
              <a:xfrm>
                <a:off x="8838763" y="4894428"/>
                <a:ext cx="12397" cy="38369"/>
              </a:xfrm>
              <a:custGeom>
                <a:avLst/>
                <a:gdLst/>
                <a:ahLst/>
                <a:cxnLst/>
                <a:rect l="l" t="t" r="r" b="b"/>
                <a:pathLst>
                  <a:path w="347" h="1074" extrusionOk="0">
                    <a:moveTo>
                      <a:pt x="1" y="0"/>
                    </a:moveTo>
                    <a:cubicBezTo>
                      <a:pt x="1" y="1"/>
                      <a:pt x="214" y="957"/>
                      <a:pt x="346" y="1074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2" name="Google Shape;932;p9"/>
              <p:cNvSpPr/>
              <p:nvPr/>
            </p:nvSpPr>
            <p:spPr>
              <a:xfrm>
                <a:off x="8835262" y="4891285"/>
                <a:ext cx="19863" cy="44370"/>
              </a:xfrm>
              <a:custGeom>
                <a:avLst/>
                <a:gdLst/>
                <a:ahLst/>
                <a:cxnLst/>
                <a:rect l="l" t="t" r="r" b="b"/>
                <a:pathLst>
                  <a:path w="556" h="1242" extrusionOk="0">
                    <a:moveTo>
                      <a:pt x="98" y="0"/>
                    </a:moveTo>
                    <a:cubicBezTo>
                      <a:pt x="50" y="0"/>
                      <a:pt x="1" y="40"/>
                      <a:pt x="19" y="104"/>
                    </a:cubicBezTo>
                    <a:cubicBezTo>
                      <a:pt x="71" y="335"/>
                      <a:pt x="250" y="1097"/>
                      <a:pt x="392" y="1223"/>
                    </a:cubicBezTo>
                    <a:cubicBezTo>
                      <a:pt x="407" y="1236"/>
                      <a:pt x="426" y="1242"/>
                      <a:pt x="447" y="1242"/>
                    </a:cubicBezTo>
                    <a:cubicBezTo>
                      <a:pt x="521" y="1242"/>
                      <a:pt x="555" y="1149"/>
                      <a:pt x="500" y="1100"/>
                    </a:cubicBezTo>
                    <a:cubicBezTo>
                      <a:pt x="429" y="1038"/>
                      <a:pt x="278" y="517"/>
                      <a:pt x="176" y="70"/>
                    </a:cubicBezTo>
                    <a:cubicBezTo>
                      <a:pt x="168" y="22"/>
                      <a:pt x="133" y="0"/>
                      <a:pt x="9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3" name="Google Shape;933;p9"/>
              <p:cNvSpPr/>
              <p:nvPr/>
            </p:nvSpPr>
            <p:spPr>
              <a:xfrm>
                <a:off x="8821794" y="4897286"/>
                <a:ext cx="16255" cy="44978"/>
              </a:xfrm>
              <a:custGeom>
                <a:avLst/>
                <a:gdLst/>
                <a:ahLst/>
                <a:cxnLst/>
                <a:rect l="l" t="t" r="r" b="b"/>
                <a:pathLst>
                  <a:path w="455" h="1259" extrusionOk="0">
                    <a:moveTo>
                      <a:pt x="1" y="1"/>
                    </a:moveTo>
                    <a:cubicBezTo>
                      <a:pt x="1" y="1"/>
                      <a:pt x="285" y="1111"/>
                      <a:pt x="454" y="1259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4" name="Google Shape;934;p9"/>
              <p:cNvSpPr/>
              <p:nvPr/>
            </p:nvSpPr>
            <p:spPr>
              <a:xfrm>
                <a:off x="8818150" y="4894143"/>
                <a:ext cx="23864" cy="51122"/>
              </a:xfrm>
              <a:custGeom>
                <a:avLst/>
                <a:gdLst/>
                <a:ahLst/>
                <a:cxnLst/>
                <a:rect l="l" t="t" r="r" b="b"/>
                <a:pathLst>
                  <a:path w="668" h="1431" extrusionOk="0">
                    <a:moveTo>
                      <a:pt x="103" y="1"/>
                    </a:moveTo>
                    <a:cubicBezTo>
                      <a:pt x="52" y="1"/>
                      <a:pt x="1" y="43"/>
                      <a:pt x="23" y="110"/>
                    </a:cubicBezTo>
                    <a:cubicBezTo>
                      <a:pt x="72" y="298"/>
                      <a:pt x="325" y="1251"/>
                      <a:pt x="504" y="1409"/>
                    </a:cubicBezTo>
                    <a:cubicBezTo>
                      <a:pt x="519" y="1421"/>
                      <a:pt x="538" y="1427"/>
                      <a:pt x="556" y="1427"/>
                    </a:cubicBezTo>
                    <a:lnTo>
                      <a:pt x="556" y="1430"/>
                    </a:lnTo>
                    <a:cubicBezTo>
                      <a:pt x="630" y="1430"/>
                      <a:pt x="667" y="1338"/>
                      <a:pt x="612" y="1288"/>
                    </a:cubicBezTo>
                    <a:cubicBezTo>
                      <a:pt x="507" y="1196"/>
                      <a:pt x="297" y="520"/>
                      <a:pt x="180" y="70"/>
                    </a:cubicBezTo>
                    <a:cubicBezTo>
                      <a:pt x="172" y="22"/>
                      <a:pt x="138" y="1"/>
                      <a:pt x="10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5" name="Google Shape;935;p9"/>
              <p:cNvSpPr/>
              <p:nvPr/>
            </p:nvSpPr>
            <p:spPr>
              <a:xfrm>
                <a:off x="8888458" y="4866562"/>
                <a:ext cx="33189" cy="34296"/>
              </a:xfrm>
              <a:custGeom>
                <a:avLst/>
                <a:gdLst/>
                <a:ahLst/>
                <a:cxnLst/>
                <a:rect l="l" t="t" r="r" b="b"/>
                <a:pathLst>
                  <a:path w="929" h="960" extrusionOk="0">
                    <a:moveTo>
                      <a:pt x="841" y="1"/>
                    </a:moveTo>
                    <a:cubicBezTo>
                      <a:pt x="805" y="1"/>
                      <a:pt x="770" y="22"/>
                      <a:pt x="763" y="68"/>
                    </a:cubicBezTo>
                    <a:cubicBezTo>
                      <a:pt x="682" y="679"/>
                      <a:pt x="118" y="796"/>
                      <a:pt x="96" y="799"/>
                    </a:cubicBezTo>
                    <a:cubicBezTo>
                      <a:pt x="1" y="817"/>
                      <a:pt x="13" y="959"/>
                      <a:pt x="112" y="959"/>
                    </a:cubicBezTo>
                    <a:lnTo>
                      <a:pt x="127" y="959"/>
                    </a:lnTo>
                    <a:cubicBezTo>
                      <a:pt x="133" y="956"/>
                      <a:pt x="824" y="820"/>
                      <a:pt x="923" y="90"/>
                    </a:cubicBezTo>
                    <a:cubicBezTo>
                      <a:pt x="928" y="32"/>
                      <a:pt x="884" y="1"/>
                      <a:pt x="84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6" name="Google Shape;936;p9"/>
              <p:cNvSpPr/>
              <p:nvPr/>
            </p:nvSpPr>
            <p:spPr>
              <a:xfrm>
                <a:off x="8810218" y="4907861"/>
                <a:ext cx="12825" cy="35511"/>
              </a:xfrm>
              <a:custGeom>
                <a:avLst/>
                <a:gdLst/>
                <a:ahLst/>
                <a:cxnLst/>
                <a:rect l="l" t="t" r="r" b="b"/>
                <a:pathLst>
                  <a:path w="359" h="994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" y="1"/>
                      <a:pt x="143" y="827"/>
                      <a:pt x="359" y="994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7" name="Google Shape;937;p9"/>
              <p:cNvSpPr/>
              <p:nvPr/>
            </p:nvSpPr>
            <p:spPr>
              <a:xfrm>
                <a:off x="8806824" y="4904860"/>
                <a:ext cx="20185" cy="41512"/>
              </a:xfrm>
              <a:custGeom>
                <a:avLst/>
                <a:gdLst/>
                <a:ahLst/>
                <a:cxnLst/>
                <a:rect l="l" t="t" r="r" b="b"/>
                <a:pathLst>
                  <a:path w="565" h="1162" extrusionOk="0">
                    <a:moveTo>
                      <a:pt x="96" y="0"/>
                    </a:moveTo>
                    <a:cubicBezTo>
                      <a:pt x="48" y="0"/>
                      <a:pt x="0" y="37"/>
                      <a:pt x="16" y="100"/>
                    </a:cubicBezTo>
                    <a:cubicBezTo>
                      <a:pt x="31" y="186"/>
                      <a:pt x="173" y="961"/>
                      <a:pt x="404" y="1143"/>
                    </a:cubicBezTo>
                    <a:cubicBezTo>
                      <a:pt x="420" y="1155"/>
                      <a:pt x="435" y="1161"/>
                      <a:pt x="454" y="1161"/>
                    </a:cubicBezTo>
                    <a:cubicBezTo>
                      <a:pt x="531" y="1161"/>
                      <a:pt x="565" y="1062"/>
                      <a:pt x="503" y="1016"/>
                    </a:cubicBezTo>
                    <a:cubicBezTo>
                      <a:pt x="364" y="908"/>
                      <a:pt x="229" y="381"/>
                      <a:pt x="176" y="72"/>
                    </a:cubicBezTo>
                    <a:cubicBezTo>
                      <a:pt x="169" y="23"/>
                      <a:pt x="133" y="0"/>
                      <a:pt x="9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8" name="Google Shape;938;p9"/>
              <p:cNvSpPr/>
              <p:nvPr/>
            </p:nvSpPr>
            <p:spPr>
              <a:xfrm>
                <a:off x="8888387" y="4899466"/>
                <a:ext cx="46157" cy="17898"/>
              </a:xfrm>
              <a:custGeom>
                <a:avLst/>
                <a:gdLst/>
                <a:ahLst/>
                <a:cxnLst/>
                <a:rect l="l" t="t" r="r" b="b"/>
                <a:pathLst>
                  <a:path w="1292" h="501" extrusionOk="0">
                    <a:moveTo>
                      <a:pt x="514" y="1"/>
                    </a:moveTo>
                    <a:cubicBezTo>
                      <a:pt x="390" y="1"/>
                      <a:pt x="249" y="22"/>
                      <a:pt x="92" y="75"/>
                    </a:cubicBezTo>
                    <a:cubicBezTo>
                      <a:pt x="0" y="106"/>
                      <a:pt x="34" y="234"/>
                      <a:pt x="116" y="234"/>
                    </a:cubicBezTo>
                    <a:cubicBezTo>
                      <a:pt x="125" y="234"/>
                      <a:pt x="135" y="233"/>
                      <a:pt x="145" y="230"/>
                    </a:cubicBezTo>
                    <a:cubicBezTo>
                      <a:pt x="286" y="182"/>
                      <a:pt x="410" y="163"/>
                      <a:pt x="518" y="163"/>
                    </a:cubicBezTo>
                    <a:cubicBezTo>
                      <a:pt x="937" y="163"/>
                      <a:pt x="1122" y="446"/>
                      <a:pt x="1132" y="461"/>
                    </a:cubicBezTo>
                    <a:cubicBezTo>
                      <a:pt x="1147" y="486"/>
                      <a:pt x="1172" y="501"/>
                      <a:pt x="1199" y="501"/>
                    </a:cubicBezTo>
                    <a:cubicBezTo>
                      <a:pt x="1215" y="501"/>
                      <a:pt x="1230" y="495"/>
                      <a:pt x="1243" y="489"/>
                    </a:cubicBezTo>
                    <a:cubicBezTo>
                      <a:pt x="1280" y="464"/>
                      <a:pt x="1292" y="415"/>
                      <a:pt x="1270" y="378"/>
                    </a:cubicBezTo>
                    <a:cubicBezTo>
                      <a:pt x="1268" y="373"/>
                      <a:pt x="1031" y="1"/>
                      <a:pt x="51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39" name="Google Shape;939;p9"/>
          <p:cNvGrpSpPr/>
          <p:nvPr/>
        </p:nvGrpSpPr>
        <p:grpSpPr>
          <a:xfrm>
            <a:off x="85064" y="3357080"/>
            <a:ext cx="1869349" cy="1821430"/>
            <a:chOff x="85064" y="3357080"/>
            <a:chExt cx="1869349" cy="1821430"/>
          </a:xfrm>
        </p:grpSpPr>
        <p:sp>
          <p:nvSpPr>
            <p:cNvPr id="940" name="Google Shape;940;p9"/>
            <p:cNvSpPr/>
            <p:nvPr/>
          </p:nvSpPr>
          <p:spPr>
            <a:xfrm>
              <a:off x="591016" y="4398235"/>
              <a:ext cx="117305" cy="117305"/>
            </a:xfrm>
            <a:custGeom>
              <a:avLst/>
              <a:gdLst/>
              <a:ahLst/>
              <a:cxnLst/>
              <a:rect l="l" t="t" r="r" b="b"/>
              <a:pathLst>
                <a:path w="1611" h="1611" extrusionOk="0">
                  <a:moveTo>
                    <a:pt x="871" y="1"/>
                  </a:moveTo>
                  <a:cubicBezTo>
                    <a:pt x="821" y="1"/>
                    <a:pt x="784" y="38"/>
                    <a:pt x="784" y="84"/>
                  </a:cubicBezTo>
                  <a:lnTo>
                    <a:pt x="781" y="574"/>
                  </a:lnTo>
                  <a:lnTo>
                    <a:pt x="488" y="263"/>
                  </a:lnTo>
                  <a:cubicBezTo>
                    <a:pt x="469" y="243"/>
                    <a:pt x="447" y="234"/>
                    <a:pt x="426" y="234"/>
                  </a:cubicBezTo>
                  <a:cubicBezTo>
                    <a:pt x="360" y="234"/>
                    <a:pt x="303" y="317"/>
                    <a:pt x="362" y="380"/>
                  </a:cubicBezTo>
                  <a:lnTo>
                    <a:pt x="664" y="701"/>
                  </a:lnTo>
                  <a:lnTo>
                    <a:pt x="115" y="704"/>
                  </a:lnTo>
                  <a:cubicBezTo>
                    <a:pt x="1" y="704"/>
                    <a:pt x="1" y="877"/>
                    <a:pt x="115" y="877"/>
                  </a:cubicBezTo>
                  <a:lnTo>
                    <a:pt x="618" y="870"/>
                  </a:lnTo>
                  <a:lnTo>
                    <a:pt x="618" y="870"/>
                  </a:lnTo>
                  <a:lnTo>
                    <a:pt x="232" y="1142"/>
                  </a:lnTo>
                  <a:cubicBezTo>
                    <a:pt x="167" y="1191"/>
                    <a:pt x="201" y="1293"/>
                    <a:pt x="282" y="1296"/>
                  </a:cubicBezTo>
                  <a:cubicBezTo>
                    <a:pt x="297" y="1296"/>
                    <a:pt x="315" y="1290"/>
                    <a:pt x="331" y="1281"/>
                  </a:cubicBezTo>
                  <a:lnTo>
                    <a:pt x="781" y="966"/>
                  </a:lnTo>
                  <a:lnTo>
                    <a:pt x="775" y="1524"/>
                  </a:lnTo>
                  <a:cubicBezTo>
                    <a:pt x="775" y="1571"/>
                    <a:pt x="815" y="1611"/>
                    <a:pt x="861" y="1611"/>
                  </a:cubicBezTo>
                  <a:cubicBezTo>
                    <a:pt x="908" y="1611"/>
                    <a:pt x="948" y="1571"/>
                    <a:pt x="948" y="1524"/>
                  </a:cubicBezTo>
                  <a:lnTo>
                    <a:pt x="951" y="997"/>
                  </a:lnTo>
                  <a:lnTo>
                    <a:pt x="1262" y="1330"/>
                  </a:lnTo>
                  <a:cubicBezTo>
                    <a:pt x="1281" y="1345"/>
                    <a:pt x="1302" y="1355"/>
                    <a:pt x="1327" y="1355"/>
                  </a:cubicBezTo>
                  <a:cubicBezTo>
                    <a:pt x="1349" y="1355"/>
                    <a:pt x="1367" y="1349"/>
                    <a:pt x="1386" y="1333"/>
                  </a:cubicBezTo>
                  <a:cubicBezTo>
                    <a:pt x="1420" y="1299"/>
                    <a:pt x="1420" y="1247"/>
                    <a:pt x="1389" y="1210"/>
                  </a:cubicBezTo>
                  <a:lnTo>
                    <a:pt x="1059" y="864"/>
                  </a:lnTo>
                  <a:lnTo>
                    <a:pt x="1506" y="861"/>
                  </a:lnTo>
                  <a:cubicBezTo>
                    <a:pt x="1611" y="852"/>
                    <a:pt x="1611" y="695"/>
                    <a:pt x="1506" y="689"/>
                  </a:cubicBezTo>
                  <a:lnTo>
                    <a:pt x="1503" y="692"/>
                  </a:lnTo>
                  <a:lnTo>
                    <a:pt x="1170" y="695"/>
                  </a:lnTo>
                  <a:lnTo>
                    <a:pt x="1518" y="451"/>
                  </a:lnTo>
                  <a:cubicBezTo>
                    <a:pt x="1592" y="398"/>
                    <a:pt x="1540" y="297"/>
                    <a:pt x="1468" y="297"/>
                  </a:cubicBezTo>
                  <a:cubicBezTo>
                    <a:pt x="1453" y="297"/>
                    <a:pt x="1436" y="301"/>
                    <a:pt x="1420" y="312"/>
                  </a:cubicBezTo>
                  <a:lnTo>
                    <a:pt x="951" y="639"/>
                  </a:lnTo>
                  <a:lnTo>
                    <a:pt x="954" y="87"/>
                  </a:lnTo>
                  <a:cubicBezTo>
                    <a:pt x="954" y="38"/>
                    <a:pt x="917" y="1"/>
                    <a:pt x="8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9"/>
            <p:cNvSpPr/>
            <p:nvPr/>
          </p:nvSpPr>
          <p:spPr>
            <a:xfrm>
              <a:off x="85064" y="4802233"/>
              <a:ext cx="86504" cy="86286"/>
            </a:xfrm>
            <a:custGeom>
              <a:avLst/>
              <a:gdLst/>
              <a:ahLst/>
              <a:cxnLst/>
              <a:rect l="l" t="t" r="r" b="b"/>
              <a:pathLst>
                <a:path w="1188" h="1185" extrusionOk="0">
                  <a:moveTo>
                    <a:pt x="596" y="170"/>
                  </a:moveTo>
                  <a:cubicBezTo>
                    <a:pt x="827" y="173"/>
                    <a:pt x="1015" y="361"/>
                    <a:pt x="1012" y="596"/>
                  </a:cubicBezTo>
                  <a:cubicBezTo>
                    <a:pt x="1009" y="827"/>
                    <a:pt x="824" y="1012"/>
                    <a:pt x="592" y="1015"/>
                  </a:cubicBezTo>
                  <a:cubicBezTo>
                    <a:pt x="364" y="1006"/>
                    <a:pt x="185" y="818"/>
                    <a:pt x="185" y="592"/>
                  </a:cubicBezTo>
                  <a:cubicBezTo>
                    <a:pt x="185" y="364"/>
                    <a:pt x="367" y="179"/>
                    <a:pt x="596" y="173"/>
                  </a:cubicBezTo>
                  <a:lnTo>
                    <a:pt x="596" y="170"/>
                  </a:lnTo>
                  <a:close/>
                  <a:moveTo>
                    <a:pt x="596" y="0"/>
                  </a:moveTo>
                  <a:cubicBezTo>
                    <a:pt x="269" y="0"/>
                    <a:pt x="0" y="262"/>
                    <a:pt x="0" y="592"/>
                  </a:cubicBezTo>
                  <a:cubicBezTo>
                    <a:pt x="0" y="919"/>
                    <a:pt x="266" y="1185"/>
                    <a:pt x="592" y="1185"/>
                  </a:cubicBezTo>
                  <a:lnTo>
                    <a:pt x="596" y="1185"/>
                  </a:lnTo>
                  <a:cubicBezTo>
                    <a:pt x="923" y="1185"/>
                    <a:pt x="1188" y="919"/>
                    <a:pt x="1188" y="592"/>
                  </a:cubicBezTo>
                  <a:cubicBezTo>
                    <a:pt x="1188" y="262"/>
                    <a:pt x="923" y="0"/>
                    <a:pt x="5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9"/>
            <p:cNvSpPr/>
            <p:nvPr/>
          </p:nvSpPr>
          <p:spPr>
            <a:xfrm rot="-1523482">
              <a:off x="388316" y="4690908"/>
              <a:ext cx="787482" cy="334944"/>
            </a:xfrm>
            <a:custGeom>
              <a:avLst/>
              <a:gdLst/>
              <a:ahLst/>
              <a:cxnLst/>
              <a:rect l="l" t="t" r="r" b="b"/>
              <a:pathLst>
                <a:path w="10815" h="4600" extrusionOk="0">
                  <a:moveTo>
                    <a:pt x="1879" y="0"/>
                  </a:moveTo>
                  <a:cubicBezTo>
                    <a:pt x="1876" y="0"/>
                    <a:pt x="1873" y="0"/>
                    <a:pt x="1870" y="0"/>
                  </a:cubicBezTo>
                  <a:cubicBezTo>
                    <a:pt x="1747" y="0"/>
                    <a:pt x="1626" y="22"/>
                    <a:pt x="1509" y="59"/>
                  </a:cubicBezTo>
                  <a:cubicBezTo>
                    <a:pt x="1417" y="90"/>
                    <a:pt x="1438" y="226"/>
                    <a:pt x="1534" y="226"/>
                  </a:cubicBezTo>
                  <a:lnTo>
                    <a:pt x="1537" y="226"/>
                  </a:lnTo>
                  <a:cubicBezTo>
                    <a:pt x="1543" y="226"/>
                    <a:pt x="1552" y="226"/>
                    <a:pt x="1559" y="223"/>
                  </a:cubicBezTo>
                  <a:cubicBezTo>
                    <a:pt x="1660" y="189"/>
                    <a:pt x="1765" y="173"/>
                    <a:pt x="1870" y="170"/>
                  </a:cubicBezTo>
                  <a:cubicBezTo>
                    <a:pt x="1873" y="170"/>
                    <a:pt x="1876" y="170"/>
                    <a:pt x="1879" y="170"/>
                  </a:cubicBezTo>
                  <a:cubicBezTo>
                    <a:pt x="1991" y="170"/>
                    <a:pt x="1991" y="0"/>
                    <a:pt x="1879" y="0"/>
                  </a:cubicBezTo>
                  <a:close/>
                  <a:moveTo>
                    <a:pt x="2205" y="48"/>
                  </a:moveTo>
                  <a:cubicBezTo>
                    <a:pt x="2115" y="48"/>
                    <a:pt x="2084" y="186"/>
                    <a:pt x="2185" y="216"/>
                  </a:cubicBezTo>
                  <a:cubicBezTo>
                    <a:pt x="2286" y="247"/>
                    <a:pt x="2382" y="293"/>
                    <a:pt x="2475" y="349"/>
                  </a:cubicBezTo>
                  <a:cubicBezTo>
                    <a:pt x="2487" y="358"/>
                    <a:pt x="2502" y="361"/>
                    <a:pt x="2518" y="361"/>
                  </a:cubicBezTo>
                  <a:cubicBezTo>
                    <a:pt x="2607" y="361"/>
                    <a:pt x="2638" y="247"/>
                    <a:pt x="2564" y="204"/>
                  </a:cubicBezTo>
                  <a:cubicBezTo>
                    <a:pt x="2459" y="139"/>
                    <a:pt x="2348" y="87"/>
                    <a:pt x="2234" y="53"/>
                  </a:cubicBezTo>
                  <a:cubicBezTo>
                    <a:pt x="2224" y="50"/>
                    <a:pt x="2214" y="48"/>
                    <a:pt x="2205" y="48"/>
                  </a:cubicBezTo>
                  <a:close/>
                  <a:moveTo>
                    <a:pt x="1225" y="194"/>
                  </a:moveTo>
                  <a:cubicBezTo>
                    <a:pt x="1210" y="194"/>
                    <a:pt x="1195" y="198"/>
                    <a:pt x="1179" y="207"/>
                  </a:cubicBezTo>
                  <a:cubicBezTo>
                    <a:pt x="1077" y="269"/>
                    <a:pt x="982" y="340"/>
                    <a:pt x="889" y="417"/>
                  </a:cubicBezTo>
                  <a:cubicBezTo>
                    <a:pt x="852" y="445"/>
                    <a:pt x="849" y="500"/>
                    <a:pt x="880" y="537"/>
                  </a:cubicBezTo>
                  <a:cubicBezTo>
                    <a:pt x="895" y="556"/>
                    <a:pt x="920" y="568"/>
                    <a:pt x="945" y="568"/>
                  </a:cubicBezTo>
                  <a:lnTo>
                    <a:pt x="948" y="568"/>
                  </a:lnTo>
                  <a:cubicBezTo>
                    <a:pt x="966" y="568"/>
                    <a:pt x="985" y="559"/>
                    <a:pt x="1000" y="549"/>
                  </a:cubicBezTo>
                  <a:cubicBezTo>
                    <a:pt x="1084" y="475"/>
                    <a:pt x="1173" y="414"/>
                    <a:pt x="1266" y="355"/>
                  </a:cubicBezTo>
                  <a:cubicBezTo>
                    <a:pt x="1348" y="306"/>
                    <a:pt x="1301" y="194"/>
                    <a:pt x="1225" y="194"/>
                  </a:cubicBezTo>
                  <a:close/>
                  <a:moveTo>
                    <a:pt x="2793" y="393"/>
                  </a:moveTo>
                  <a:cubicBezTo>
                    <a:pt x="2724" y="393"/>
                    <a:pt x="2668" y="486"/>
                    <a:pt x="2734" y="546"/>
                  </a:cubicBezTo>
                  <a:cubicBezTo>
                    <a:pt x="2786" y="593"/>
                    <a:pt x="2839" y="642"/>
                    <a:pt x="2891" y="701"/>
                  </a:cubicBezTo>
                  <a:lnTo>
                    <a:pt x="2968" y="784"/>
                  </a:lnTo>
                  <a:cubicBezTo>
                    <a:pt x="2984" y="799"/>
                    <a:pt x="3008" y="812"/>
                    <a:pt x="3033" y="812"/>
                  </a:cubicBezTo>
                  <a:cubicBezTo>
                    <a:pt x="3107" y="812"/>
                    <a:pt x="3144" y="722"/>
                    <a:pt x="3095" y="670"/>
                  </a:cubicBezTo>
                  <a:cubicBezTo>
                    <a:pt x="3070" y="639"/>
                    <a:pt x="3045" y="611"/>
                    <a:pt x="3017" y="583"/>
                  </a:cubicBezTo>
                  <a:cubicBezTo>
                    <a:pt x="2962" y="522"/>
                    <a:pt x="2906" y="469"/>
                    <a:pt x="2851" y="417"/>
                  </a:cubicBezTo>
                  <a:cubicBezTo>
                    <a:pt x="2832" y="400"/>
                    <a:pt x="2812" y="393"/>
                    <a:pt x="2793" y="393"/>
                  </a:cubicBezTo>
                  <a:close/>
                  <a:moveTo>
                    <a:pt x="691" y="637"/>
                  </a:moveTo>
                  <a:cubicBezTo>
                    <a:pt x="672" y="637"/>
                    <a:pt x="651" y="644"/>
                    <a:pt x="633" y="661"/>
                  </a:cubicBezTo>
                  <a:cubicBezTo>
                    <a:pt x="556" y="741"/>
                    <a:pt x="482" y="830"/>
                    <a:pt x="408" y="926"/>
                  </a:cubicBezTo>
                  <a:cubicBezTo>
                    <a:pt x="377" y="963"/>
                    <a:pt x="383" y="1018"/>
                    <a:pt x="424" y="1046"/>
                  </a:cubicBezTo>
                  <a:cubicBezTo>
                    <a:pt x="439" y="1058"/>
                    <a:pt x="454" y="1065"/>
                    <a:pt x="476" y="1065"/>
                  </a:cubicBezTo>
                  <a:cubicBezTo>
                    <a:pt x="504" y="1065"/>
                    <a:pt x="528" y="1052"/>
                    <a:pt x="544" y="1031"/>
                  </a:cubicBezTo>
                  <a:cubicBezTo>
                    <a:pt x="615" y="938"/>
                    <a:pt x="686" y="852"/>
                    <a:pt x="760" y="775"/>
                  </a:cubicBezTo>
                  <a:cubicBezTo>
                    <a:pt x="809" y="711"/>
                    <a:pt x="754" y="637"/>
                    <a:pt x="691" y="637"/>
                  </a:cubicBezTo>
                  <a:close/>
                  <a:moveTo>
                    <a:pt x="5503" y="1071"/>
                  </a:moveTo>
                  <a:cubicBezTo>
                    <a:pt x="5386" y="1071"/>
                    <a:pt x="5269" y="1080"/>
                    <a:pt x="5152" y="1105"/>
                  </a:cubicBezTo>
                  <a:cubicBezTo>
                    <a:pt x="5047" y="1120"/>
                    <a:pt x="5059" y="1274"/>
                    <a:pt x="5167" y="1274"/>
                  </a:cubicBezTo>
                  <a:cubicBezTo>
                    <a:pt x="5173" y="1274"/>
                    <a:pt x="5180" y="1271"/>
                    <a:pt x="5183" y="1271"/>
                  </a:cubicBezTo>
                  <a:cubicBezTo>
                    <a:pt x="5279" y="1255"/>
                    <a:pt x="5376" y="1243"/>
                    <a:pt x="5473" y="1243"/>
                  </a:cubicBezTo>
                  <a:cubicBezTo>
                    <a:pt x="5484" y="1243"/>
                    <a:pt x="5495" y="1243"/>
                    <a:pt x="5506" y="1243"/>
                  </a:cubicBezTo>
                  <a:cubicBezTo>
                    <a:pt x="5553" y="1243"/>
                    <a:pt x="5593" y="1203"/>
                    <a:pt x="5593" y="1157"/>
                  </a:cubicBezTo>
                  <a:cubicBezTo>
                    <a:pt x="5590" y="1108"/>
                    <a:pt x="5553" y="1071"/>
                    <a:pt x="5503" y="1071"/>
                  </a:cubicBezTo>
                  <a:close/>
                  <a:moveTo>
                    <a:pt x="3254" y="895"/>
                  </a:moveTo>
                  <a:cubicBezTo>
                    <a:pt x="3189" y="895"/>
                    <a:pt x="3131" y="972"/>
                    <a:pt x="3187" y="1037"/>
                  </a:cubicBezTo>
                  <a:cubicBezTo>
                    <a:pt x="3261" y="1129"/>
                    <a:pt x="3329" y="1222"/>
                    <a:pt x="3391" y="1308"/>
                  </a:cubicBezTo>
                  <a:cubicBezTo>
                    <a:pt x="3406" y="1330"/>
                    <a:pt x="3434" y="1345"/>
                    <a:pt x="3462" y="1345"/>
                  </a:cubicBezTo>
                  <a:cubicBezTo>
                    <a:pt x="3480" y="1345"/>
                    <a:pt x="3495" y="1339"/>
                    <a:pt x="3511" y="1327"/>
                  </a:cubicBezTo>
                  <a:cubicBezTo>
                    <a:pt x="3548" y="1299"/>
                    <a:pt x="3557" y="1247"/>
                    <a:pt x="3533" y="1210"/>
                  </a:cubicBezTo>
                  <a:cubicBezTo>
                    <a:pt x="3468" y="1117"/>
                    <a:pt x="3400" y="1024"/>
                    <a:pt x="3323" y="932"/>
                  </a:cubicBezTo>
                  <a:cubicBezTo>
                    <a:pt x="3303" y="906"/>
                    <a:pt x="3278" y="895"/>
                    <a:pt x="3254" y="895"/>
                  </a:cubicBezTo>
                  <a:close/>
                  <a:moveTo>
                    <a:pt x="5845" y="1100"/>
                  </a:moveTo>
                  <a:cubicBezTo>
                    <a:pt x="5747" y="1100"/>
                    <a:pt x="5725" y="1254"/>
                    <a:pt x="5833" y="1271"/>
                  </a:cubicBezTo>
                  <a:cubicBezTo>
                    <a:pt x="5877" y="1277"/>
                    <a:pt x="5917" y="1287"/>
                    <a:pt x="5960" y="1296"/>
                  </a:cubicBezTo>
                  <a:cubicBezTo>
                    <a:pt x="6028" y="1311"/>
                    <a:pt x="6092" y="1330"/>
                    <a:pt x="6154" y="1348"/>
                  </a:cubicBezTo>
                  <a:cubicBezTo>
                    <a:pt x="6163" y="1351"/>
                    <a:pt x="6173" y="1351"/>
                    <a:pt x="6182" y="1351"/>
                  </a:cubicBezTo>
                  <a:lnTo>
                    <a:pt x="6179" y="1351"/>
                  </a:lnTo>
                  <a:cubicBezTo>
                    <a:pt x="6180" y="1351"/>
                    <a:pt x="6181" y="1351"/>
                    <a:pt x="6182" y="1351"/>
                  </a:cubicBezTo>
                  <a:cubicBezTo>
                    <a:pt x="6278" y="1351"/>
                    <a:pt x="6298" y="1215"/>
                    <a:pt x="6207" y="1185"/>
                  </a:cubicBezTo>
                  <a:cubicBezTo>
                    <a:pt x="6139" y="1163"/>
                    <a:pt x="6071" y="1145"/>
                    <a:pt x="6000" y="1129"/>
                  </a:cubicBezTo>
                  <a:cubicBezTo>
                    <a:pt x="5951" y="1117"/>
                    <a:pt x="5907" y="1108"/>
                    <a:pt x="5861" y="1102"/>
                  </a:cubicBezTo>
                  <a:cubicBezTo>
                    <a:pt x="5855" y="1101"/>
                    <a:pt x="5850" y="1100"/>
                    <a:pt x="5845" y="1100"/>
                  </a:cubicBezTo>
                  <a:close/>
                  <a:moveTo>
                    <a:pt x="4842" y="1199"/>
                  </a:moveTo>
                  <a:cubicBezTo>
                    <a:pt x="4831" y="1199"/>
                    <a:pt x="4819" y="1201"/>
                    <a:pt x="4806" y="1206"/>
                  </a:cubicBezTo>
                  <a:cubicBezTo>
                    <a:pt x="4695" y="1250"/>
                    <a:pt x="4590" y="1308"/>
                    <a:pt x="4492" y="1373"/>
                  </a:cubicBezTo>
                  <a:cubicBezTo>
                    <a:pt x="4421" y="1419"/>
                    <a:pt x="4452" y="1530"/>
                    <a:pt x="4538" y="1530"/>
                  </a:cubicBezTo>
                  <a:cubicBezTo>
                    <a:pt x="4553" y="1530"/>
                    <a:pt x="4572" y="1527"/>
                    <a:pt x="4584" y="1518"/>
                  </a:cubicBezTo>
                  <a:cubicBezTo>
                    <a:pt x="4677" y="1456"/>
                    <a:pt x="4772" y="1404"/>
                    <a:pt x="4871" y="1364"/>
                  </a:cubicBezTo>
                  <a:cubicBezTo>
                    <a:pt x="4963" y="1326"/>
                    <a:pt x="4924" y="1199"/>
                    <a:pt x="4842" y="1199"/>
                  </a:cubicBezTo>
                  <a:close/>
                  <a:moveTo>
                    <a:pt x="273" y="1172"/>
                  </a:moveTo>
                  <a:cubicBezTo>
                    <a:pt x="248" y="1172"/>
                    <a:pt x="223" y="1184"/>
                    <a:pt x="205" y="1213"/>
                  </a:cubicBezTo>
                  <a:cubicBezTo>
                    <a:pt x="87" y="1388"/>
                    <a:pt x="26" y="1509"/>
                    <a:pt x="23" y="1515"/>
                  </a:cubicBezTo>
                  <a:cubicBezTo>
                    <a:pt x="1" y="1558"/>
                    <a:pt x="20" y="1610"/>
                    <a:pt x="63" y="1632"/>
                  </a:cubicBezTo>
                  <a:cubicBezTo>
                    <a:pt x="72" y="1638"/>
                    <a:pt x="87" y="1641"/>
                    <a:pt x="100" y="1641"/>
                  </a:cubicBezTo>
                  <a:lnTo>
                    <a:pt x="103" y="1641"/>
                  </a:lnTo>
                  <a:cubicBezTo>
                    <a:pt x="134" y="1638"/>
                    <a:pt x="161" y="1620"/>
                    <a:pt x="177" y="1592"/>
                  </a:cubicBezTo>
                  <a:cubicBezTo>
                    <a:pt x="229" y="1493"/>
                    <a:pt x="285" y="1398"/>
                    <a:pt x="346" y="1305"/>
                  </a:cubicBezTo>
                  <a:cubicBezTo>
                    <a:pt x="390" y="1238"/>
                    <a:pt x="333" y="1172"/>
                    <a:pt x="273" y="1172"/>
                  </a:cubicBezTo>
                  <a:close/>
                  <a:moveTo>
                    <a:pt x="6490" y="1316"/>
                  </a:moveTo>
                  <a:cubicBezTo>
                    <a:pt x="6411" y="1316"/>
                    <a:pt x="6363" y="1434"/>
                    <a:pt x="6453" y="1478"/>
                  </a:cubicBezTo>
                  <a:cubicBezTo>
                    <a:pt x="6546" y="1530"/>
                    <a:pt x="6635" y="1595"/>
                    <a:pt x="6715" y="1666"/>
                  </a:cubicBezTo>
                  <a:cubicBezTo>
                    <a:pt x="6731" y="1678"/>
                    <a:pt x="6753" y="1688"/>
                    <a:pt x="6774" y="1688"/>
                  </a:cubicBezTo>
                  <a:cubicBezTo>
                    <a:pt x="6851" y="1688"/>
                    <a:pt x="6888" y="1589"/>
                    <a:pt x="6830" y="1536"/>
                  </a:cubicBezTo>
                  <a:cubicBezTo>
                    <a:pt x="6740" y="1456"/>
                    <a:pt x="6641" y="1388"/>
                    <a:pt x="6537" y="1330"/>
                  </a:cubicBezTo>
                  <a:cubicBezTo>
                    <a:pt x="6520" y="1320"/>
                    <a:pt x="6504" y="1316"/>
                    <a:pt x="6490" y="1316"/>
                  </a:cubicBezTo>
                  <a:close/>
                  <a:moveTo>
                    <a:pt x="3651" y="1462"/>
                  </a:moveTo>
                  <a:cubicBezTo>
                    <a:pt x="3593" y="1462"/>
                    <a:pt x="3536" y="1523"/>
                    <a:pt x="3573" y="1589"/>
                  </a:cubicBezTo>
                  <a:cubicBezTo>
                    <a:pt x="3628" y="1684"/>
                    <a:pt x="3681" y="1783"/>
                    <a:pt x="3727" y="1885"/>
                  </a:cubicBezTo>
                  <a:cubicBezTo>
                    <a:pt x="3739" y="1916"/>
                    <a:pt x="3770" y="1937"/>
                    <a:pt x="3804" y="1937"/>
                  </a:cubicBezTo>
                  <a:cubicBezTo>
                    <a:pt x="3866" y="1934"/>
                    <a:pt x="3906" y="1873"/>
                    <a:pt x="3881" y="1817"/>
                  </a:cubicBezTo>
                  <a:cubicBezTo>
                    <a:pt x="3835" y="1709"/>
                    <a:pt x="3779" y="1604"/>
                    <a:pt x="3721" y="1503"/>
                  </a:cubicBezTo>
                  <a:cubicBezTo>
                    <a:pt x="3703" y="1474"/>
                    <a:pt x="3677" y="1462"/>
                    <a:pt x="3651" y="1462"/>
                  </a:cubicBezTo>
                  <a:close/>
                  <a:moveTo>
                    <a:pt x="4273" y="1572"/>
                  </a:moveTo>
                  <a:cubicBezTo>
                    <a:pt x="4253" y="1572"/>
                    <a:pt x="4232" y="1580"/>
                    <a:pt x="4214" y="1598"/>
                  </a:cubicBezTo>
                  <a:cubicBezTo>
                    <a:pt x="4128" y="1681"/>
                    <a:pt x="4048" y="1771"/>
                    <a:pt x="3977" y="1866"/>
                  </a:cubicBezTo>
                  <a:cubicBezTo>
                    <a:pt x="3949" y="1903"/>
                    <a:pt x="3958" y="1956"/>
                    <a:pt x="3995" y="1987"/>
                  </a:cubicBezTo>
                  <a:cubicBezTo>
                    <a:pt x="4011" y="1996"/>
                    <a:pt x="4029" y="2002"/>
                    <a:pt x="4048" y="2002"/>
                  </a:cubicBezTo>
                  <a:cubicBezTo>
                    <a:pt x="4072" y="2002"/>
                    <a:pt x="4100" y="1990"/>
                    <a:pt x="4115" y="1968"/>
                  </a:cubicBezTo>
                  <a:cubicBezTo>
                    <a:pt x="4180" y="1879"/>
                    <a:pt x="4251" y="1799"/>
                    <a:pt x="4331" y="1721"/>
                  </a:cubicBezTo>
                  <a:cubicBezTo>
                    <a:pt x="4396" y="1660"/>
                    <a:pt x="4339" y="1572"/>
                    <a:pt x="4273" y="1572"/>
                  </a:cubicBezTo>
                  <a:close/>
                  <a:moveTo>
                    <a:pt x="7005" y="1768"/>
                  </a:moveTo>
                  <a:cubicBezTo>
                    <a:pt x="6943" y="1768"/>
                    <a:pt x="6886" y="1837"/>
                    <a:pt x="6934" y="1903"/>
                  </a:cubicBezTo>
                  <a:cubicBezTo>
                    <a:pt x="6999" y="1993"/>
                    <a:pt x="7052" y="2085"/>
                    <a:pt x="7095" y="2187"/>
                  </a:cubicBezTo>
                  <a:cubicBezTo>
                    <a:pt x="7110" y="2215"/>
                    <a:pt x="7138" y="2237"/>
                    <a:pt x="7172" y="2237"/>
                  </a:cubicBezTo>
                  <a:lnTo>
                    <a:pt x="7175" y="2237"/>
                  </a:lnTo>
                  <a:cubicBezTo>
                    <a:pt x="7237" y="2237"/>
                    <a:pt x="7277" y="2172"/>
                    <a:pt x="7252" y="2116"/>
                  </a:cubicBezTo>
                  <a:cubicBezTo>
                    <a:pt x="7203" y="2005"/>
                    <a:pt x="7144" y="1900"/>
                    <a:pt x="7073" y="1805"/>
                  </a:cubicBezTo>
                  <a:cubicBezTo>
                    <a:pt x="7054" y="1779"/>
                    <a:pt x="7029" y="1768"/>
                    <a:pt x="7005" y="1768"/>
                  </a:cubicBezTo>
                  <a:close/>
                  <a:moveTo>
                    <a:pt x="8677" y="2061"/>
                  </a:moveTo>
                  <a:cubicBezTo>
                    <a:pt x="8557" y="2064"/>
                    <a:pt x="8437" y="2082"/>
                    <a:pt x="8322" y="2113"/>
                  </a:cubicBezTo>
                  <a:cubicBezTo>
                    <a:pt x="8224" y="2141"/>
                    <a:pt x="8242" y="2283"/>
                    <a:pt x="8344" y="2283"/>
                  </a:cubicBezTo>
                  <a:cubicBezTo>
                    <a:pt x="8350" y="2283"/>
                    <a:pt x="8356" y="2283"/>
                    <a:pt x="8366" y="2280"/>
                  </a:cubicBezTo>
                  <a:cubicBezTo>
                    <a:pt x="8467" y="2252"/>
                    <a:pt x="8575" y="2237"/>
                    <a:pt x="8683" y="2233"/>
                  </a:cubicBezTo>
                  <a:cubicBezTo>
                    <a:pt x="8730" y="2230"/>
                    <a:pt x="8767" y="2190"/>
                    <a:pt x="8767" y="2144"/>
                  </a:cubicBezTo>
                  <a:cubicBezTo>
                    <a:pt x="8763" y="2098"/>
                    <a:pt x="8723" y="2061"/>
                    <a:pt x="8677" y="2061"/>
                  </a:cubicBezTo>
                  <a:close/>
                  <a:moveTo>
                    <a:pt x="9017" y="2095"/>
                  </a:moveTo>
                  <a:cubicBezTo>
                    <a:pt x="8925" y="2095"/>
                    <a:pt x="8898" y="2242"/>
                    <a:pt x="9001" y="2264"/>
                  </a:cubicBezTo>
                  <a:cubicBezTo>
                    <a:pt x="9106" y="2289"/>
                    <a:pt x="9208" y="2326"/>
                    <a:pt x="9303" y="2375"/>
                  </a:cubicBezTo>
                  <a:cubicBezTo>
                    <a:pt x="9312" y="2382"/>
                    <a:pt x="9328" y="2385"/>
                    <a:pt x="9340" y="2385"/>
                  </a:cubicBezTo>
                  <a:lnTo>
                    <a:pt x="9343" y="2385"/>
                  </a:lnTo>
                  <a:cubicBezTo>
                    <a:pt x="9430" y="2385"/>
                    <a:pt x="9461" y="2264"/>
                    <a:pt x="9380" y="2224"/>
                  </a:cubicBezTo>
                  <a:cubicBezTo>
                    <a:pt x="9272" y="2169"/>
                    <a:pt x="9158" y="2126"/>
                    <a:pt x="9041" y="2098"/>
                  </a:cubicBezTo>
                  <a:cubicBezTo>
                    <a:pt x="9033" y="2096"/>
                    <a:pt x="9025" y="2095"/>
                    <a:pt x="9017" y="2095"/>
                  </a:cubicBezTo>
                  <a:close/>
                  <a:moveTo>
                    <a:pt x="8026" y="2230"/>
                  </a:moveTo>
                  <a:cubicBezTo>
                    <a:pt x="8013" y="2230"/>
                    <a:pt x="8000" y="2233"/>
                    <a:pt x="7986" y="2240"/>
                  </a:cubicBezTo>
                  <a:cubicBezTo>
                    <a:pt x="7878" y="2292"/>
                    <a:pt x="7776" y="2351"/>
                    <a:pt x="7678" y="2419"/>
                  </a:cubicBezTo>
                  <a:cubicBezTo>
                    <a:pt x="7610" y="2468"/>
                    <a:pt x="7644" y="2576"/>
                    <a:pt x="7727" y="2576"/>
                  </a:cubicBezTo>
                  <a:cubicBezTo>
                    <a:pt x="7746" y="2576"/>
                    <a:pt x="7761" y="2570"/>
                    <a:pt x="7776" y="2560"/>
                  </a:cubicBezTo>
                  <a:cubicBezTo>
                    <a:pt x="7866" y="2499"/>
                    <a:pt x="7962" y="2443"/>
                    <a:pt x="8060" y="2394"/>
                  </a:cubicBezTo>
                  <a:cubicBezTo>
                    <a:pt x="8151" y="2351"/>
                    <a:pt x="8106" y="2230"/>
                    <a:pt x="8026" y="2230"/>
                  </a:cubicBezTo>
                  <a:close/>
                  <a:moveTo>
                    <a:pt x="3919" y="2086"/>
                  </a:moveTo>
                  <a:cubicBezTo>
                    <a:pt x="3911" y="2086"/>
                    <a:pt x="3904" y="2087"/>
                    <a:pt x="3896" y="2089"/>
                  </a:cubicBezTo>
                  <a:cubicBezTo>
                    <a:pt x="3859" y="2113"/>
                    <a:pt x="3822" y="2138"/>
                    <a:pt x="3789" y="2166"/>
                  </a:cubicBezTo>
                  <a:cubicBezTo>
                    <a:pt x="3730" y="2271"/>
                    <a:pt x="3684" y="2382"/>
                    <a:pt x="3647" y="2496"/>
                  </a:cubicBezTo>
                  <a:cubicBezTo>
                    <a:pt x="3631" y="2539"/>
                    <a:pt x="3656" y="2588"/>
                    <a:pt x="3702" y="2604"/>
                  </a:cubicBezTo>
                  <a:cubicBezTo>
                    <a:pt x="3711" y="2604"/>
                    <a:pt x="3721" y="2607"/>
                    <a:pt x="3730" y="2607"/>
                  </a:cubicBezTo>
                  <a:cubicBezTo>
                    <a:pt x="3767" y="2607"/>
                    <a:pt x="3798" y="2582"/>
                    <a:pt x="3810" y="2545"/>
                  </a:cubicBezTo>
                  <a:cubicBezTo>
                    <a:pt x="3829" y="2489"/>
                    <a:pt x="3850" y="2431"/>
                    <a:pt x="3875" y="2378"/>
                  </a:cubicBezTo>
                  <a:cubicBezTo>
                    <a:pt x="3881" y="2422"/>
                    <a:pt x="3884" y="2465"/>
                    <a:pt x="3884" y="2511"/>
                  </a:cubicBezTo>
                  <a:cubicBezTo>
                    <a:pt x="3884" y="2556"/>
                    <a:pt x="3921" y="2595"/>
                    <a:pt x="3965" y="2595"/>
                  </a:cubicBezTo>
                  <a:cubicBezTo>
                    <a:pt x="3967" y="2595"/>
                    <a:pt x="3969" y="2594"/>
                    <a:pt x="3970" y="2594"/>
                  </a:cubicBezTo>
                  <a:cubicBezTo>
                    <a:pt x="4020" y="2594"/>
                    <a:pt x="4057" y="2554"/>
                    <a:pt x="4057" y="2508"/>
                  </a:cubicBezTo>
                  <a:cubicBezTo>
                    <a:pt x="4051" y="2388"/>
                    <a:pt x="4035" y="2267"/>
                    <a:pt x="4001" y="2150"/>
                  </a:cubicBezTo>
                  <a:cubicBezTo>
                    <a:pt x="3991" y="2111"/>
                    <a:pt x="3957" y="2086"/>
                    <a:pt x="3919" y="2086"/>
                  </a:cubicBezTo>
                  <a:close/>
                  <a:moveTo>
                    <a:pt x="9628" y="2400"/>
                  </a:moveTo>
                  <a:cubicBezTo>
                    <a:pt x="9557" y="2400"/>
                    <a:pt x="9503" y="2500"/>
                    <a:pt x="9578" y="2557"/>
                  </a:cubicBezTo>
                  <a:cubicBezTo>
                    <a:pt x="9667" y="2625"/>
                    <a:pt x="9754" y="2696"/>
                    <a:pt x="9834" y="2770"/>
                  </a:cubicBezTo>
                  <a:cubicBezTo>
                    <a:pt x="9849" y="2786"/>
                    <a:pt x="9868" y="2792"/>
                    <a:pt x="9889" y="2792"/>
                  </a:cubicBezTo>
                  <a:lnTo>
                    <a:pt x="9892" y="2792"/>
                  </a:lnTo>
                  <a:cubicBezTo>
                    <a:pt x="9969" y="2792"/>
                    <a:pt x="10006" y="2696"/>
                    <a:pt x="9948" y="2644"/>
                  </a:cubicBezTo>
                  <a:cubicBezTo>
                    <a:pt x="9865" y="2567"/>
                    <a:pt x="9775" y="2493"/>
                    <a:pt x="9679" y="2419"/>
                  </a:cubicBezTo>
                  <a:cubicBezTo>
                    <a:pt x="9662" y="2406"/>
                    <a:pt x="9645" y="2400"/>
                    <a:pt x="9628" y="2400"/>
                  </a:cubicBezTo>
                  <a:close/>
                  <a:moveTo>
                    <a:pt x="7284" y="2391"/>
                  </a:moveTo>
                  <a:cubicBezTo>
                    <a:pt x="7276" y="2391"/>
                    <a:pt x="7269" y="2392"/>
                    <a:pt x="7261" y="2394"/>
                  </a:cubicBezTo>
                  <a:cubicBezTo>
                    <a:pt x="7215" y="2403"/>
                    <a:pt x="7187" y="2449"/>
                    <a:pt x="7200" y="2496"/>
                  </a:cubicBezTo>
                  <a:cubicBezTo>
                    <a:pt x="7221" y="2594"/>
                    <a:pt x="7237" y="2696"/>
                    <a:pt x="7243" y="2801"/>
                  </a:cubicBezTo>
                  <a:cubicBezTo>
                    <a:pt x="7215" y="2832"/>
                    <a:pt x="7184" y="2863"/>
                    <a:pt x="7160" y="2897"/>
                  </a:cubicBezTo>
                  <a:cubicBezTo>
                    <a:pt x="7129" y="2934"/>
                    <a:pt x="7132" y="2986"/>
                    <a:pt x="7169" y="3017"/>
                  </a:cubicBezTo>
                  <a:cubicBezTo>
                    <a:pt x="7184" y="3029"/>
                    <a:pt x="7203" y="3035"/>
                    <a:pt x="7224" y="3038"/>
                  </a:cubicBezTo>
                  <a:cubicBezTo>
                    <a:pt x="7249" y="3038"/>
                    <a:pt x="7274" y="3026"/>
                    <a:pt x="7292" y="3005"/>
                  </a:cubicBezTo>
                  <a:cubicBezTo>
                    <a:pt x="7360" y="2921"/>
                    <a:pt x="7437" y="2841"/>
                    <a:pt x="7517" y="2767"/>
                  </a:cubicBezTo>
                  <a:cubicBezTo>
                    <a:pt x="7587" y="2707"/>
                    <a:pt x="7530" y="2614"/>
                    <a:pt x="7462" y="2614"/>
                  </a:cubicBezTo>
                  <a:cubicBezTo>
                    <a:pt x="7443" y="2614"/>
                    <a:pt x="7422" y="2622"/>
                    <a:pt x="7403" y="2641"/>
                  </a:cubicBezTo>
                  <a:lnTo>
                    <a:pt x="7400" y="2644"/>
                  </a:lnTo>
                  <a:cubicBezTo>
                    <a:pt x="7391" y="2579"/>
                    <a:pt x="7379" y="2517"/>
                    <a:pt x="7366" y="2456"/>
                  </a:cubicBezTo>
                  <a:cubicBezTo>
                    <a:pt x="7356" y="2417"/>
                    <a:pt x="7322" y="2391"/>
                    <a:pt x="7284" y="2391"/>
                  </a:cubicBezTo>
                  <a:close/>
                  <a:moveTo>
                    <a:pt x="3904" y="2757"/>
                  </a:moveTo>
                  <a:cubicBezTo>
                    <a:pt x="3876" y="2757"/>
                    <a:pt x="3849" y="2771"/>
                    <a:pt x="3832" y="2804"/>
                  </a:cubicBezTo>
                  <a:cubicBezTo>
                    <a:pt x="3804" y="2860"/>
                    <a:pt x="3770" y="2875"/>
                    <a:pt x="3770" y="2875"/>
                  </a:cubicBezTo>
                  <a:cubicBezTo>
                    <a:pt x="3770" y="2875"/>
                    <a:pt x="3769" y="2878"/>
                    <a:pt x="3769" y="2878"/>
                  </a:cubicBezTo>
                  <a:cubicBezTo>
                    <a:pt x="3767" y="2878"/>
                    <a:pt x="3766" y="2872"/>
                    <a:pt x="3764" y="2847"/>
                  </a:cubicBezTo>
                  <a:cubicBezTo>
                    <a:pt x="3757" y="2796"/>
                    <a:pt x="3718" y="2772"/>
                    <a:pt x="3679" y="2772"/>
                  </a:cubicBezTo>
                  <a:cubicBezTo>
                    <a:pt x="3632" y="2772"/>
                    <a:pt x="3584" y="2806"/>
                    <a:pt x="3591" y="2869"/>
                  </a:cubicBezTo>
                  <a:cubicBezTo>
                    <a:pt x="3594" y="2906"/>
                    <a:pt x="3610" y="2943"/>
                    <a:pt x="3631" y="2977"/>
                  </a:cubicBezTo>
                  <a:cubicBezTo>
                    <a:pt x="3662" y="3020"/>
                    <a:pt x="3711" y="3048"/>
                    <a:pt x="3767" y="3048"/>
                  </a:cubicBezTo>
                  <a:cubicBezTo>
                    <a:pt x="3850" y="3048"/>
                    <a:pt x="3927" y="2986"/>
                    <a:pt x="3983" y="2884"/>
                  </a:cubicBezTo>
                  <a:cubicBezTo>
                    <a:pt x="4018" y="2816"/>
                    <a:pt x="3961" y="2757"/>
                    <a:pt x="3904" y="2757"/>
                  </a:cubicBezTo>
                  <a:close/>
                  <a:moveTo>
                    <a:pt x="10131" y="2862"/>
                  </a:moveTo>
                  <a:cubicBezTo>
                    <a:pt x="10068" y="2862"/>
                    <a:pt x="10010" y="2940"/>
                    <a:pt x="10065" y="3005"/>
                  </a:cubicBezTo>
                  <a:cubicBezTo>
                    <a:pt x="10139" y="3088"/>
                    <a:pt x="10207" y="3177"/>
                    <a:pt x="10269" y="3270"/>
                  </a:cubicBezTo>
                  <a:cubicBezTo>
                    <a:pt x="10284" y="3291"/>
                    <a:pt x="10312" y="3307"/>
                    <a:pt x="10340" y="3307"/>
                  </a:cubicBezTo>
                  <a:lnTo>
                    <a:pt x="10340" y="3310"/>
                  </a:lnTo>
                  <a:cubicBezTo>
                    <a:pt x="10355" y="3307"/>
                    <a:pt x="10373" y="3301"/>
                    <a:pt x="10389" y="3291"/>
                  </a:cubicBezTo>
                  <a:cubicBezTo>
                    <a:pt x="10426" y="3264"/>
                    <a:pt x="10438" y="3211"/>
                    <a:pt x="10410" y="3174"/>
                  </a:cubicBezTo>
                  <a:cubicBezTo>
                    <a:pt x="10346" y="3075"/>
                    <a:pt x="10272" y="2983"/>
                    <a:pt x="10195" y="2894"/>
                  </a:cubicBezTo>
                  <a:cubicBezTo>
                    <a:pt x="10176" y="2871"/>
                    <a:pt x="10153" y="2862"/>
                    <a:pt x="10131" y="2862"/>
                  </a:cubicBezTo>
                  <a:close/>
                  <a:moveTo>
                    <a:pt x="7315" y="3069"/>
                  </a:moveTo>
                  <a:cubicBezTo>
                    <a:pt x="7273" y="3069"/>
                    <a:pt x="7233" y="3101"/>
                    <a:pt x="7231" y="3143"/>
                  </a:cubicBezTo>
                  <a:cubicBezTo>
                    <a:pt x="7215" y="3248"/>
                    <a:pt x="7187" y="3347"/>
                    <a:pt x="7141" y="3443"/>
                  </a:cubicBezTo>
                  <a:cubicBezTo>
                    <a:pt x="7120" y="3483"/>
                    <a:pt x="7135" y="3535"/>
                    <a:pt x="7175" y="3557"/>
                  </a:cubicBezTo>
                  <a:cubicBezTo>
                    <a:pt x="7187" y="3563"/>
                    <a:pt x="7203" y="3566"/>
                    <a:pt x="7218" y="3569"/>
                  </a:cubicBezTo>
                  <a:cubicBezTo>
                    <a:pt x="7249" y="3569"/>
                    <a:pt x="7277" y="3550"/>
                    <a:pt x="7292" y="3523"/>
                  </a:cubicBezTo>
                  <a:cubicBezTo>
                    <a:pt x="7348" y="3412"/>
                    <a:pt x="7385" y="3291"/>
                    <a:pt x="7400" y="3168"/>
                  </a:cubicBezTo>
                  <a:cubicBezTo>
                    <a:pt x="7406" y="3122"/>
                    <a:pt x="7372" y="3079"/>
                    <a:pt x="7326" y="3069"/>
                  </a:cubicBezTo>
                  <a:cubicBezTo>
                    <a:pt x="7323" y="3069"/>
                    <a:pt x="7319" y="3069"/>
                    <a:pt x="7315" y="3069"/>
                  </a:cubicBezTo>
                  <a:close/>
                  <a:moveTo>
                    <a:pt x="7027" y="3148"/>
                  </a:moveTo>
                  <a:cubicBezTo>
                    <a:pt x="7000" y="3148"/>
                    <a:pt x="6973" y="3161"/>
                    <a:pt x="6956" y="3193"/>
                  </a:cubicBezTo>
                  <a:cubicBezTo>
                    <a:pt x="6901" y="3285"/>
                    <a:pt x="6867" y="3387"/>
                    <a:pt x="6860" y="3495"/>
                  </a:cubicBezTo>
                  <a:cubicBezTo>
                    <a:pt x="6860" y="3529"/>
                    <a:pt x="6867" y="3563"/>
                    <a:pt x="6882" y="3594"/>
                  </a:cubicBezTo>
                  <a:cubicBezTo>
                    <a:pt x="6894" y="3625"/>
                    <a:pt x="6925" y="3643"/>
                    <a:pt x="6959" y="3646"/>
                  </a:cubicBezTo>
                  <a:cubicBezTo>
                    <a:pt x="6971" y="3646"/>
                    <a:pt x="6984" y="3643"/>
                    <a:pt x="6993" y="3637"/>
                  </a:cubicBezTo>
                  <a:cubicBezTo>
                    <a:pt x="7036" y="3618"/>
                    <a:pt x="7055" y="3566"/>
                    <a:pt x="7036" y="3523"/>
                  </a:cubicBezTo>
                  <a:cubicBezTo>
                    <a:pt x="7033" y="3513"/>
                    <a:pt x="7030" y="3504"/>
                    <a:pt x="7033" y="3495"/>
                  </a:cubicBezTo>
                  <a:cubicBezTo>
                    <a:pt x="7033" y="3464"/>
                    <a:pt x="7042" y="3396"/>
                    <a:pt x="7107" y="3276"/>
                  </a:cubicBezTo>
                  <a:cubicBezTo>
                    <a:pt x="7143" y="3207"/>
                    <a:pt x="7085" y="3148"/>
                    <a:pt x="7027" y="3148"/>
                  </a:cubicBezTo>
                  <a:close/>
                  <a:moveTo>
                    <a:pt x="10512" y="3433"/>
                  </a:moveTo>
                  <a:cubicBezTo>
                    <a:pt x="10456" y="3433"/>
                    <a:pt x="10399" y="3489"/>
                    <a:pt x="10432" y="3557"/>
                  </a:cubicBezTo>
                  <a:cubicBezTo>
                    <a:pt x="10481" y="3655"/>
                    <a:pt x="10522" y="3757"/>
                    <a:pt x="10555" y="3862"/>
                  </a:cubicBezTo>
                  <a:cubicBezTo>
                    <a:pt x="10568" y="3899"/>
                    <a:pt x="10599" y="3921"/>
                    <a:pt x="10636" y="3924"/>
                  </a:cubicBezTo>
                  <a:cubicBezTo>
                    <a:pt x="10645" y="3921"/>
                    <a:pt x="10654" y="3921"/>
                    <a:pt x="10663" y="3918"/>
                  </a:cubicBezTo>
                  <a:cubicBezTo>
                    <a:pt x="10710" y="3905"/>
                    <a:pt x="10734" y="3856"/>
                    <a:pt x="10719" y="3810"/>
                  </a:cubicBezTo>
                  <a:cubicBezTo>
                    <a:pt x="10682" y="3699"/>
                    <a:pt x="10639" y="3587"/>
                    <a:pt x="10586" y="3483"/>
                  </a:cubicBezTo>
                  <a:cubicBezTo>
                    <a:pt x="10570" y="3447"/>
                    <a:pt x="10541" y="3433"/>
                    <a:pt x="10512" y="3433"/>
                  </a:cubicBezTo>
                  <a:close/>
                  <a:moveTo>
                    <a:pt x="10716" y="4086"/>
                  </a:moveTo>
                  <a:cubicBezTo>
                    <a:pt x="10711" y="4086"/>
                    <a:pt x="10706" y="4086"/>
                    <a:pt x="10700" y="4087"/>
                  </a:cubicBezTo>
                  <a:cubicBezTo>
                    <a:pt x="10654" y="4093"/>
                    <a:pt x="10620" y="4136"/>
                    <a:pt x="10626" y="4183"/>
                  </a:cubicBezTo>
                  <a:cubicBezTo>
                    <a:pt x="10636" y="4254"/>
                    <a:pt x="10642" y="4325"/>
                    <a:pt x="10642" y="4399"/>
                  </a:cubicBezTo>
                  <a:cubicBezTo>
                    <a:pt x="10642" y="4433"/>
                    <a:pt x="10642" y="4467"/>
                    <a:pt x="10639" y="4504"/>
                  </a:cubicBezTo>
                  <a:cubicBezTo>
                    <a:pt x="10633" y="4550"/>
                    <a:pt x="10666" y="4593"/>
                    <a:pt x="10713" y="4599"/>
                  </a:cubicBezTo>
                  <a:lnTo>
                    <a:pt x="10722" y="4599"/>
                  </a:lnTo>
                  <a:cubicBezTo>
                    <a:pt x="10765" y="4596"/>
                    <a:pt x="10802" y="4565"/>
                    <a:pt x="10808" y="4522"/>
                  </a:cubicBezTo>
                  <a:cubicBezTo>
                    <a:pt x="10811" y="4482"/>
                    <a:pt x="10815" y="4439"/>
                    <a:pt x="10815" y="4399"/>
                  </a:cubicBezTo>
                  <a:cubicBezTo>
                    <a:pt x="10815" y="4318"/>
                    <a:pt x="10808" y="4238"/>
                    <a:pt x="10796" y="4158"/>
                  </a:cubicBezTo>
                  <a:cubicBezTo>
                    <a:pt x="10793" y="4117"/>
                    <a:pt x="10756" y="4086"/>
                    <a:pt x="10716" y="408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9"/>
            <p:cNvSpPr/>
            <p:nvPr/>
          </p:nvSpPr>
          <p:spPr>
            <a:xfrm>
              <a:off x="347851" y="3549083"/>
              <a:ext cx="86504" cy="86286"/>
            </a:xfrm>
            <a:custGeom>
              <a:avLst/>
              <a:gdLst/>
              <a:ahLst/>
              <a:cxnLst/>
              <a:rect l="l" t="t" r="r" b="b"/>
              <a:pathLst>
                <a:path w="1188" h="1185" extrusionOk="0">
                  <a:moveTo>
                    <a:pt x="596" y="170"/>
                  </a:moveTo>
                  <a:cubicBezTo>
                    <a:pt x="827" y="173"/>
                    <a:pt x="1015" y="361"/>
                    <a:pt x="1012" y="596"/>
                  </a:cubicBezTo>
                  <a:cubicBezTo>
                    <a:pt x="1009" y="827"/>
                    <a:pt x="824" y="1012"/>
                    <a:pt x="592" y="1015"/>
                  </a:cubicBezTo>
                  <a:cubicBezTo>
                    <a:pt x="364" y="1006"/>
                    <a:pt x="185" y="818"/>
                    <a:pt x="185" y="592"/>
                  </a:cubicBezTo>
                  <a:cubicBezTo>
                    <a:pt x="185" y="364"/>
                    <a:pt x="367" y="179"/>
                    <a:pt x="596" y="173"/>
                  </a:cubicBezTo>
                  <a:lnTo>
                    <a:pt x="596" y="170"/>
                  </a:lnTo>
                  <a:close/>
                  <a:moveTo>
                    <a:pt x="596" y="0"/>
                  </a:moveTo>
                  <a:cubicBezTo>
                    <a:pt x="269" y="0"/>
                    <a:pt x="0" y="262"/>
                    <a:pt x="0" y="592"/>
                  </a:cubicBezTo>
                  <a:cubicBezTo>
                    <a:pt x="0" y="919"/>
                    <a:pt x="266" y="1185"/>
                    <a:pt x="592" y="1185"/>
                  </a:cubicBezTo>
                  <a:lnTo>
                    <a:pt x="596" y="1185"/>
                  </a:lnTo>
                  <a:cubicBezTo>
                    <a:pt x="923" y="1185"/>
                    <a:pt x="1188" y="919"/>
                    <a:pt x="1188" y="592"/>
                  </a:cubicBezTo>
                  <a:cubicBezTo>
                    <a:pt x="1188" y="262"/>
                    <a:pt x="923" y="0"/>
                    <a:pt x="5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9"/>
            <p:cNvSpPr/>
            <p:nvPr/>
          </p:nvSpPr>
          <p:spPr>
            <a:xfrm>
              <a:off x="98895" y="3357080"/>
              <a:ext cx="161423" cy="148928"/>
            </a:xfrm>
            <a:custGeom>
              <a:avLst/>
              <a:gdLst/>
              <a:ahLst/>
              <a:cxnLst/>
              <a:rect l="l" t="t" r="r" b="b"/>
              <a:pathLst>
                <a:path w="2558" h="2360" extrusionOk="0">
                  <a:moveTo>
                    <a:pt x="1855" y="179"/>
                  </a:moveTo>
                  <a:lnTo>
                    <a:pt x="1855" y="179"/>
                  </a:lnTo>
                  <a:cubicBezTo>
                    <a:pt x="1827" y="306"/>
                    <a:pt x="1771" y="531"/>
                    <a:pt x="1707" y="790"/>
                  </a:cubicBezTo>
                  <a:cubicBezTo>
                    <a:pt x="1583" y="710"/>
                    <a:pt x="1457" y="630"/>
                    <a:pt x="1330" y="553"/>
                  </a:cubicBezTo>
                  <a:cubicBezTo>
                    <a:pt x="1629" y="306"/>
                    <a:pt x="1781" y="213"/>
                    <a:pt x="1855" y="179"/>
                  </a:cubicBezTo>
                  <a:close/>
                  <a:moveTo>
                    <a:pt x="522" y="287"/>
                  </a:moveTo>
                  <a:cubicBezTo>
                    <a:pt x="704" y="374"/>
                    <a:pt x="880" y="469"/>
                    <a:pt x="1053" y="577"/>
                  </a:cubicBezTo>
                  <a:cubicBezTo>
                    <a:pt x="942" y="670"/>
                    <a:pt x="824" y="778"/>
                    <a:pt x="698" y="892"/>
                  </a:cubicBezTo>
                  <a:cubicBezTo>
                    <a:pt x="575" y="559"/>
                    <a:pt x="531" y="371"/>
                    <a:pt x="522" y="287"/>
                  </a:cubicBezTo>
                  <a:close/>
                  <a:moveTo>
                    <a:pt x="1811" y="1046"/>
                  </a:moveTo>
                  <a:cubicBezTo>
                    <a:pt x="2070" y="1219"/>
                    <a:pt x="2225" y="1330"/>
                    <a:pt x="2308" y="1398"/>
                  </a:cubicBezTo>
                  <a:cubicBezTo>
                    <a:pt x="2188" y="1413"/>
                    <a:pt x="1981" y="1438"/>
                    <a:pt x="1694" y="1462"/>
                  </a:cubicBezTo>
                  <a:cubicBezTo>
                    <a:pt x="1731" y="1336"/>
                    <a:pt x="1771" y="1197"/>
                    <a:pt x="1808" y="1046"/>
                  </a:cubicBezTo>
                  <a:close/>
                  <a:moveTo>
                    <a:pt x="1201" y="664"/>
                  </a:moveTo>
                  <a:cubicBezTo>
                    <a:pt x="1355" y="756"/>
                    <a:pt x="1515" y="855"/>
                    <a:pt x="1666" y="954"/>
                  </a:cubicBezTo>
                  <a:cubicBezTo>
                    <a:pt x="1617" y="1148"/>
                    <a:pt x="1571" y="1324"/>
                    <a:pt x="1525" y="1478"/>
                  </a:cubicBezTo>
                  <a:cubicBezTo>
                    <a:pt x="1336" y="1493"/>
                    <a:pt x="1136" y="1509"/>
                    <a:pt x="951" y="1521"/>
                  </a:cubicBezTo>
                  <a:cubicBezTo>
                    <a:pt x="883" y="1367"/>
                    <a:pt x="815" y="1210"/>
                    <a:pt x="757" y="1055"/>
                  </a:cubicBezTo>
                  <a:cubicBezTo>
                    <a:pt x="917" y="910"/>
                    <a:pt x="1065" y="778"/>
                    <a:pt x="1201" y="664"/>
                  </a:cubicBezTo>
                  <a:close/>
                  <a:moveTo>
                    <a:pt x="630" y="1173"/>
                  </a:moveTo>
                  <a:cubicBezTo>
                    <a:pt x="676" y="1293"/>
                    <a:pt x="726" y="1413"/>
                    <a:pt x="775" y="1530"/>
                  </a:cubicBezTo>
                  <a:cubicBezTo>
                    <a:pt x="613" y="1539"/>
                    <a:pt x="473" y="1543"/>
                    <a:pt x="370" y="1543"/>
                  </a:cubicBezTo>
                  <a:cubicBezTo>
                    <a:pt x="319" y="1543"/>
                    <a:pt x="276" y="1542"/>
                    <a:pt x="245" y="1540"/>
                  </a:cubicBezTo>
                  <a:cubicBezTo>
                    <a:pt x="337" y="1450"/>
                    <a:pt x="476" y="1317"/>
                    <a:pt x="630" y="1173"/>
                  </a:cubicBezTo>
                  <a:close/>
                  <a:moveTo>
                    <a:pt x="1472" y="1644"/>
                  </a:moveTo>
                  <a:lnTo>
                    <a:pt x="1472" y="1644"/>
                  </a:lnTo>
                  <a:cubicBezTo>
                    <a:pt x="1370" y="1981"/>
                    <a:pt x="1306" y="2116"/>
                    <a:pt x="1275" y="2172"/>
                  </a:cubicBezTo>
                  <a:cubicBezTo>
                    <a:pt x="1176" y="2015"/>
                    <a:pt x="1090" y="1848"/>
                    <a:pt x="1019" y="1678"/>
                  </a:cubicBezTo>
                  <a:cubicBezTo>
                    <a:pt x="1167" y="1672"/>
                    <a:pt x="1321" y="1657"/>
                    <a:pt x="1472" y="1644"/>
                  </a:cubicBezTo>
                  <a:close/>
                  <a:moveTo>
                    <a:pt x="1916" y="0"/>
                  </a:moveTo>
                  <a:cubicBezTo>
                    <a:pt x="1833" y="0"/>
                    <a:pt x="1673" y="53"/>
                    <a:pt x="1182" y="466"/>
                  </a:cubicBezTo>
                  <a:cubicBezTo>
                    <a:pt x="960" y="334"/>
                    <a:pt x="618" y="136"/>
                    <a:pt x="507" y="108"/>
                  </a:cubicBezTo>
                  <a:cubicBezTo>
                    <a:pt x="494" y="108"/>
                    <a:pt x="485" y="105"/>
                    <a:pt x="476" y="105"/>
                  </a:cubicBezTo>
                  <a:cubicBezTo>
                    <a:pt x="439" y="105"/>
                    <a:pt x="408" y="124"/>
                    <a:pt x="386" y="155"/>
                  </a:cubicBezTo>
                  <a:cubicBezTo>
                    <a:pt x="359" y="192"/>
                    <a:pt x="297" y="281"/>
                    <a:pt x="568" y="1009"/>
                  </a:cubicBezTo>
                  <a:cubicBezTo>
                    <a:pt x="328" y="1231"/>
                    <a:pt x="118" y="1435"/>
                    <a:pt x="38" y="1515"/>
                  </a:cubicBezTo>
                  <a:cubicBezTo>
                    <a:pt x="10" y="1543"/>
                    <a:pt x="1" y="1583"/>
                    <a:pt x="13" y="1620"/>
                  </a:cubicBezTo>
                  <a:cubicBezTo>
                    <a:pt x="38" y="1681"/>
                    <a:pt x="93" y="1706"/>
                    <a:pt x="374" y="1706"/>
                  </a:cubicBezTo>
                  <a:cubicBezTo>
                    <a:pt x="497" y="1706"/>
                    <a:pt x="655" y="1700"/>
                    <a:pt x="846" y="1691"/>
                  </a:cubicBezTo>
                  <a:cubicBezTo>
                    <a:pt x="966" y="1959"/>
                    <a:pt x="1117" y="2271"/>
                    <a:pt x="1207" y="2338"/>
                  </a:cubicBezTo>
                  <a:cubicBezTo>
                    <a:pt x="1225" y="2351"/>
                    <a:pt x="1247" y="2360"/>
                    <a:pt x="1272" y="2360"/>
                  </a:cubicBezTo>
                  <a:lnTo>
                    <a:pt x="1275" y="2360"/>
                  </a:lnTo>
                  <a:cubicBezTo>
                    <a:pt x="1358" y="2360"/>
                    <a:pt x="1444" y="2304"/>
                    <a:pt x="1648" y="1629"/>
                  </a:cubicBezTo>
                  <a:cubicBezTo>
                    <a:pt x="1947" y="1604"/>
                    <a:pt x="2413" y="1555"/>
                    <a:pt x="2487" y="1530"/>
                  </a:cubicBezTo>
                  <a:cubicBezTo>
                    <a:pt x="2518" y="1515"/>
                    <a:pt x="2539" y="1487"/>
                    <a:pt x="2545" y="1456"/>
                  </a:cubicBezTo>
                  <a:cubicBezTo>
                    <a:pt x="2549" y="1398"/>
                    <a:pt x="2558" y="1339"/>
                    <a:pt x="1851" y="883"/>
                  </a:cubicBezTo>
                  <a:cubicBezTo>
                    <a:pt x="1959" y="466"/>
                    <a:pt x="2037" y="118"/>
                    <a:pt x="2037" y="115"/>
                  </a:cubicBezTo>
                  <a:cubicBezTo>
                    <a:pt x="2040" y="90"/>
                    <a:pt x="2033" y="62"/>
                    <a:pt x="2018" y="44"/>
                  </a:cubicBezTo>
                  <a:cubicBezTo>
                    <a:pt x="1990" y="16"/>
                    <a:pt x="1953" y="0"/>
                    <a:pt x="19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9"/>
            <p:cNvSpPr/>
            <p:nvPr/>
          </p:nvSpPr>
          <p:spPr>
            <a:xfrm>
              <a:off x="1839941" y="4971621"/>
              <a:ext cx="114472" cy="115104"/>
            </a:xfrm>
            <a:custGeom>
              <a:avLst/>
              <a:gdLst/>
              <a:ahLst/>
              <a:cxnLst/>
              <a:rect l="l" t="t" r="r" b="b"/>
              <a:pathLst>
                <a:path w="1814" h="1824" extrusionOk="0">
                  <a:moveTo>
                    <a:pt x="969" y="232"/>
                  </a:moveTo>
                  <a:cubicBezTo>
                    <a:pt x="993" y="309"/>
                    <a:pt x="1018" y="414"/>
                    <a:pt x="1034" y="482"/>
                  </a:cubicBezTo>
                  <a:cubicBezTo>
                    <a:pt x="1080" y="664"/>
                    <a:pt x="1089" y="704"/>
                    <a:pt x="1111" y="735"/>
                  </a:cubicBezTo>
                  <a:cubicBezTo>
                    <a:pt x="1135" y="766"/>
                    <a:pt x="1169" y="778"/>
                    <a:pt x="1348" y="843"/>
                  </a:cubicBezTo>
                  <a:cubicBezTo>
                    <a:pt x="1410" y="868"/>
                    <a:pt x="1509" y="901"/>
                    <a:pt x="1579" y="929"/>
                  </a:cubicBezTo>
                  <a:cubicBezTo>
                    <a:pt x="1478" y="975"/>
                    <a:pt x="1314" y="1037"/>
                    <a:pt x="1169" y="1090"/>
                  </a:cubicBezTo>
                  <a:cubicBezTo>
                    <a:pt x="1148" y="1096"/>
                    <a:pt x="1132" y="1111"/>
                    <a:pt x="1123" y="1133"/>
                  </a:cubicBezTo>
                  <a:cubicBezTo>
                    <a:pt x="1049" y="1299"/>
                    <a:pt x="960" y="1487"/>
                    <a:pt x="901" y="1592"/>
                  </a:cubicBezTo>
                  <a:cubicBezTo>
                    <a:pt x="861" y="1478"/>
                    <a:pt x="805" y="1278"/>
                    <a:pt x="762" y="1105"/>
                  </a:cubicBezTo>
                  <a:cubicBezTo>
                    <a:pt x="753" y="1071"/>
                    <a:pt x="728" y="1049"/>
                    <a:pt x="697" y="1043"/>
                  </a:cubicBezTo>
                  <a:cubicBezTo>
                    <a:pt x="528" y="1012"/>
                    <a:pt x="333" y="969"/>
                    <a:pt x="229" y="938"/>
                  </a:cubicBezTo>
                  <a:cubicBezTo>
                    <a:pt x="395" y="849"/>
                    <a:pt x="565" y="772"/>
                    <a:pt x="741" y="704"/>
                  </a:cubicBezTo>
                  <a:cubicBezTo>
                    <a:pt x="759" y="695"/>
                    <a:pt x="778" y="676"/>
                    <a:pt x="784" y="658"/>
                  </a:cubicBezTo>
                  <a:cubicBezTo>
                    <a:pt x="839" y="513"/>
                    <a:pt x="901" y="371"/>
                    <a:pt x="969" y="232"/>
                  </a:cubicBezTo>
                  <a:close/>
                  <a:moveTo>
                    <a:pt x="990" y="1"/>
                  </a:moveTo>
                  <a:cubicBezTo>
                    <a:pt x="941" y="1"/>
                    <a:pt x="867" y="1"/>
                    <a:pt x="648" y="571"/>
                  </a:cubicBezTo>
                  <a:cubicBezTo>
                    <a:pt x="40" y="815"/>
                    <a:pt x="19" y="895"/>
                    <a:pt x="10" y="929"/>
                  </a:cubicBezTo>
                  <a:cubicBezTo>
                    <a:pt x="0" y="957"/>
                    <a:pt x="6" y="985"/>
                    <a:pt x="22" y="1009"/>
                  </a:cubicBezTo>
                  <a:cubicBezTo>
                    <a:pt x="37" y="1031"/>
                    <a:pt x="84" y="1093"/>
                    <a:pt x="617" y="1198"/>
                  </a:cubicBezTo>
                  <a:cubicBezTo>
                    <a:pt x="774" y="1824"/>
                    <a:pt x="830" y="1824"/>
                    <a:pt x="892" y="1824"/>
                  </a:cubicBezTo>
                  <a:lnTo>
                    <a:pt x="898" y="1824"/>
                  </a:lnTo>
                  <a:cubicBezTo>
                    <a:pt x="944" y="1821"/>
                    <a:pt x="1000" y="1817"/>
                    <a:pt x="1259" y="1231"/>
                  </a:cubicBezTo>
                  <a:cubicBezTo>
                    <a:pt x="1416" y="1176"/>
                    <a:pt x="1718" y="1065"/>
                    <a:pt x="1783" y="1006"/>
                  </a:cubicBezTo>
                  <a:cubicBezTo>
                    <a:pt x="1805" y="985"/>
                    <a:pt x="1814" y="951"/>
                    <a:pt x="1811" y="920"/>
                  </a:cubicBezTo>
                  <a:cubicBezTo>
                    <a:pt x="1795" y="846"/>
                    <a:pt x="1715" y="806"/>
                    <a:pt x="1404" y="695"/>
                  </a:cubicBezTo>
                  <a:cubicBezTo>
                    <a:pt x="1345" y="673"/>
                    <a:pt x="1274" y="649"/>
                    <a:pt x="1243" y="633"/>
                  </a:cubicBezTo>
                  <a:cubicBezTo>
                    <a:pt x="1234" y="599"/>
                    <a:pt x="1212" y="516"/>
                    <a:pt x="1194" y="448"/>
                  </a:cubicBezTo>
                  <a:cubicBezTo>
                    <a:pt x="1141" y="229"/>
                    <a:pt x="1104" y="93"/>
                    <a:pt x="1067" y="41"/>
                  </a:cubicBezTo>
                  <a:cubicBezTo>
                    <a:pt x="1046" y="16"/>
                    <a:pt x="1018" y="4"/>
                    <a:pt x="9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46" name="Google Shape;946;p9"/>
            <p:cNvGrpSpPr/>
            <p:nvPr/>
          </p:nvGrpSpPr>
          <p:grpSpPr>
            <a:xfrm>
              <a:off x="1339577" y="4712702"/>
              <a:ext cx="407881" cy="242857"/>
              <a:chOff x="78527" y="4008152"/>
              <a:chExt cx="407881" cy="242857"/>
            </a:xfrm>
          </p:grpSpPr>
          <p:sp>
            <p:nvSpPr>
              <p:cNvPr id="947" name="Google Shape;947;p9"/>
              <p:cNvSpPr/>
              <p:nvPr/>
            </p:nvSpPr>
            <p:spPr>
              <a:xfrm>
                <a:off x="78527" y="4013042"/>
                <a:ext cx="407881" cy="232406"/>
              </a:xfrm>
              <a:custGeom>
                <a:avLst/>
                <a:gdLst/>
                <a:ahLst/>
                <a:cxnLst/>
                <a:rect l="l" t="t" r="r" b="b"/>
                <a:pathLst>
                  <a:path w="6088" h="3469" extrusionOk="0">
                    <a:moveTo>
                      <a:pt x="3696" y="1"/>
                    </a:moveTo>
                    <a:cubicBezTo>
                      <a:pt x="3413" y="1"/>
                      <a:pt x="3163" y="158"/>
                      <a:pt x="2991" y="365"/>
                    </a:cubicBezTo>
                    <a:lnTo>
                      <a:pt x="2991" y="365"/>
                    </a:lnTo>
                    <a:cubicBezTo>
                      <a:pt x="2876" y="273"/>
                      <a:pt x="2725" y="190"/>
                      <a:pt x="2533" y="128"/>
                    </a:cubicBezTo>
                    <a:cubicBezTo>
                      <a:pt x="2372" y="75"/>
                      <a:pt x="2237" y="52"/>
                      <a:pt x="2122" y="52"/>
                    </a:cubicBezTo>
                    <a:cubicBezTo>
                      <a:pt x="1407" y="52"/>
                      <a:pt x="1530" y="951"/>
                      <a:pt x="1530" y="951"/>
                    </a:cubicBezTo>
                    <a:cubicBezTo>
                      <a:pt x="1457" y="907"/>
                      <a:pt x="1378" y="886"/>
                      <a:pt x="1298" y="886"/>
                    </a:cubicBezTo>
                    <a:cubicBezTo>
                      <a:pt x="694" y="886"/>
                      <a:pt x="1" y="2034"/>
                      <a:pt x="790" y="2617"/>
                    </a:cubicBezTo>
                    <a:cubicBezTo>
                      <a:pt x="1039" y="2800"/>
                      <a:pt x="1275" y="2883"/>
                      <a:pt x="1477" y="2895"/>
                    </a:cubicBezTo>
                    <a:lnTo>
                      <a:pt x="1477" y="2895"/>
                    </a:lnTo>
                    <a:cubicBezTo>
                      <a:pt x="1545" y="3200"/>
                      <a:pt x="1763" y="3463"/>
                      <a:pt x="2224" y="3468"/>
                    </a:cubicBezTo>
                    <a:cubicBezTo>
                      <a:pt x="2242" y="3468"/>
                      <a:pt x="2259" y="3468"/>
                      <a:pt x="2276" y="3468"/>
                    </a:cubicBezTo>
                    <a:cubicBezTo>
                      <a:pt x="2909" y="3468"/>
                      <a:pt x="3333" y="3322"/>
                      <a:pt x="3571" y="3105"/>
                    </a:cubicBezTo>
                    <a:lnTo>
                      <a:pt x="3571" y="3105"/>
                    </a:lnTo>
                    <a:cubicBezTo>
                      <a:pt x="3621" y="3172"/>
                      <a:pt x="3683" y="3237"/>
                      <a:pt x="3760" y="3298"/>
                    </a:cubicBezTo>
                    <a:cubicBezTo>
                      <a:pt x="3866" y="3382"/>
                      <a:pt x="3994" y="3419"/>
                      <a:pt x="4133" y="3419"/>
                    </a:cubicBezTo>
                    <a:cubicBezTo>
                      <a:pt x="4932" y="3419"/>
                      <a:pt x="6088" y="2177"/>
                      <a:pt x="5404" y="1457"/>
                    </a:cubicBezTo>
                    <a:cubicBezTo>
                      <a:pt x="5215" y="1258"/>
                      <a:pt x="5015" y="1183"/>
                      <a:pt x="4827" y="1183"/>
                    </a:cubicBezTo>
                    <a:cubicBezTo>
                      <a:pt x="4806" y="1183"/>
                      <a:pt x="4786" y="1184"/>
                      <a:pt x="4765" y="1185"/>
                    </a:cubicBezTo>
                    <a:lnTo>
                      <a:pt x="4765" y="1185"/>
                    </a:lnTo>
                    <a:cubicBezTo>
                      <a:pt x="4773" y="830"/>
                      <a:pt x="4595" y="421"/>
                      <a:pt x="4155" y="143"/>
                    </a:cubicBezTo>
                    <a:cubicBezTo>
                      <a:pt x="3998" y="43"/>
                      <a:pt x="3843" y="1"/>
                      <a:pt x="369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8" name="Google Shape;948;p9"/>
              <p:cNvSpPr/>
              <p:nvPr/>
            </p:nvSpPr>
            <p:spPr>
              <a:xfrm>
                <a:off x="96750" y="4008152"/>
                <a:ext cx="367883" cy="242857"/>
              </a:xfrm>
              <a:custGeom>
                <a:avLst/>
                <a:gdLst/>
                <a:ahLst/>
                <a:cxnLst/>
                <a:rect l="l" t="t" r="r" b="b"/>
                <a:pathLst>
                  <a:path w="5491" h="3625" extrusionOk="0">
                    <a:moveTo>
                      <a:pt x="2733" y="558"/>
                    </a:moveTo>
                    <a:cubicBezTo>
                      <a:pt x="2952" y="768"/>
                      <a:pt x="2995" y="1015"/>
                      <a:pt x="2936" y="1178"/>
                    </a:cubicBezTo>
                    <a:cubicBezTo>
                      <a:pt x="2906" y="1264"/>
                      <a:pt x="2852" y="1311"/>
                      <a:pt x="2788" y="1311"/>
                    </a:cubicBezTo>
                    <a:cubicBezTo>
                      <a:pt x="2749" y="1311"/>
                      <a:pt x="2705" y="1293"/>
                      <a:pt x="2662" y="1255"/>
                    </a:cubicBezTo>
                    <a:cubicBezTo>
                      <a:pt x="2508" y="1129"/>
                      <a:pt x="2542" y="827"/>
                      <a:pt x="2733" y="558"/>
                    </a:cubicBezTo>
                    <a:close/>
                    <a:moveTo>
                      <a:pt x="4404" y="1354"/>
                    </a:moveTo>
                    <a:lnTo>
                      <a:pt x="4404" y="1354"/>
                    </a:lnTo>
                    <a:cubicBezTo>
                      <a:pt x="4367" y="1650"/>
                      <a:pt x="4185" y="1872"/>
                      <a:pt x="3945" y="1906"/>
                    </a:cubicBezTo>
                    <a:cubicBezTo>
                      <a:pt x="3929" y="1906"/>
                      <a:pt x="3917" y="1909"/>
                      <a:pt x="3902" y="1909"/>
                    </a:cubicBezTo>
                    <a:cubicBezTo>
                      <a:pt x="3837" y="1909"/>
                      <a:pt x="3837" y="1888"/>
                      <a:pt x="3837" y="1869"/>
                    </a:cubicBezTo>
                    <a:cubicBezTo>
                      <a:pt x="3831" y="1746"/>
                      <a:pt x="4068" y="1431"/>
                      <a:pt x="4404" y="1354"/>
                    </a:cubicBezTo>
                    <a:close/>
                    <a:moveTo>
                      <a:pt x="1527" y="2125"/>
                    </a:moveTo>
                    <a:cubicBezTo>
                      <a:pt x="1570" y="2125"/>
                      <a:pt x="1610" y="2162"/>
                      <a:pt x="1635" y="2196"/>
                    </a:cubicBezTo>
                    <a:cubicBezTo>
                      <a:pt x="1755" y="2347"/>
                      <a:pt x="1783" y="2511"/>
                      <a:pt x="1718" y="2646"/>
                    </a:cubicBezTo>
                    <a:cubicBezTo>
                      <a:pt x="1647" y="2795"/>
                      <a:pt x="1477" y="2884"/>
                      <a:pt x="1274" y="2890"/>
                    </a:cubicBezTo>
                    <a:cubicBezTo>
                      <a:pt x="1231" y="2619"/>
                      <a:pt x="1308" y="2332"/>
                      <a:pt x="1416" y="2199"/>
                    </a:cubicBezTo>
                    <a:cubicBezTo>
                      <a:pt x="1440" y="2159"/>
                      <a:pt x="1481" y="2131"/>
                      <a:pt x="1527" y="2125"/>
                    </a:cubicBezTo>
                    <a:close/>
                    <a:moveTo>
                      <a:pt x="3350" y="2350"/>
                    </a:moveTo>
                    <a:cubicBezTo>
                      <a:pt x="3362" y="2350"/>
                      <a:pt x="3396" y="2384"/>
                      <a:pt x="3424" y="2468"/>
                    </a:cubicBezTo>
                    <a:cubicBezTo>
                      <a:pt x="3491" y="2668"/>
                      <a:pt x="3448" y="2890"/>
                      <a:pt x="3313" y="3051"/>
                    </a:cubicBezTo>
                    <a:cubicBezTo>
                      <a:pt x="3183" y="2825"/>
                      <a:pt x="3195" y="2582"/>
                      <a:pt x="3266" y="2440"/>
                    </a:cubicBezTo>
                    <a:cubicBezTo>
                      <a:pt x="3297" y="2375"/>
                      <a:pt x="3334" y="2350"/>
                      <a:pt x="3350" y="2350"/>
                    </a:cubicBezTo>
                    <a:close/>
                    <a:moveTo>
                      <a:pt x="3426" y="160"/>
                    </a:moveTo>
                    <a:cubicBezTo>
                      <a:pt x="3566" y="160"/>
                      <a:pt x="3707" y="201"/>
                      <a:pt x="3840" y="287"/>
                    </a:cubicBezTo>
                    <a:cubicBezTo>
                      <a:pt x="4185" y="503"/>
                      <a:pt x="4395" y="836"/>
                      <a:pt x="4411" y="1191"/>
                    </a:cubicBezTo>
                    <a:cubicBezTo>
                      <a:pt x="3994" y="1265"/>
                      <a:pt x="3667" y="1650"/>
                      <a:pt x="3677" y="1878"/>
                    </a:cubicBezTo>
                    <a:cubicBezTo>
                      <a:pt x="3679" y="1969"/>
                      <a:pt x="3738" y="2069"/>
                      <a:pt x="3899" y="2069"/>
                    </a:cubicBezTo>
                    <a:cubicBezTo>
                      <a:pt x="3920" y="2069"/>
                      <a:pt x="3942" y="2067"/>
                      <a:pt x="3966" y="2064"/>
                    </a:cubicBezTo>
                    <a:cubicBezTo>
                      <a:pt x="4293" y="2020"/>
                      <a:pt x="4534" y="1727"/>
                      <a:pt x="4571" y="1339"/>
                    </a:cubicBezTo>
                    <a:cubicBezTo>
                      <a:pt x="4753" y="1342"/>
                      <a:pt x="4920" y="1428"/>
                      <a:pt x="5074" y="1589"/>
                    </a:cubicBezTo>
                    <a:cubicBezTo>
                      <a:pt x="5336" y="1863"/>
                      <a:pt x="5274" y="2190"/>
                      <a:pt x="5176" y="2418"/>
                    </a:cubicBezTo>
                    <a:cubicBezTo>
                      <a:pt x="4953" y="2939"/>
                      <a:pt x="4327" y="3414"/>
                      <a:pt x="3862" y="3414"/>
                    </a:cubicBezTo>
                    <a:cubicBezTo>
                      <a:pt x="3857" y="3415"/>
                      <a:pt x="3853" y="3415"/>
                      <a:pt x="3848" y="3415"/>
                    </a:cubicBezTo>
                    <a:cubicBezTo>
                      <a:pt x="3736" y="3415"/>
                      <a:pt x="3627" y="3378"/>
                      <a:pt x="3541" y="3310"/>
                    </a:cubicBezTo>
                    <a:cubicBezTo>
                      <a:pt x="3491" y="3273"/>
                      <a:pt x="3448" y="3232"/>
                      <a:pt x="3408" y="3186"/>
                    </a:cubicBezTo>
                    <a:cubicBezTo>
                      <a:pt x="3603" y="2983"/>
                      <a:pt x="3667" y="2687"/>
                      <a:pt x="3578" y="2421"/>
                    </a:cubicBezTo>
                    <a:cubicBezTo>
                      <a:pt x="3513" y="2218"/>
                      <a:pt x="3408" y="2190"/>
                      <a:pt x="3350" y="2190"/>
                    </a:cubicBezTo>
                    <a:cubicBezTo>
                      <a:pt x="3260" y="2190"/>
                      <a:pt x="3177" y="2255"/>
                      <a:pt x="3121" y="2366"/>
                    </a:cubicBezTo>
                    <a:cubicBezTo>
                      <a:pt x="3023" y="2563"/>
                      <a:pt x="3010" y="2878"/>
                      <a:pt x="3192" y="3165"/>
                    </a:cubicBezTo>
                    <a:cubicBezTo>
                      <a:pt x="3001" y="3306"/>
                      <a:pt x="2649" y="3461"/>
                      <a:pt x="1999" y="3461"/>
                    </a:cubicBezTo>
                    <a:lnTo>
                      <a:pt x="1956" y="3461"/>
                    </a:lnTo>
                    <a:cubicBezTo>
                      <a:pt x="1558" y="3458"/>
                      <a:pt x="1385" y="3254"/>
                      <a:pt x="1314" y="3051"/>
                    </a:cubicBezTo>
                    <a:cubicBezTo>
                      <a:pt x="1564" y="3035"/>
                      <a:pt x="1767" y="2915"/>
                      <a:pt x="1863" y="2720"/>
                    </a:cubicBezTo>
                    <a:cubicBezTo>
                      <a:pt x="1959" y="2523"/>
                      <a:pt x="1922" y="2298"/>
                      <a:pt x="1761" y="2097"/>
                    </a:cubicBezTo>
                    <a:cubicBezTo>
                      <a:pt x="1675" y="1986"/>
                      <a:pt x="1585" y="1965"/>
                      <a:pt x="1527" y="1965"/>
                    </a:cubicBezTo>
                    <a:cubicBezTo>
                      <a:pt x="1444" y="1965"/>
                      <a:pt x="1360" y="2011"/>
                      <a:pt x="1289" y="2097"/>
                    </a:cubicBezTo>
                    <a:cubicBezTo>
                      <a:pt x="1147" y="2276"/>
                      <a:pt x="1076" y="2594"/>
                      <a:pt x="1107" y="2878"/>
                    </a:cubicBezTo>
                    <a:cubicBezTo>
                      <a:pt x="913" y="2835"/>
                      <a:pt x="728" y="2751"/>
                      <a:pt x="568" y="2628"/>
                    </a:cubicBezTo>
                    <a:cubicBezTo>
                      <a:pt x="154" y="2320"/>
                      <a:pt x="241" y="1891"/>
                      <a:pt x="296" y="1718"/>
                    </a:cubicBezTo>
                    <a:cubicBezTo>
                      <a:pt x="420" y="1345"/>
                      <a:pt x="746" y="1043"/>
                      <a:pt x="1027" y="1043"/>
                    </a:cubicBezTo>
                    <a:cubicBezTo>
                      <a:pt x="1095" y="1043"/>
                      <a:pt x="1163" y="1061"/>
                      <a:pt x="1218" y="1095"/>
                    </a:cubicBezTo>
                    <a:cubicBezTo>
                      <a:pt x="1232" y="1103"/>
                      <a:pt x="1246" y="1106"/>
                      <a:pt x="1260" y="1106"/>
                    </a:cubicBezTo>
                    <a:cubicBezTo>
                      <a:pt x="1307" y="1106"/>
                      <a:pt x="1349" y="1067"/>
                      <a:pt x="1342" y="1015"/>
                    </a:cubicBezTo>
                    <a:cubicBezTo>
                      <a:pt x="1342" y="1012"/>
                      <a:pt x="1283" y="586"/>
                      <a:pt x="1487" y="355"/>
                    </a:cubicBezTo>
                    <a:cubicBezTo>
                      <a:pt x="1572" y="255"/>
                      <a:pt x="1695" y="205"/>
                      <a:pt x="1853" y="205"/>
                    </a:cubicBezTo>
                    <a:cubicBezTo>
                      <a:pt x="1964" y="205"/>
                      <a:pt x="2092" y="230"/>
                      <a:pt x="2236" y="278"/>
                    </a:cubicBezTo>
                    <a:cubicBezTo>
                      <a:pt x="2369" y="318"/>
                      <a:pt x="2495" y="380"/>
                      <a:pt x="2609" y="457"/>
                    </a:cubicBezTo>
                    <a:cubicBezTo>
                      <a:pt x="2387" y="765"/>
                      <a:pt x="2313" y="1172"/>
                      <a:pt x="2560" y="1382"/>
                    </a:cubicBezTo>
                    <a:cubicBezTo>
                      <a:pt x="2622" y="1437"/>
                      <a:pt x="2705" y="1474"/>
                      <a:pt x="2791" y="1478"/>
                    </a:cubicBezTo>
                    <a:cubicBezTo>
                      <a:pt x="2921" y="1478"/>
                      <a:pt x="3038" y="1382"/>
                      <a:pt x="3091" y="1234"/>
                    </a:cubicBezTo>
                    <a:cubicBezTo>
                      <a:pt x="3168" y="1018"/>
                      <a:pt x="3112" y="694"/>
                      <a:pt x="2835" y="432"/>
                    </a:cubicBezTo>
                    <a:cubicBezTo>
                      <a:pt x="3006" y="255"/>
                      <a:pt x="3214" y="160"/>
                      <a:pt x="3426" y="160"/>
                    </a:cubicBezTo>
                    <a:close/>
                    <a:moveTo>
                      <a:pt x="3431" y="0"/>
                    </a:moveTo>
                    <a:cubicBezTo>
                      <a:pt x="3171" y="0"/>
                      <a:pt x="2915" y="116"/>
                      <a:pt x="2711" y="333"/>
                    </a:cubicBezTo>
                    <a:cubicBezTo>
                      <a:pt x="2582" y="241"/>
                      <a:pt x="2440" y="173"/>
                      <a:pt x="2289" y="124"/>
                    </a:cubicBezTo>
                    <a:cubicBezTo>
                      <a:pt x="2129" y="71"/>
                      <a:pt x="1984" y="45"/>
                      <a:pt x="1856" y="45"/>
                    </a:cubicBezTo>
                    <a:cubicBezTo>
                      <a:pt x="1647" y="45"/>
                      <a:pt x="1482" y="113"/>
                      <a:pt x="1363" y="247"/>
                    </a:cubicBezTo>
                    <a:cubicBezTo>
                      <a:pt x="1194" y="444"/>
                      <a:pt x="1169" y="731"/>
                      <a:pt x="1172" y="901"/>
                    </a:cubicBezTo>
                    <a:cubicBezTo>
                      <a:pt x="1126" y="888"/>
                      <a:pt x="1076" y="882"/>
                      <a:pt x="1027" y="882"/>
                    </a:cubicBezTo>
                    <a:cubicBezTo>
                      <a:pt x="676" y="882"/>
                      <a:pt x="287" y="1228"/>
                      <a:pt x="142" y="1669"/>
                    </a:cubicBezTo>
                    <a:cubicBezTo>
                      <a:pt x="0" y="2104"/>
                      <a:pt x="120" y="2498"/>
                      <a:pt x="472" y="2757"/>
                    </a:cubicBezTo>
                    <a:cubicBezTo>
                      <a:pt x="694" y="2921"/>
                      <a:pt x="922" y="3020"/>
                      <a:pt x="1141" y="3047"/>
                    </a:cubicBezTo>
                    <a:cubicBezTo>
                      <a:pt x="1246" y="3408"/>
                      <a:pt x="1539" y="3621"/>
                      <a:pt x="1952" y="3624"/>
                    </a:cubicBezTo>
                    <a:lnTo>
                      <a:pt x="1999" y="3624"/>
                    </a:lnTo>
                    <a:cubicBezTo>
                      <a:pt x="2563" y="3624"/>
                      <a:pt x="3007" y="3513"/>
                      <a:pt x="3288" y="3297"/>
                    </a:cubicBezTo>
                    <a:cubicBezTo>
                      <a:pt x="3334" y="3347"/>
                      <a:pt x="3384" y="3396"/>
                      <a:pt x="3439" y="3439"/>
                    </a:cubicBezTo>
                    <a:cubicBezTo>
                      <a:pt x="3556" y="3529"/>
                      <a:pt x="3699" y="3578"/>
                      <a:pt x="3848" y="3578"/>
                    </a:cubicBezTo>
                    <a:cubicBezTo>
                      <a:pt x="3853" y="3578"/>
                      <a:pt x="3857" y="3578"/>
                      <a:pt x="3862" y="3578"/>
                    </a:cubicBezTo>
                    <a:cubicBezTo>
                      <a:pt x="4392" y="3578"/>
                      <a:pt x="5077" y="3066"/>
                      <a:pt x="5327" y="2483"/>
                    </a:cubicBezTo>
                    <a:cubicBezTo>
                      <a:pt x="5490" y="2097"/>
                      <a:pt x="5444" y="1743"/>
                      <a:pt x="5191" y="1478"/>
                    </a:cubicBezTo>
                    <a:cubicBezTo>
                      <a:pt x="5009" y="1283"/>
                      <a:pt x="4802" y="1185"/>
                      <a:pt x="4574" y="1178"/>
                    </a:cubicBezTo>
                    <a:cubicBezTo>
                      <a:pt x="4552" y="774"/>
                      <a:pt x="4315" y="395"/>
                      <a:pt x="3929" y="151"/>
                    </a:cubicBezTo>
                    <a:cubicBezTo>
                      <a:pt x="3770" y="49"/>
                      <a:pt x="3600" y="0"/>
                      <a:pt x="343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</a:endParaRPr>
              </a:p>
            </p:txBody>
          </p:sp>
        </p:grpSp>
        <p:grpSp>
          <p:nvGrpSpPr>
            <p:cNvPr id="949" name="Google Shape;949;p9"/>
            <p:cNvGrpSpPr/>
            <p:nvPr/>
          </p:nvGrpSpPr>
          <p:grpSpPr>
            <a:xfrm>
              <a:off x="106515" y="3757800"/>
              <a:ext cx="345427" cy="299475"/>
              <a:chOff x="1011528" y="129375"/>
              <a:chExt cx="345427" cy="299475"/>
            </a:xfrm>
          </p:grpSpPr>
          <p:sp>
            <p:nvSpPr>
              <p:cNvPr id="950" name="Google Shape;950;p9"/>
              <p:cNvSpPr/>
              <p:nvPr/>
            </p:nvSpPr>
            <p:spPr>
              <a:xfrm>
                <a:off x="1244129" y="155966"/>
                <a:ext cx="106534" cy="77311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910" extrusionOk="0">
                    <a:moveTo>
                      <a:pt x="1097" y="0"/>
                    </a:moveTo>
                    <a:cubicBezTo>
                      <a:pt x="975" y="0"/>
                      <a:pt x="707" y="47"/>
                      <a:pt x="93" y="188"/>
                    </a:cubicBezTo>
                    <a:cubicBezTo>
                      <a:pt x="0" y="214"/>
                      <a:pt x="25" y="347"/>
                      <a:pt x="113" y="347"/>
                    </a:cubicBezTo>
                    <a:cubicBezTo>
                      <a:pt x="119" y="347"/>
                      <a:pt x="124" y="346"/>
                      <a:pt x="130" y="345"/>
                    </a:cubicBezTo>
                    <a:cubicBezTo>
                      <a:pt x="445" y="274"/>
                      <a:pt x="790" y="203"/>
                      <a:pt x="979" y="176"/>
                    </a:cubicBezTo>
                    <a:lnTo>
                      <a:pt x="979" y="176"/>
                    </a:lnTo>
                    <a:cubicBezTo>
                      <a:pt x="818" y="364"/>
                      <a:pt x="485" y="722"/>
                      <a:pt x="433" y="765"/>
                    </a:cubicBezTo>
                    <a:cubicBezTo>
                      <a:pt x="399" y="793"/>
                      <a:pt x="390" y="842"/>
                      <a:pt x="417" y="879"/>
                    </a:cubicBezTo>
                    <a:cubicBezTo>
                      <a:pt x="433" y="897"/>
                      <a:pt x="457" y="910"/>
                      <a:pt x="482" y="910"/>
                    </a:cubicBezTo>
                    <a:cubicBezTo>
                      <a:pt x="501" y="910"/>
                      <a:pt x="516" y="904"/>
                      <a:pt x="531" y="894"/>
                    </a:cubicBezTo>
                    <a:cubicBezTo>
                      <a:pt x="538" y="888"/>
                      <a:pt x="1253" y="194"/>
                      <a:pt x="1210" y="62"/>
                    </a:cubicBezTo>
                    <a:cubicBezTo>
                      <a:pt x="1198" y="27"/>
                      <a:pt x="1189" y="0"/>
                      <a:pt x="109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1" name="Google Shape;951;p9"/>
              <p:cNvSpPr/>
              <p:nvPr/>
            </p:nvSpPr>
            <p:spPr>
              <a:xfrm>
                <a:off x="1011528" y="129375"/>
                <a:ext cx="345427" cy="299475"/>
              </a:xfrm>
              <a:custGeom>
                <a:avLst/>
                <a:gdLst/>
                <a:ahLst/>
                <a:cxnLst/>
                <a:rect l="l" t="t" r="r" b="b"/>
                <a:pathLst>
                  <a:path w="4066" h="3525" extrusionOk="0">
                    <a:moveTo>
                      <a:pt x="790" y="0"/>
                    </a:moveTo>
                    <a:cubicBezTo>
                      <a:pt x="781" y="0"/>
                      <a:pt x="773" y="1"/>
                      <a:pt x="765" y="1"/>
                    </a:cubicBezTo>
                    <a:cubicBezTo>
                      <a:pt x="265" y="41"/>
                      <a:pt x="885" y="1161"/>
                      <a:pt x="885" y="1161"/>
                    </a:cubicBezTo>
                    <a:cubicBezTo>
                      <a:pt x="885" y="1161"/>
                      <a:pt x="676" y="991"/>
                      <a:pt x="509" y="991"/>
                    </a:cubicBezTo>
                    <a:cubicBezTo>
                      <a:pt x="412" y="991"/>
                      <a:pt x="329" y="1048"/>
                      <a:pt x="308" y="1229"/>
                    </a:cubicBezTo>
                    <a:cubicBezTo>
                      <a:pt x="253" y="1719"/>
                      <a:pt x="922" y="2308"/>
                      <a:pt x="922" y="2308"/>
                    </a:cubicBezTo>
                    <a:lnTo>
                      <a:pt x="0" y="2534"/>
                    </a:lnTo>
                    <a:cubicBezTo>
                      <a:pt x="0" y="2534"/>
                      <a:pt x="453" y="3524"/>
                      <a:pt x="1613" y="3524"/>
                    </a:cubicBezTo>
                    <a:cubicBezTo>
                      <a:pt x="1834" y="3524"/>
                      <a:pt x="2080" y="3489"/>
                      <a:pt x="2353" y="3403"/>
                    </a:cubicBezTo>
                    <a:cubicBezTo>
                      <a:pt x="4065" y="2867"/>
                      <a:pt x="3612" y="526"/>
                      <a:pt x="2696" y="220"/>
                    </a:cubicBezTo>
                    <a:cubicBezTo>
                      <a:pt x="2643" y="203"/>
                      <a:pt x="2594" y="195"/>
                      <a:pt x="2549" y="195"/>
                    </a:cubicBezTo>
                    <a:cubicBezTo>
                      <a:pt x="2026" y="195"/>
                      <a:pt x="1974" y="1263"/>
                      <a:pt x="1974" y="1263"/>
                    </a:cubicBezTo>
                    <a:cubicBezTo>
                      <a:pt x="1974" y="1263"/>
                      <a:pt x="1290" y="0"/>
                      <a:pt x="79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2" name="Google Shape;952;p9"/>
              <p:cNvSpPr/>
              <p:nvPr/>
            </p:nvSpPr>
            <p:spPr>
              <a:xfrm>
                <a:off x="1207769" y="166841"/>
                <a:ext cx="52757" cy="56242"/>
              </a:xfrm>
              <a:custGeom>
                <a:avLst/>
                <a:gdLst/>
                <a:ahLst/>
                <a:cxnLst/>
                <a:rect l="l" t="t" r="r" b="b"/>
                <a:pathLst>
                  <a:path w="621" h="662" extrusionOk="0">
                    <a:moveTo>
                      <a:pt x="375" y="0"/>
                    </a:moveTo>
                    <a:cubicBezTo>
                      <a:pt x="323" y="0"/>
                      <a:pt x="269" y="51"/>
                      <a:pt x="299" y="116"/>
                    </a:cubicBezTo>
                    <a:cubicBezTo>
                      <a:pt x="364" y="264"/>
                      <a:pt x="413" y="430"/>
                      <a:pt x="413" y="495"/>
                    </a:cubicBezTo>
                    <a:cubicBezTo>
                      <a:pt x="352" y="473"/>
                      <a:pt x="244" y="353"/>
                      <a:pt x="176" y="245"/>
                    </a:cubicBezTo>
                    <a:cubicBezTo>
                      <a:pt x="157" y="219"/>
                      <a:pt x="133" y="208"/>
                      <a:pt x="109" y="208"/>
                    </a:cubicBezTo>
                    <a:cubicBezTo>
                      <a:pt x="53" y="208"/>
                      <a:pt x="1" y="267"/>
                      <a:pt x="37" y="331"/>
                    </a:cubicBezTo>
                    <a:cubicBezTo>
                      <a:pt x="90" y="409"/>
                      <a:pt x="262" y="661"/>
                      <a:pt x="435" y="661"/>
                    </a:cubicBezTo>
                    <a:lnTo>
                      <a:pt x="450" y="661"/>
                    </a:lnTo>
                    <a:cubicBezTo>
                      <a:pt x="494" y="658"/>
                      <a:pt x="531" y="634"/>
                      <a:pt x="552" y="600"/>
                    </a:cubicBezTo>
                    <a:cubicBezTo>
                      <a:pt x="620" y="483"/>
                      <a:pt x="515" y="205"/>
                      <a:pt x="447" y="51"/>
                    </a:cubicBezTo>
                    <a:cubicBezTo>
                      <a:pt x="432" y="15"/>
                      <a:pt x="404" y="0"/>
                      <a:pt x="37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3" name="Google Shape;953;p9"/>
              <p:cNvSpPr/>
              <p:nvPr/>
            </p:nvSpPr>
            <p:spPr>
              <a:xfrm>
                <a:off x="1068616" y="214076"/>
                <a:ext cx="115454" cy="110445"/>
              </a:xfrm>
              <a:custGeom>
                <a:avLst/>
                <a:gdLst/>
                <a:ahLst/>
                <a:cxnLst/>
                <a:rect l="l" t="t" r="r" b="b"/>
                <a:pathLst>
                  <a:path w="1359" h="1300" extrusionOk="0">
                    <a:moveTo>
                      <a:pt x="604" y="0"/>
                    </a:moveTo>
                    <a:cubicBezTo>
                      <a:pt x="588" y="0"/>
                      <a:pt x="576" y="4"/>
                      <a:pt x="568" y="7"/>
                    </a:cubicBezTo>
                    <a:cubicBezTo>
                      <a:pt x="457" y="47"/>
                      <a:pt x="432" y="223"/>
                      <a:pt x="491" y="531"/>
                    </a:cubicBezTo>
                    <a:cubicBezTo>
                      <a:pt x="396" y="468"/>
                      <a:pt x="285" y="414"/>
                      <a:pt x="195" y="414"/>
                    </a:cubicBezTo>
                    <a:cubicBezTo>
                      <a:pt x="170" y="414"/>
                      <a:pt x="148" y="418"/>
                      <a:pt x="127" y="426"/>
                    </a:cubicBezTo>
                    <a:cubicBezTo>
                      <a:pt x="68" y="451"/>
                      <a:pt x="28" y="513"/>
                      <a:pt x="28" y="577"/>
                    </a:cubicBezTo>
                    <a:cubicBezTo>
                      <a:pt x="0" y="880"/>
                      <a:pt x="438" y="1244"/>
                      <a:pt x="488" y="1284"/>
                    </a:cubicBezTo>
                    <a:cubicBezTo>
                      <a:pt x="503" y="1293"/>
                      <a:pt x="522" y="1299"/>
                      <a:pt x="540" y="1299"/>
                    </a:cubicBezTo>
                    <a:cubicBezTo>
                      <a:pt x="617" y="1299"/>
                      <a:pt x="651" y="1203"/>
                      <a:pt x="590" y="1157"/>
                    </a:cubicBezTo>
                    <a:cubicBezTo>
                      <a:pt x="429" y="1025"/>
                      <a:pt x="176" y="756"/>
                      <a:pt x="192" y="593"/>
                    </a:cubicBezTo>
                    <a:lnTo>
                      <a:pt x="192" y="574"/>
                    </a:lnTo>
                    <a:cubicBezTo>
                      <a:pt x="194" y="574"/>
                      <a:pt x="196" y="574"/>
                      <a:pt x="199" y="574"/>
                    </a:cubicBezTo>
                    <a:cubicBezTo>
                      <a:pt x="256" y="574"/>
                      <a:pt x="426" y="672"/>
                      <a:pt x="568" y="790"/>
                    </a:cubicBezTo>
                    <a:cubicBezTo>
                      <a:pt x="583" y="803"/>
                      <a:pt x="601" y="809"/>
                      <a:pt x="618" y="809"/>
                    </a:cubicBezTo>
                    <a:cubicBezTo>
                      <a:pt x="666" y="809"/>
                      <a:pt x="711" y="764"/>
                      <a:pt x="697" y="707"/>
                    </a:cubicBezTo>
                    <a:cubicBezTo>
                      <a:pt x="636" y="473"/>
                      <a:pt x="605" y="229"/>
                      <a:pt x="617" y="170"/>
                    </a:cubicBezTo>
                    <a:lnTo>
                      <a:pt x="617" y="170"/>
                    </a:lnTo>
                    <a:cubicBezTo>
                      <a:pt x="716" y="226"/>
                      <a:pt x="975" y="559"/>
                      <a:pt x="1176" y="858"/>
                    </a:cubicBezTo>
                    <a:cubicBezTo>
                      <a:pt x="1192" y="887"/>
                      <a:pt x="1216" y="899"/>
                      <a:pt x="1241" y="899"/>
                    </a:cubicBezTo>
                    <a:cubicBezTo>
                      <a:pt x="1299" y="899"/>
                      <a:pt x="1358" y="832"/>
                      <a:pt x="1308" y="769"/>
                    </a:cubicBezTo>
                    <a:cubicBezTo>
                      <a:pt x="857" y="85"/>
                      <a:pt x="679" y="0"/>
                      <a:pt x="60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4" name="Google Shape;954;p9"/>
              <p:cNvSpPr/>
              <p:nvPr/>
            </p:nvSpPr>
            <p:spPr>
              <a:xfrm>
                <a:off x="1134540" y="274310"/>
                <a:ext cx="164558" cy="119875"/>
              </a:xfrm>
              <a:custGeom>
                <a:avLst/>
                <a:gdLst/>
                <a:ahLst/>
                <a:cxnLst/>
                <a:rect l="l" t="t" r="r" b="b"/>
                <a:pathLst>
                  <a:path w="1937" h="1411" extrusionOk="0">
                    <a:moveTo>
                      <a:pt x="1849" y="0"/>
                    </a:moveTo>
                    <a:cubicBezTo>
                      <a:pt x="1813" y="0"/>
                      <a:pt x="1777" y="22"/>
                      <a:pt x="1769" y="69"/>
                    </a:cubicBezTo>
                    <a:cubicBezTo>
                      <a:pt x="1707" y="522"/>
                      <a:pt x="1528" y="852"/>
                      <a:pt x="1242" y="1043"/>
                    </a:cubicBezTo>
                    <a:cubicBezTo>
                      <a:pt x="1002" y="1205"/>
                      <a:pt x="722" y="1246"/>
                      <a:pt x="503" y="1246"/>
                    </a:cubicBezTo>
                    <a:cubicBezTo>
                      <a:pt x="288" y="1246"/>
                      <a:pt x="131" y="1207"/>
                      <a:pt x="128" y="1207"/>
                    </a:cubicBezTo>
                    <a:cubicBezTo>
                      <a:pt x="123" y="1206"/>
                      <a:pt x="118" y="1206"/>
                      <a:pt x="113" y="1206"/>
                    </a:cubicBezTo>
                    <a:cubicBezTo>
                      <a:pt x="26" y="1206"/>
                      <a:pt x="0" y="1332"/>
                      <a:pt x="88" y="1364"/>
                    </a:cubicBezTo>
                    <a:cubicBezTo>
                      <a:pt x="227" y="1395"/>
                      <a:pt x="366" y="1411"/>
                      <a:pt x="504" y="1411"/>
                    </a:cubicBezTo>
                    <a:cubicBezTo>
                      <a:pt x="748" y="1411"/>
                      <a:pt x="1060" y="1364"/>
                      <a:pt x="1331" y="1179"/>
                    </a:cubicBezTo>
                    <a:cubicBezTo>
                      <a:pt x="1661" y="960"/>
                      <a:pt x="1861" y="590"/>
                      <a:pt x="1929" y="90"/>
                    </a:cubicBezTo>
                    <a:cubicBezTo>
                      <a:pt x="1936" y="33"/>
                      <a:pt x="1892" y="0"/>
                      <a:pt x="184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55" name="Google Shape;955;p9"/>
            <p:cNvGrpSpPr/>
            <p:nvPr/>
          </p:nvGrpSpPr>
          <p:grpSpPr>
            <a:xfrm>
              <a:off x="85064" y="4309069"/>
              <a:ext cx="388320" cy="384805"/>
              <a:chOff x="10649934" y="1571625"/>
              <a:chExt cx="449705" cy="445634"/>
            </a:xfrm>
          </p:grpSpPr>
          <p:sp>
            <p:nvSpPr>
              <p:cNvPr id="956" name="Google Shape;956;p9"/>
              <p:cNvSpPr/>
              <p:nvPr/>
            </p:nvSpPr>
            <p:spPr>
              <a:xfrm>
                <a:off x="10649934" y="1571625"/>
                <a:ext cx="449705" cy="445634"/>
              </a:xfrm>
              <a:custGeom>
                <a:avLst/>
                <a:gdLst/>
                <a:ahLst/>
                <a:cxnLst/>
                <a:rect l="l" t="t" r="r" b="b"/>
                <a:pathLst>
                  <a:path w="7070" h="7006" extrusionOk="0">
                    <a:moveTo>
                      <a:pt x="3541" y="217"/>
                    </a:moveTo>
                    <a:cubicBezTo>
                      <a:pt x="3631" y="377"/>
                      <a:pt x="3809" y="793"/>
                      <a:pt x="3948" y="1161"/>
                    </a:cubicBezTo>
                    <a:cubicBezTo>
                      <a:pt x="3958" y="1182"/>
                      <a:pt x="3976" y="1201"/>
                      <a:pt x="4001" y="1210"/>
                    </a:cubicBezTo>
                    <a:cubicBezTo>
                      <a:pt x="4009" y="1214"/>
                      <a:pt x="4019" y="1215"/>
                      <a:pt x="4028" y="1215"/>
                    </a:cubicBezTo>
                    <a:cubicBezTo>
                      <a:pt x="4043" y="1215"/>
                      <a:pt x="4059" y="1211"/>
                      <a:pt x="4072" y="1204"/>
                    </a:cubicBezTo>
                    <a:cubicBezTo>
                      <a:pt x="4414" y="1016"/>
                      <a:pt x="4941" y="750"/>
                      <a:pt x="5077" y="726"/>
                    </a:cubicBezTo>
                    <a:lnTo>
                      <a:pt x="5077" y="726"/>
                    </a:lnTo>
                    <a:cubicBezTo>
                      <a:pt x="5093" y="846"/>
                      <a:pt x="5019" y="1262"/>
                      <a:pt x="4932" y="1611"/>
                    </a:cubicBezTo>
                    <a:cubicBezTo>
                      <a:pt x="4918" y="1665"/>
                      <a:pt x="4959" y="1717"/>
                      <a:pt x="5014" y="1717"/>
                    </a:cubicBezTo>
                    <a:cubicBezTo>
                      <a:pt x="5019" y="1717"/>
                      <a:pt x="5023" y="1716"/>
                      <a:pt x="5028" y="1716"/>
                    </a:cubicBezTo>
                    <a:cubicBezTo>
                      <a:pt x="5034" y="1716"/>
                      <a:pt x="5737" y="1611"/>
                      <a:pt x="6095" y="1611"/>
                    </a:cubicBezTo>
                    <a:cubicBezTo>
                      <a:pt x="6135" y="1611"/>
                      <a:pt x="6175" y="1614"/>
                      <a:pt x="6215" y="1617"/>
                    </a:cubicBezTo>
                    <a:cubicBezTo>
                      <a:pt x="6169" y="1762"/>
                      <a:pt x="5975" y="2166"/>
                      <a:pt x="5790" y="2521"/>
                    </a:cubicBezTo>
                    <a:cubicBezTo>
                      <a:pt x="5765" y="2570"/>
                      <a:pt x="5790" y="2629"/>
                      <a:pt x="5842" y="2641"/>
                    </a:cubicBezTo>
                    <a:cubicBezTo>
                      <a:pt x="6252" y="2755"/>
                      <a:pt x="6727" y="2919"/>
                      <a:pt x="6820" y="2990"/>
                    </a:cubicBezTo>
                    <a:cubicBezTo>
                      <a:pt x="6755" y="3107"/>
                      <a:pt x="6329" y="3455"/>
                      <a:pt x="5950" y="3727"/>
                    </a:cubicBezTo>
                    <a:cubicBezTo>
                      <a:pt x="5904" y="3764"/>
                      <a:pt x="5904" y="3835"/>
                      <a:pt x="5953" y="3869"/>
                    </a:cubicBezTo>
                    <a:cubicBezTo>
                      <a:pt x="6385" y="4158"/>
                      <a:pt x="6755" y="4495"/>
                      <a:pt x="6752" y="4584"/>
                    </a:cubicBezTo>
                    <a:cubicBezTo>
                      <a:pt x="6706" y="4677"/>
                      <a:pt x="6172" y="4834"/>
                      <a:pt x="5583" y="4933"/>
                    </a:cubicBezTo>
                    <a:cubicBezTo>
                      <a:pt x="5524" y="4942"/>
                      <a:pt x="5493" y="5007"/>
                      <a:pt x="5521" y="5059"/>
                    </a:cubicBezTo>
                    <a:cubicBezTo>
                      <a:pt x="5719" y="5411"/>
                      <a:pt x="5913" y="5846"/>
                      <a:pt x="5907" y="5957"/>
                    </a:cubicBezTo>
                    <a:cubicBezTo>
                      <a:pt x="5871" y="5966"/>
                      <a:pt x="5836" y="5970"/>
                      <a:pt x="5801" y="5970"/>
                    </a:cubicBezTo>
                    <a:cubicBezTo>
                      <a:pt x="5790" y="5970"/>
                      <a:pt x="5779" y="5970"/>
                      <a:pt x="5768" y="5969"/>
                    </a:cubicBezTo>
                    <a:cubicBezTo>
                      <a:pt x="5444" y="5969"/>
                      <a:pt x="4846" y="5842"/>
                      <a:pt x="4840" y="5842"/>
                    </a:cubicBezTo>
                    <a:cubicBezTo>
                      <a:pt x="4833" y="5841"/>
                      <a:pt x="4827" y="5841"/>
                      <a:pt x="4821" y="5841"/>
                    </a:cubicBezTo>
                    <a:cubicBezTo>
                      <a:pt x="4785" y="5841"/>
                      <a:pt x="4752" y="5864"/>
                      <a:pt x="4741" y="5898"/>
                    </a:cubicBezTo>
                    <a:cubicBezTo>
                      <a:pt x="4624" y="6265"/>
                      <a:pt x="4470" y="6684"/>
                      <a:pt x="4399" y="6817"/>
                    </a:cubicBezTo>
                    <a:cubicBezTo>
                      <a:pt x="4272" y="6721"/>
                      <a:pt x="3951" y="6327"/>
                      <a:pt x="3692" y="5972"/>
                    </a:cubicBezTo>
                    <a:cubicBezTo>
                      <a:pt x="3680" y="5950"/>
                      <a:pt x="3655" y="5938"/>
                      <a:pt x="3631" y="5938"/>
                    </a:cubicBezTo>
                    <a:lnTo>
                      <a:pt x="3624" y="5938"/>
                    </a:lnTo>
                    <a:cubicBezTo>
                      <a:pt x="3622" y="5938"/>
                      <a:pt x="3619" y="5937"/>
                      <a:pt x="3616" y="5937"/>
                    </a:cubicBezTo>
                    <a:cubicBezTo>
                      <a:pt x="3597" y="5937"/>
                      <a:pt x="3576" y="5946"/>
                      <a:pt x="3563" y="5960"/>
                    </a:cubicBezTo>
                    <a:cubicBezTo>
                      <a:pt x="3245" y="6277"/>
                      <a:pt x="2863" y="6632"/>
                      <a:pt x="2727" y="6728"/>
                    </a:cubicBezTo>
                    <a:cubicBezTo>
                      <a:pt x="2684" y="6580"/>
                      <a:pt x="2607" y="6206"/>
                      <a:pt x="2548" y="5870"/>
                    </a:cubicBezTo>
                    <a:cubicBezTo>
                      <a:pt x="2541" y="5827"/>
                      <a:pt x="2505" y="5799"/>
                      <a:pt x="2465" y="5799"/>
                    </a:cubicBezTo>
                    <a:cubicBezTo>
                      <a:pt x="2454" y="5799"/>
                      <a:pt x="2442" y="5801"/>
                      <a:pt x="2431" y="5805"/>
                    </a:cubicBezTo>
                    <a:cubicBezTo>
                      <a:pt x="2061" y="5950"/>
                      <a:pt x="1447" y="6176"/>
                      <a:pt x="1222" y="6216"/>
                    </a:cubicBezTo>
                    <a:cubicBezTo>
                      <a:pt x="1253" y="6037"/>
                      <a:pt x="1376" y="5562"/>
                      <a:pt x="1502" y="5136"/>
                    </a:cubicBezTo>
                    <a:cubicBezTo>
                      <a:pt x="1509" y="5111"/>
                      <a:pt x="1506" y="5090"/>
                      <a:pt x="1493" y="5068"/>
                    </a:cubicBezTo>
                    <a:cubicBezTo>
                      <a:pt x="1481" y="5050"/>
                      <a:pt x="1462" y="5034"/>
                      <a:pt x="1441" y="5028"/>
                    </a:cubicBezTo>
                    <a:cubicBezTo>
                      <a:pt x="987" y="4917"/>
                      <a:pt x="466" y="4763"/>
                      <a:pt x="324" y="4686"/>
                    </a:cubicBezTo>
                    <a:cubicBezTo>
                      <a:pt x="420" y="4566"/>
                      <a:pt x="802" y="4251"/>
                      <a:pt x="1142" y="4001"/>
                    </a:cubicBezTo>
                    <a:cubicBezTo>
                      <a:pt x="1163" y="3983"/>
                      <a:pt x="1179" y="3955"/>
                      <a:pt x="1175" y="3927"/>
                    </a:cubicBezTo>
                    <a:cubicBezTo>
                      <a:pt x="1175" y="3899"/>
                      <a:pt x="1160" y="3872"/>
                      <a:pt x="1132" y="3859"/>
                    </a:cubicBezTo>
                    <a:cubicBezTo>
                      <a:pt x="636" y="3572"/>
                      <a:pt x="204" y="3233"/>
                      <a:pt x="207" y="3134"/>
                    </a:cubicBezTo>
                    <a:cubicBezTo>
                      <a:pt x="222" y="3042"/>
                      <a:pt x="701" y="2857"/>
                      <a:pt x="1206" y="2740"/>
                    </a:cubicBezTo>
                    <a:cubicBezTo>
                      <a:pt x="1262" y="2727"/>
                      <a:pt x="1290" y="2666"/>
                      <a:pt x="1262" y="2616"/>
                    </a:cubicBezTo>
                    <a:cubicBezTo>
                      <a:pt x="1043" y="2203"/>
                      <a:pt x="812" y="1734"/>
                      <a:pt x="756" y="1558"/>
                    </a:cubicBezTo>
                    <a:lnTo>
                      <a:pt x="756" y="1558"/>
                    </a:lnTo>
                    <a:cubicBezTo>
                      <a:pt x="981" y="1577"/>
                      <a:pt x="1580" y="1716"/>
                      <a:pt x="1805" y="1774"/>
                    </a:cubicBezTo>
                    <a:cubicBezTo>
                      <a:pt x="1811" y="1776"/>
                      <a:pt x="1818" y="1777"/>
                      <a:pt x="1824" y="1777"/>
                    </a:cubicBezTo>
                    <a:cubicBezTo>
                      <a:pt x="1843" y="1777"/>
                      <a:pt x="1862" y="1770"/>
                      <a:pt x="1876" y="1759"/>
                    </a:cubicBezTo>
                    <a:cubicBezTo>
                      <a:pt x="1897" y="1743"/>
                      <a:pt x="1910" y="1719"/>
                      <a:pt x="1910" y="1694"/>
                    </a:cubicBezTo>
                    <a:cubicBezTo>
                      <a:pt x="1925" y="1241"/>
                      <a:pt x="1956" y="738"/>
                      <a:pt x="1990" y="562"/>
                    </a:cubicBezTo>
                    <a:cubicBezTo>
                      <a:pt x="2162" y="649"/>
                      <a:pt x="2644" y="954"/>
                      <a:pt x="3072" y="1238"/>
                    </a:cubicBezTo>
                    <a:cubicBezTo>
                      <a:pt x="3086" y="1247"/>
                      <a:pt x="3103" y="1253"/>
                      <a:pt x="3121" y="1253"/>
                    </a:cubicBezTo>
                    <a:cubicBezTo>
                      <a:pt x="3130" y="1253"/>
                      <a:pt x="3140" y="1251"/>
                      <a:pt x="3149" y="1247"/>
                    </a:cubicBezTo>
                    <a:cubicBezTo>
                      <a:pt x="3174" y="1238"/>
                      <a:pt x="3196" y="1219"/>
                      <a:pt x="3202" y="1191"/>
                    </a:cubicBezTo>
                    <a:cubicBezTo>
                      <a:pt x="3313" y="812"/>
                      <a:pt x="3461" y="380"/>
                      <a:pt x="3541" y="217"/>
                    </a:cubicBezTo>
                    <a:close/>
                    <a:moveTo>
                      <a:pt x="3541" y="1"/>
                    </a:moveTo>
                    <a:cubicBezTo>
                      <a:pt x="3476" y="1"/>
                      <a:pt x="3381" y="1"/>
                      <a:pt x="3072" y="1034"/>
                    </a:cubicBezTo>
                    <a:cubicBezTo>
                      <a:pt x="2403" y="593"/>
                      <a:pt x="2027" y="368"/>
                      <a:pt x="1943" y="368"/>
                    </a:cubicBezTo>
                    <a:cubicBezTo>
                      <a:pt x="1937" y="368"/>
                      <a:pt x="1928" y="371"/>
                      <a:pt x="1919" y="371"/>
                    </a:cubicBezTo>
                    <a:cubicBezTo>
                      <a:pt x="1854" y="389"/>
                      <a:pt x="1783" y="405"/>
                      <a:pt x="1743" y="1583"/>
                    </a:cubicBezTo>
                    <a:cubicBezTo>
                      <a:pt x="1499" y="1524"/>
                      <a:pt x="904" y="1386"/>
                      <a:pt x="713" y="1386"/>
                    </a:cubicBezTo>
                    <a:cubicBezTo>
                      <a:pt x="709" y="1385"/>
                      <a:pt x="704" y="1385"/>
                      <a:pt x="700" y="1385"/>
                    </a:cubicBezTo>
                    <a:cubicBezTo>
                      <a:pt x="670" y="1385"/>
                      <a:pt x="638" y="1394"/>
                      <a:pt x="614" y="1410"/>
                    </a:cubicBezTo>
                    <a:cubicBezTo>
                      <a:pt x="556" y="1457"/>
                      <a:pt x="482" y="1509"/>
                      <a:pt x="1058" y="2601"/>
                    </a:cubicBezTo>
                    <a:cubicBezTo>
                      <a:pt x="697" y="2690"/>
                      <a:pt x="77" y="2875"/>
                      <a:pt x="40" y="3110"/>
                    </a:cubicBezTo>
                    <a:cubicBezTo>
                      <a:pt x="0" y="3344"/>
                      <a:pt x="583" y="3733"/>
                      <a:pt x="935" y="3943"/>
                    </a:cubicBezTo>
                    <a:cubicBezTo>
                      <a:pt x="108" y="4562"/>
                      <a:pt x="127" y="4674"/>
                      <a:pt x="136" y="4723"/>
                    </a:cubicBezTo>
                    <a:cubicBezTo>
                      <a:pt x="145" y="4775"/>
                      <a:pt x="164" y="4889"/>
                      <a:pt x="1311" y="5176"/>
                    </a:cubicBezTo>
                    <a:cubicBezTo>
                      <a:pt x="1209" y="5534"/>
                      <a:pt x="1024" y="6194"/>
                      <a:pt x="1043" y="6308"/>
                    </a:cubicBezTo>
                    <a:cubicBezTo>
                      <a:pt x="1046" y="6327"/>
                      <a:pt x="1068" y="6395"/>
                      <a:pt x="1172" y="6395"/>
                    </a:cubicBezTo>
                    <a:cubicBezTo>
                      <a:pt x="1373" y="6395"/>
                      <a:pt x="2116" y="6114"/>
                      <a:pt x="2397" y="6006"/>
                    </a:cubicBezTo>
                    <a:cubicBezTo>
                      <a:pt x="2459" y="6342"/>
                      <a:pt x="2551" y="6811"/>
                      <a:pt x="2607" y="6885"/>
                    </a:cubicBezTo>
                    <a:cubicBezTo>
                      <a:pt x="2628" y="6910"/>
                      <a:pt x="2656" y="6922"/>
                      <a:pt x="2687" y="6925"/>
                    </a:cubicBezTo>
                    <a:cubicBezTo>
                      <a:pt x="2785" y="6925"/>
                      <a:pt x="3097" y="6666"/>
                      <a:pt x="3612" y="6154"/>
                    </a:cubicBezTo>
                    <a:cubicBezTo>
                      <a:pt x="4028" y="6718"/>
                      <a:pt x="4297" y="7005"/>
                      <a:pt x="4417" y="7005"/>
                    </a:cubicBezTo>
                    <a:cubicBezTo>
                      <a:pt x="4445" y="7005"/>
                      <a:pt x="4473" y="6996"/>
                      <a:pt x="4494" y="6974"/>
                    </a:cubicBezTo>
                    <a:cubicBezTo>
                      <a:pt x="4590" y="6882"/>
                      <a:pt x="4790" y="6296"/>
                      <a:pt x="4880" y="6028"/>
                    </a:cubicBezTo>
                    <a:cubicBezTo>
                      <a:pt x="5056" y="6061"/>
                      <a:pt x="5493" y="6142"/>
                      <a:pt x="5768" y="6142"/>
                    </a:cubicBezTo>
                    <a:cubicBezTo>
                      <a:pt x="5885" y="6142"/>
                      <a:pt x="6015" y="6129"/>
                      <a:pt x="6058" y="6043"/>
                    </a:cubicBezTo>
                    <a:cubicBezTo>
                      <a:pt x="6135" y="5889"/>
                      <a:pt x="5907" y="5414"/>
                      <a:pt x="5728" y="5081"/>
                    </a:cubicBezTo>
                    <a:cubicBezTo>
                      <a:pt x="6194" y="5000"/>
                      <a:pt x="6857" y="4849"/>
                      <a:pt x="6915" y="4633"/>
                    </a:cubicBezTo>
                    <a:cubicBezTo>
                      <a:pt x="6974" y="4421"/>
                      <a:pt x="6499" y="4041"/>
                      <a:pt x="6147" y="3798"/>
                    </a:cubicBezTo>
                    <a:cubicBezTo>
                      <a:pt x="7070" y="3125"/>
                      <a:pt x="7011" y="2993"/>
                      <a:pt x="6986" y="2934"/>
                    </a:cubicBezTo>
                    <a:cubicBezTo>
                      <a:pt x="6931" y="2801"/>
                      <a:pt x="6434" y="2635"/>
                      <a:pt x="5990" y="2508"/>
                    </a:cubicBezTo>
                    <a:cubicBezTo>
                      <a:pt x="6141" y="2215"/>
                      <a:pt x="6394" y="1703"/>
                      <a:pt x="6394" y="1577"/>
                    </a:cubicBezTo>
                    <a:cubicBezTo>
                      <a:pt x="6394" y="1444"/>
                      <a:pt x="6206" y="1444"/>
                      <a:pt x="6092" y="1444"/>
                    </a:cubicBezTo>
                    <a:cubicBezTo>
                      <a:pt x="5814" y="1444"/>
                      <a:pt x="5352" y="1503"/>
                      <a:pt x="5130" y="1531"/>
                    </a:cubicBezTo>
                    <a:cubicBezTo>
                      <a:pt x="5336" y="655"/>
                      <a:pt x="5222" y="596"/>
                      <a:pt x="5170" y="571"/>
                    </a:cubicBezTo>
                    <a:cubicBezTo>
                      <a:pt x="5151" y="562"/>
                      <a:pt x="5130" y="559"/>
                      <a:pt x="5108" y="559"/>
                    </a:cubicBezTo>
                    <a:cubicBezTo>
                      <a:pt x="4932" y="559"/>
                      <a:pt x="4328" y="874"/>
                      <a:pt x="4075" y="1009"/>
                    </a:cubicBezTo>
                    <a:cubicBezTo>
                      <a:pt x="3705" y="59"/>
                      <a:pt x="3612" y="22"/>
                      <a:pt x="3578" y="7"/>
                    </a:cubicBezTo>
                    <a:cubicBezTo>
                      <a:pt x="3566" y="4"/>
                      <a:pt x="3553" y="1"/>
                      <a:pt x="354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7" name="Google Shape;957;p9"/>
              <p:cNvSpPr/>
              <p:nvPr/>
            </p:nvSpPr>
            <p:spPr>
              <a:xfrm>
                <a:off x="10732687" y="1664810"/>
                <a:ext cx="279682" cy="279619"/>
              </a:xfrm>
              <a:custGeom>
                <a:avLst/>
                <a:gdLst/>
                <a:ahLst/>
                <a:cxnLst/>
                <a:rect l="l" t="t" r="r" b="b"/>
                <a:pathLst>
                  <a:path w="4397" h="4396" extrusionOk="0">
                    <a:moveTo>
                      <a:pt x="2197" y="1"/>
                    </a:moveTo>
                    <a:cubicBezTo>
                      <a:pt x="985" y="1"/>
                      <a:pt x="1" y="985"/>
                      <a:pt x="1" y="2197"/>
                    </a:cubicBezTo>
                    <a:cubicBezTo>
                      <a:pt x="1" y="3412"/>
                      <a:pt x="985" y="4396"/>
                      <a:pt x="2197" y="4396"/>
                    </a:cubicBezTo>
                    <a:cubicBezTo>
                      <a:pt x="3412" y="4396"/>
                      <a:pt x="4396" y="3412"/>
                      <a:pt x="4396" y="2197"/>
                    </a:cubicBezTo>
                    <a:cubicBezTo>
                      <a:pt x="4396" y="985"/>
                      <a:pt x="3412" y="1"/>
                      <a:pt x="219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8" name="Google Shape;958;p9"/>
              <p:cNvSpPr/>
              <p:nvPr/>
            </p:nvSpPr>
            <p:spPr>
              <a:xfrm>
                <a:off x="10883180" y="1708190"/>
                <a:ext cx="23217" cy="14184"/>
              </a:xfrm>
              <a:custGeom>
                <a:avLst/>
                <a:gdLst/>
                <a:ahLst/>
                <a:cxnLst/>
                <a:rect l="l" t="t" r="r" b="b"/>
                <a:pathLst>
                  <a:path w="365" h="223" extrusionOk="0">
                    <a:moveTo>
                      <a:pt x="1" y="0"/>
                    </a:moveTo>
                    <a:lnTo>
                      <a:pt x="365" y="223"/>
                    </a:lnTo>
                    <a:cubicBezTo>
                      <a:pt x="318" y="65"/>
                      <a:pt x="1" y="1"/>
                      <a:pt x="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9" name="Google Shape;959;p9"/>
              <p:cNvSpPr/>
              <p:nvPr/>
            </p:nvSpPr>
            <p:spPr>
              <a:xfrm>
                <a:off x="10875102" y="1702720"/>
                <a:ext cx="37401" cy="25125"/>
              </a:xfrm>
              <a:custGeom>
                <a:avLst/>
                <a:gdLst/>
                <a:ahLst/>
                <a:cxnLst/>
                <a:rect l="l" t="t" r="r" b="b"/>
                <a:pathLst>
                  <a:path w="588" h="395" extrusionOk="0">
                    <a:moveTo>
                      <a:pt x="119" y="0"/>
                    </a:moveTo>
                    <a:cubicBezTo>
                      <a:pt x="24" y="0"/>
                      <a:pt x="0" y="153"/>
                      <a:pt x="109" y="170"/>
                    </a:cubicBezTo>
                    <a:cubicBezTo>
                      <a:pt x="223" y="194"/>
                      <a:pt x="390" y="262"/>
                      <a:pt x="408" y="333"/>
                    </a:cubicBezTo>
                    <a:cubicBezTo>
                      <a:pt x="421" y="370"/>
                      <a:pt x="455" y="395"/>
                      <a:pt x="492" y="395"/>
                    </a:cubicBezTo>
                    <a:cubicBezTo>
                      <a:pt x="501" y="395"/>
                      <a:pt x="507" y="392"/>
                      <a:pt x="516" y="389"/>
                    </a:cubicBezTo>
                    <a:cubicBezTo>
                      <a:pt x="562" y="376"/>
                      <a:pt x="587" y="330"/>
                      <a:pt x="575" y="284"/>
                    </a:cubicBezTo>
                    <a:cubicBezTo>
                      <a:pt x="516" y="86"/>
                      <a:pt x="205" y="16"/>
                      <a:pt x="143" y="3"/>
                    </a:cubicBezTo>
                    <a:cubicBezTo>
                      <a:pt x="135" y="1"/>
                      <a:pt x="127" y="0"/>
                      <a:pt x="11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0" name="Google Shape;960;p9"/>
              <p:cNvSpPr/>
              <p:nvPr/>
            </p:nvSpPr>
            <p:spPr>
              <a:xfrm>
                <a:off x="10899655" y="1751125"/>
                <a:ext cx="23217" cy="14248"/>
              </a:xfrm>
              <a:custGeom>
                <a:avLst/>
                <a:gdLst/>
                <a:ahLst/>
                <a:cxnLst/>
                <a:rect l="l" t="t" r="r" b="b"/>
                <a:pathLst>
                  <a:path w="365" h="224" extrusionOk="0">
                    <a:moveTo>
                      <a:pt x="1" y="1"/>
                    </a:moveTo>
                    <a:lnTo>
                      <a:pt x="365" y="223"/>
                    </a:lnTo>
                    <a:cubicBezTo>
                      <a:pt x="318" y="69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1" name="Google Shape;961;p9"/>
              <p:cNvSpPr/>
              <p:nvPr/>
            </p:nvSpPr>
            <p:spPr>
              <a:xfrm>
                <a:off x="10891704" y="1745718"/>
                <a:ext cx="37274" cy="25125"/>
              </a:xfrm>
              <a:custGeom>
                <a:avLst/>
                <a:gdLst/>
                <a:ahLst/>
                <a:cxnLst/>
                <a:rect l="l" t="t" r="r" b="b"/>
                <a:pathLst>
                  <a:path w="586" h="395" extrusionOk="0">
                    <a:moveTo>
                      <a:pt x="119" y="0"/>
                    </a:moveTo>
                    <a:cubicBezTo>
                      <a:pt x="23" y="0"/>
                      <a:pt x="1" y="152"/>
                      <a:pt x="107" y="172"/>
                    </a:cubicBezTo>
                    <a:cubicBezTo>
                      <a:pt x="221" y="194"/>
                      <a:pt x="388" y="262"/>
                      <a:pt x="409" y="333"/>
                    </a:cubicBezTo>
                    <a:cubicBezTo>
                      <a:pt x="419" y="370"/>
                      <a:pt x="453" y="394"/>
                      <a:pt x="490" y="394"/>
                    </a:cubicBezTo>
                    <a:cubicBezTo>
                      <a:pt x="499" y="394"/>
                      <a:pt x="508" y="391"/>
                      <a:pt x="514" y="391"/>
                    </a:cubicBezTo>
                    <a:cubicBezTo>
                      <a:pt x="561" y="376"/>
                      <a:pt x="585" y="330"/>
                      <a:pt x="573" y="283"/>
                    </a:cubicBezTo>
                    <a:cubicBezTo>
                      <a:pt x="514" y="89"/>
                      <a:pt x="203" y="15"/>
                      <a:pt x="141" y="3"/>
                    </a:cubicBezTo>
                    <a:cubicBezTo>
                      <a:pt x="134" y="1"/>
                      <a:pt x="126" y="0"/>
                      <a:pt x="11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2" name="Google Shape;962;p9"/>
              <p:cNvSpPr/>
              <p:nvPr/>
            </p:nvSpPr>
            <p:spPr>
              <a:xfrm>
                <a:off x="10945769" y="1750743"/>
                <a:ext cx="20482" cy="17937"/>
              </a:xfrm>
              <a:custGeom>
                <a:avLst/>
                <a:gdLst/>
                <a:ahLst/>
                <a:cxnLst/>
                <a:rect l="l" t="t" r="r" b="b"/>
                <a:pathLst>
                  <a:path w="322" h="282" extrusionOk="0">
                    <a:moveTo>
                      <a:pt x="0" y="1"/>
                    </a:moveTo>
                    <a:lnTo>
                      <a:pt x="321" y="281"/>
                    </a:lnTo>
                    <a:cubicBezTo>
                      <a:pt x="303" y="121"/>
                      <a:pt x="1" y="1"/>
                      <a:pt x="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3" name="Google Shape;963;p9"/>
              <p:cNvSpPr/>
              <p:nvPr/>
            </p:nvSpPr>
            <p:spPr>
              <a:xfrm>
                <a:off x="10937755" y="1745209"/>
                <a:ext cx="34157" cy="28941"/>
              </a:xfrm>
              <a:custGeom>
                <a:avLst/>
                <a:gdLst/>
                <a:ahLst/>
                <a:cxnLst/>
                <a:rect l="l" t="t" r="r" b="b"/>
                <a:pathLst>
                  <a:path w="537" h="455" extrusionOk="0">
                    <a:moveTo>
                      <a:pt x="122" y="0"/>
                    </a:moveTo>
                    <a:cubicBezTo>
                      <a:pt x="40" y="0"/>
                      <a:pt x="0" y="130"/>
                      <a:pt x="96" y="168"/>
                    </a:cubicBezTo>
                    <a:cubicBezTo>
                      <a:pt x="200" y="208"/>
                      <a:pt x="355" y="307"/>
                      <a:pt x="361" y="378"/>
                    </a:cubicBezTo>
                    <a:cubicBezTo>
                      <a:pt x="367" y="421"/>
                      <a:pt x="404" y="455"/>
                      <a:pt x="447" y="455"/>
                    </a:cubicBezTo>
                    <a:lnTo>
                      <a:pt x="456" y="455"/>
                    </a:lnTo>
                    <a:cubicBezTo>
                      <a:pt x="503" y="449"/>
                      <a:pt x="537" y="405"/>
                      <a:pt x="534" y="359"/>
                    </a:cubicBezTo>
                    <a:cubicBezTo>
                      <a:pt x="509" y="156"/>
                      <a:pt x="216" y="32"/>
                      <a:pt x="157" y="8"/>
                    </a:cubicBezTo>
                    <a:cubicBezTo>
                      <a:pt x="145" y="3"/>
                      <a:pt x="133" y="0"/>
                      <a:pt x="12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4" name="Google Shape;964;p9"/>
              <p:cNvSpPr/>
              <p:nvPr/>
            </p:nvSpPr>
            <p:spPr>
              <a:xfrm>
                <a:off x="10846861" y="1739994"/>
                <a:ext cx="23217" cy="14184"/>
              </a:xfrm>
              <a:custGeom>
                <a:avLst/>
                <a:gdLst/>
                <a:ahLst/>
                <a:cxnLst/>
                <a:rect l="l" t="t" r="r" b="b"/>
                <a:pathLst>
                  <a:path w="365" h="223" extrusionOk="0">
                    <a:moveTo>
                      <a:pt x="1" y="0"/>
                    </a:moveTo>
                    <a:lnTo>
                      <a:pt x="365" y="222"/>
                    </a:lnTo>
                    <a:cubicBezTo>
                      <a:pt x="319" y="65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5" name="Google Shape;965;p9"/>
              <p:cNvSpPr/>
              <p:nvPr/>
            </p:nvSpPr>
            <p:spPr>
              <a:xfrm>
                <a:off x="10839101" y="1734523"/>
                <a:ext cx="37083" cy="25125"/>
              </a:xfrm>
              <a:custGeom>
                <a:avLst/>
                <a:gdLst/>
                <a:ahLst/>
                <a:cxnLst/>
                <a:rect l="l" t="t" r="r" b="b"/>
                <a:pathLst>
                  <a:path w="583" h="395" extrusionOk="0">
                    <a:moveTo>
                      <a:pt x="119" y="1"/>
                    </a:moveTo>
                    <a:cubicBezTo>
                      <a:pt x="24" y="1"/>
                      <a:pt x="0" y="149"/>
                      <a:pt x="104" y="169"/>
                    </a:cubicBezTo>
                    <a:cubicBezTo>
                      <a:pt x="212" y="194"/>
                      <a:pt x="385" y="259"/>
                      <a:pt x="407" y="333"/>
                    </a:cubicBezTo>
                    <a:cubicBezTo>
                      <a:pt x="416" y="367"/>
                      <a:pt x="450" y="395"/>
                      <a:pt x="487" y="395"/>
                    </a:cubicBezTo>
                    <a:cubicBezTo>
                      <a:pt x="496" y="391"/>
                      <a:pt x="505" y="391"/>
                      <a:pt x="512" y="388"/>
                    </a:cubicBezTo>
                    <a:cubicBezTo>
                      <a:pt x="558" y="376"/>
                      <a:pt x="583" y="330"/>
                      <a:pt x="570" y="284"/>
                    </a:cubicBezTo>
                    <a:cubicBezTo>
                      <a:pt x="512" y="86"/>
                      <a:pt x="200" y="15"/>
                      <a:pt x="138" y="3"/>
                    </a:cubicBezTo>
                    <a:cubicBezTo>
                      <a:pt x="132" y="2"/>
                      <a:pt x="125" y="1"/>
                      <a:pt x="11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6" name="Google Shape;966;p9"/>
              <p:cNvSpPr/>
              <p:nvPr/>
            </p:nvSpPr>
            <p:spPr>
              <a:xfrm>
                <a:off x="10822945" y="1705646"/>
                <a:ext cx="25952" cy="8523"/>
              </a:xfrm>
              <a:custGeom>
                <a:avLst/>
                <a:gdLst/>
                <a:ahLst/>
                <a:cxnLst/>
                <a:rect l="l" t="t" r="r" b="b"/>
                <a:pathLst>
                  <a:path w="408" h="134" extrusionOk="0">
                    <a:moveTo>
                      <a:pt x="13" y="0"/>
                    </a:moveTo>
                    <a:cubicBezTo>
                      <a:pt x="5" y="0"/>
                      <a:pt x="1" y="0"/>
                      <a:pt x="1" y="0"/>
                    </a:cubicBezTo>
                    <a:lnTo>
                      <a:pt x="408" y="133"/>
                    </a:lnTo>
                    <a:cubicBezTo>
                      <a:pt x="337" y="8"/>
                      <a:pt x="73" y="0"/>
                      <a:pt x="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7" name="Google Shape;967;p9"/>
              <p:cNvSpPr/>
              <p:nvPr/>
            </p:nvSpPr>
            <p:spPr>
              <a:xfrm>
                <a:off x="10817475" y="1700176"/>
                <a:ext cx="37528" cy="19464"/>
              </a:xfrm>
              <a:custGeom>
                <a:avLst/>
                <a:gdLst/>
                <a:ahLst/>
                <a:cxnLst/>
                <a:rect l="l" t="t" r="r" b="b"/>
                <a:pathLst>
                  <a:path w="590" h="306" extrusionOk="0">
                    <a:moveTo>
                      <a:pt x="84" y="0"/>
                    </a:moveTo>
                    <a:cubicBezTo>
                      <a:pt x="37" y="3"/>
                      <a:pt x="0" y="40"/>
                      <a:pt x="0" y="89"/>
                    </a:cubicBezTo>
                    <a:cubicBezTo>
                      <a:pt x="3" y="136"/>
                      <a:pt x="40" y="173"/>
                      <a:pt x="90" y="173"/>
                    </a:cubicBezTo>
                    <a:cubicBezTo>
                      <a:pt x="99" y="172"/>
                      <a:pt x="108" y="172"/>
                      <a:pt x="118" y="172"/>
                    </a:cubicBezTo>
                    <a:cubicBezTo>
                      <a:pt x="227" y="172"/>
                      <a:pt x="383" y="203"/>
                      <a:pt x="417" y="262"/>
                    </a:cubicBezTo>
                    <a:cubicBezTo>
                      <a:pt x="432" y="290"/>
                      <a:pt x="460" y="305"/>
                      <a:pt x="491" y="305"/>
                    </a:cubicBezTo>
                    <a:cubicBezTo>
                      <a:pt x="506" y="305"/>
                      <a:pt x="522" y="299"/>
                      <a:pt x="534" y="293"/>
                    </a:cubicBezTo>
                    <a:cubicBezTo>
                      <a:pt x="574" y="268"/>
                      <a:pt x="589" y="219"/>
                      <a:pt x="568" y="179"/>
                    </a:cubicBezTo>
                    <a:cubicBezTo>
                      <a:pt x="466" y="0"/>
                      <a:pt x="148" y="0"/>
                      <a:pt x="8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68" name="Google Shape;968;p9"/>
          <p:cNvGrpSpPr/>
          <p:nvPr/>
        </p:nvGrpSpPr>
        <p:grpSpPr>
          <a:xfrm>
            <a:off x="6815220" y="3277577"/>
            <a:ext cx="2330600" cy="1737851"/>
            <a:chOff x="6815220" y="3277577"/>
            <a:chExt cx="2330600" cy="1737851"/>
          </a:xfrm>
        </p:grpSpPr>
        <p:grpSp>
          <p:nvGrpSpPr>
            <p:cNvPr id="969" name="Google Shape;969;p9"/>
            <p:cNvGrpSpPr/>
            <p:nvPr/>
          </p:nvGrpSpPr>
          <p:grpSpPr>
            <a:xfrm>
              <a:off x="6815220" y="3277577"/>
              <a:ext cx="2330600" cy="1737851"/>
              <a:chOff x="6815220" y="3277577"/>
              <a:chExt cx="2330600" cy="1737851"/>
            </a:xfrm>
          </p:grpSpPr>
          <p:grpSp>
            <p:nvGrpSpPr>
              <p:cNvPr id="970" name="Google Shape;970;p9"/>
              <p:cNvGrpSpPr/>
              <p:nvPr/>
            </p:nvGrpSpPr>
            <p:grpSpPr>
              <a:xfrm>
                <a:off x="7103026" y="4782073"/>
                <a:ext cx="387726" cy="230993"/>
                <a:chOff x="8278137" y="4572358"/>
                <a:chExt cx="217494" cy="129575"/>
              </a:xfrm>
            </p:grpSpPr>
            <p:sp>
              <p:nvSpPr>
                <p:cNvPr id="971" name="Google Shape;971;p9"/>
                <p:cNvSpPr/>
                <p:nvPr/>
              </p:nvSpPr>
              <p:spPr>
                <a:xfrm>
                  <a:off x="8278137" y="4574966"/>
                  <a:ext cx="217494" cy="1240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88" h="3471" extrusionOk="0">
                      <a:moveTo>
                        <a:pt x="3695" y="0"/>
                      </a:moveTo>
                      <a:cubicBezTo>
                        <a:pt x="3412" y="0"/>
                        <a:pt x="3161" y="158"/>
                        <a:pt x="2990" y="365"/>
                      </a:cubicBezTo>
                      <a:lnTo>
                        <a:pt x="2990" y="365"/>
                      </a:lnTo>
                      <a:cubicBezTo>
                        <a:pt x="2875" y="273"/>
                        <a:pt x="2724" y="190"/>
                        <a:pt x="2532" y="127"/>
                      </a:cubicBezTo>
                      <a:cubicBezTo>
                        <a:pt x="2372" y="74"/>
                        <a:pt x="2237" y="51"/>
                        <a:pt x="2123" y="51"/>
                      </a:cubicBezTo>
                      <a:cubicBezTo>
                        <a:pt x="1406" y="51"/>
                        <a:pt x="1530" y="953"/>
                        <a:pt x="1530" y="953"/>
                      </a:cubicBezTo>
                      <a:cubicBezTo>
                        <a:pt x="1456" y="909"/>
                        <a:pt x="1378" y="888"/>
                        <a:pt x="1297" y="888"/>
                      </a:cubicBezTo>
                      <a:cubicBezTo>
                        <a:pt x="693" y="888"/>
                        <a:pt x="0" y="2033"/>
                        <a:pt x="790" y="2616"/>
                      </a:cubicBezTo>
                      <a:cubicBezTo>
                        <a:pt x="1038" y="2800"/>
                        <a:pt x="1274" y="2883"/>
                        <a:pt x="1475" y="2895"/>
                      </a:cubicBezTo>
                      <a:lnTo>
                        <a:pt x="1475" y="2895"/>
                      </a:lnTo>
                      <a:cubicBezTo>
                        <a:pt x="1544" y="3200"/>
                        <a:pt x="1761" y="3464"/>
                        <a:pt x="2224" y="3470"/>
                      </a:cubicBezTo>
                      <a:cubicBezTo>
                        <a:pt x="2238" y="3470"/>
                        <a:pt x="2252" y="3470"/>
                        <a:pt x="2265" y="3470"/>
                      </a:cubicBezTo>
                      <a:cubicBezTo>
                        <a:pt x="2904" y="3470"/>
                        <a:pt x="3331" y="3324"/>
                        <a:pt x="3570" y="3106"/>
                      </a:cubicBezTo>
                      <a:lnTo>
                        <a:pt x="3570" y="3106"/>
                      </a:lnTo>
                      <a:cubicBezTo>
                        <a:pt x="3620" y="3173"/>
                        <a:pt x="3682" y="3239"/>
                        <a:pt x="3760" y="3300"/>
                      </a:cubicBezTo>
                      <a:cubicBezTo>
                        <a:pt x="3865" y="3383"/>
                        <a:pt x="3993" y="3420"/>
                        <a:pt x="4131" y="3420"/>
                      </a:cubicBezTo>
                      <a:cubicBezTo>
                        <a:pt x="4930" y="3420"/>
                        <a:pt x="6088" y="2180"/>
                        <a:pt x="5404" y="1459"/>
                      </a:cubicBezTo>
                      <a:cubicBezTo>
                        <a:pt x="5214" y="1260"/>
                        <a:pt x="5013" y="1184"/>
                        <a:pt x="4825" y="1184"/>
                      </a:cubicBezTo>
                      <a:cubicBezTo>
                        <a:pt x="4804" y="1184"/>
                        <a:pt x="4784" y="1185"/>
                        <a:pt x="4763" y="1187"/>
                      </a:cubicBezTo>
                      <a:lnTo>
                        <a:pt x="4763" y="1187"/>
                      </a:lnTo>
                      <a:cubicBezTo>
                        <a:pt x="4771" y="831"/>
                        <a:pt x="4594" y="421"/>
                        <a:pt x="4155" y="142"/>
                      </a:cubicBezTo>
                      <a:cubicBezTo>
                        <a:pt x="3997" y="42"/>
                        <a:pt x="3842" y="0"/>
                        <a:pt x="3695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72" name="Google Shape;972;p9"/>
                <p:cNvSpPr/>
                <p:nvPr/>
              </p:nvSpPr>
              <p:spPr>
                <a:xfrm>
                  <a:off x="8287819" y="4572358"/>
                  <a:ext cx="196166" cy="129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91" h="3627" extrusionOk="0">
                      <a:moveTo>
                        <a:pt x="2733" y="557"/>
                      </a:moveTo>
                      <a:cubicBezTo>
                        <a:pt x="2952" y="767"/>
                        <a:pt x="2995" y="1017"/>
                        <a:pt x="2937" y="1180"/>
                      </a:cubicBezTo>
                      <a:cubicBezTo>
                        <a:pt x="2906" y="1266"/>
                        <a:pt x="2852" y="1313"/>
                        <a:pt x="2788" y="1313"/>
                      </a:cubicBezTo>
                      <a:cubicBezTo>
                        <a:pt x="2749" y="1313"/>
                        <a:pt x="2706" y="1295"/>
                        <a:pt x="2662" y="1257"/>
                      </a:cubicBezTo>
                      <a:cubicBezTo>
                        <a:pt x="2508" y="1128"/>
                        <a:pt x="2542" y="826"/>
                        <a:pt x="2733" y="557"/>
                      </a:cubicBezTo>
                      <a:close/>
                      <a:moveTo>
                        <a:pt x="4405" y="1356"/>
                      </a:moveTo>
                      <a:lnTo>
                        <a:pt x="4405" y="1356"/>
                      </a:lnTo>
                      <a:cubicBezTo>
                        <a:pt x="4368" y="1652"/>
                        <a:pt x="4186" y="1871"/>
                        <a:pt x="3945" y="1905"/>
                      </a:cubicBezTo>
                      <a:cubicBezTo>
                        <a:pt x="3930" y="1905"/>
                        <a:pt x="3918" y="1908"/>
                        <a:pt x="3902" y="1908"/>
                      </a:cubicBezTo>
                      <a:cubicBezTo>
                        <a:pt x="3837" y="1908"/>
                        <a:pt x="3837" y="1887"/>
                        <a:pt x="3837" y="1871"/>
                      </a:cubicBezTo>
                      <a:cubicBezTo>
                        <a:pt x="3831" y="1748"/>
                        <a:pt x="4069" y="1433"/>
                        <a:pt x="4405" y="1356"/>
                      </a:cubicBezTo>
                      <a:close/>
                      <a:moveTo>
                        <a:pt x="1527" y="2124"/>
                      </a:moveTo>
                      <a:cubicBezTo>
                        <a:pt x="1571" y="2124"/>
                        <a:pt x="1611" y="2164"/>
                        <a:pt x="1635" y="2195"/>
                      </a:cubicBezTo>
                      <a:cubicBezTo>
                        <a:pt x="1752" y="2346"/>
                        <a:pt x="1783" y="2510"/>
                        <a:pt x="1719" y="2648"/>
                      </a:cubicBezTo>
                      <a:cubicBezTo>
                        <a:pt x="1648" y="2793"/>
                        <a:pt x="1478" y="2886"/>
                        <a:pt x="1271" y="2889"/>
                      </a:cubicBezTo>
                      <a:cubicBezTo>
                        <a:pt x="1231" y="2621"/>
                        <a:pt x="1308" y="2334"/>
                        <a:pt x="1416" y="2198"/>
                      </a:cubicBezTo>
                      <a:cubicBezTo>
                        <a:pt x="1441" y="2158"/>
                        <a:pt x="1481" y="2133"/>
                        <a:pt x="1527" y="2124"/>
                      </a:cubicBezTo>
                      <a:close/>
                      <a:moveTo>
                        <a:pt x="3347" y="2352"/>
                      </a:moveTo>
                      <a:cubicBezTo>
                        <a:pt x="3362" y="2352"/>
                        <a:pt x="3396" y="2383"/>
                        <a:pt x="3421" y="2470"/>
                      </a:cubicBezTo>
                      <a:cubicBezTo>
                        <a:pt x="3492" y="2670"/>
                        <a:pt x="3449" y="2889"/>
                        <a:pt x="3310" y="3053"/>
                      </a:cubicBezTo>
                      <a:cubicBezTo>
                        <a:pt x="3184" y="2824"/>
                        <a:pt x="3193" y="2584"/>
                        <a:pt x="3267" y="2439"/>
                      </a:cubicBezTo>
                      <a:cubicBezTo>
                        <a:pt x="3298" y="2377"/>
                        <a:pt x="3335" y="2352"/>
                        <a:pt x="3347" y="2352"/>
                      </a:cubicBezTo>
                      <a:close/>
                      <a:moveTo>
                        <a:pt x="3427" y="161"/>
                      </a:moveTo>
                      <a:cubicBezTo>
                        <a:pt x="3566" y="161"/>
                        <a:pt x="3707" y="202"/>
                        <a:pt x="3841" y="286"/>
                      </a:cubicBezTo>
                      <a:cubicBezTo>
                        <a:pt x="4186" y="505"/>
                        <a:pt x="4396" y="838"/>
                        <a:pt x="4411" y="1190"/>
                      </a:cubicBezTo>
                      <a:cubicBezTo>
                        <a:pt x="3992" y="1267"/>
                        <a:pt x="3665" y="1652"/>
                        <a:pt x="3677" y="1877"/>
                      </a:cubicBezTo>
                      <a:cubicBezTo>
                        <a:pt x="3680" y="1971"/>
                        <a:pt x="3737" y="2070"/>
                        <a:pt x="3903" y="2070"/>
                      </a:cubicBezTo>
                      <a:cubicBezTo>
                        <a:pt x="3923" y="2070"/>
                        <a:pt x="3944" y="2068"/>
                        <a:pt x="3967" y="2066"/>
                      </a:cubicBezTo>
                      <a:cubicBezTo>
                        <a:pt x="4294" y="2019"/>
                        <a:pt x="4535" y="1726"/>
                        <a:pt x="4572" y="1341"/>
                      </a:cubicBezTo>
                      <a:cubicBezTo>
                        <a:pt x="4750" y="1344"/>
                        <a:pt x="4920" y="1427"/>
                        <a:pt x="5074" y="1587"/>
                      </a:cubicBezTo>
                      <a:cubicBezTo>
                        <a:pt x="5336" y="1865"/>
                        <a:pt x="5275" y="2192"/>
                        <a:pt x="5176" y="2417"/>
                      </a:cubicBezTo>
                      <a:cubicBezTo>
                        <a:pt x="4954" y="2938"/>
                        <a:pt x="4325" y="3413"/>
                        <a:pt x="3862" y="3413"/>
                      </a:cubicBezTo>
                      <a:cubicBezTo>
                        <a:pt x="3857" y="3414"/>
                        <a:pt x="3852" y="3414"/>
                        <a:pt x="3848" y="3414"/>
                      </a:cubicBezTo>
                      <a:cubicBezTo>
                        <a:pt x="3735" y="3414"/>
                        <a:pt x="3627" y="3380"/>
                        <a:pt x="3538" y="3312"/>
                      </a:cubicBezTo>
                      <a:cubicBezTo>
                        <a:pt x="3492" y="3275"/>
                        <a:pt x="3449" y="3231"/>
                        <a:pt x="3409" y="3185"/>
                      </a:cubicBezTo>
                      <a:cubicBezTo>
                        <a:pt x="3600" y="2982"/>
                        <a:pt x="3668" y="2689"/>
                        <a:pt x="3575" y="2420"/>
                      </a:cubicBezTo>
                      <a:cubicBezTo>
                        <a:pt x="3514" y="2220"/>
                        <a:pt x="3406" y="2189"/>
                        <a:pt x="3347" y="2189"/>
                      </a:cubicBezTo>
                      <a:cubicBezTo>
                        <a:pt x="3261" y="2189"/>
                        <a:pt x="3177" y="2254"/>
                        <a:pt x="3122" y="2368"/>
                      </a:cubicBezTo>
                      <a:cubicBezTo>
                        <a:pt x="3023" y="2562"/>
                        <a:pt x="3011" y="2877"/>
                        <a:pt x="3190" y="3164"/>
                      </a:cubicBezTo>
                      <a:cubicBezTo>
                        <a:pt x="3002" y="3309"/>
                        <a:pt x="2650" y="3463"/>
                        <a:pt x="1999" y="3463"/>
                      </a:cubicBezTo>
                      <a:lnTo>
                        <a:pt x="1956" y="3463"/>
                      </a:lnTo>
                      <a:cubicBezTo>
                        <a:pt x="1558" y="3460"/>
                        <a:pt x="1385" y="3253"/>
                        <a:pt x="1315" y="3049"/>
                      </a:cubicBezTo>
                      <a:cubicBezTo>
                        <a:pt x="1561" y="3034"/>
                        <a:pt x="1768" y="2914"/>
                        <a:pt x="1860" y="2719"/>
                      </a:cubicBezTo>
                      <a:cubicBezTo>
                        <a:pt x="1956" y="2525"/>
                        <a:pt x="1919" y="2297"/>
                        <a:pt x="1762" y="2096"/>
                      </a:cubicBezTo>
                      <a:cubicBezTo>
                        <a:pt x="1672" y="1988"/>
                        <a:pt x="1586" y="1964"/>
                        <a:pt x="1527" y="1964"/>
                      </a:cubicBezTo>
                      <a:cubicBezTo>
                        <a:pt x="1441" y="1964"/>
                        <a:pt x="1358" y="2010"/>
                        <a:pt x="1290" y="2099"/>
                      </a:cubicBezTo>
                      <a:cubicBezTo>
                        <a:pt x="1145" y="2275"/>
                        <a:pt x="1074" y="2596"/>
                        <a:pt x="1108" y="2877"/>
                      </a:cubicBezTo>
                      <a:cubicBezTo>
                        <a:pt x="910" y="2837"/>
                        <a:pt x="725" y="2750"/>
                        <a:pt x="568" y="2627"/>
                      </a:cubicBezTo>
                      <a:cubicBezTo>
                        <a:pt x="152" y="2322"/>
                        <a:pt x="238" y="1890"/>
                        <a:pt x="294" y="1720"/>
                      </a:cubicBezTo>
                      <a:cubicBezTo>
                        <a:pt x="417" y="1347"/>
                        <a:pt x="747" y="1045"/>
                        <a:pt x="1028" y="1045"/>
                      </a:cubicBezTo>
                      <a:cubicBezTo>
                        <a:pt x="1096" y="1045"/>
                        <a:pt x="1160" y="1060"/>
                        <a:pt x="1219" y="1097"/>
                      </a:cubicBezTo>
                      <a:cubicBezTo>
                        <a:pt x="1232" y="1105"/>
                        <a:pt x="1246" y="1108"/>
                        <a:pt x="1259" y="1108"/>
                      </a:cubicBezTo>
                      <a:cubicBezTo>
                        <a:pt x="1304" y="1108"/>
                        <a:pt x="1346" y="1069"/>
                        <a:pt x="1339" y="1017"/>
                      </a:cubicBezTo>
                      <a:cubicBezTo>
                        <a:pt x="1339" y="1011"/>
                        <a:pt x="1284" y="585"/>
                        <a:pt x="1484" y="354"/>
                      </a:cubicBezTo>
                      <a:cubicBezTo>
                        <a:pt x="1571" y="254"/>
                        <a:pt x="1693" y="206"/>
                        <a:pt x="1851" y="206"/>
                      </a:cubicBezTo>
                      <a:cubicBezTo>
                        <a:pt x="1962" y="206"/>
                        <a:pt x="2090" y="230"/>
                        <a:pt x="2237" y="277"/>
                      </a:cubicBezTo>
                      <a:cubicBezTo>
                        <a:pt x="2366" y="320"/>
                        <a:pt x="2493" y="378"/>
                        <a:pt x="2607" y="456"/>
                      </a:cubicBezTo>
                      <a:cubicBezTo>
                        <a:pt x="2388" y="764"/>
                        <a:pt x="2311" y="1174"/>
                        <a:pt x="2557" y="1381"/>
                      </a:cubicBezTo>
                      <a:cubicBezTo>
                        <a:pt x="2622" y="1439"/>
                        <a:pt x="2702" y="1473"/>
                        <a:pt x="2792" y="1476"/>
                      </a:cubicBezTo>
                      <a:cubicBezTo>
                        <a:pt x="2921" y="1476"/>
                        <a:pt x="3036" y="1384"/>
                        <a:pt x="3091" y="1233"/>
                      </a:cubicBezTo>
                      <a:cubicBezTo>
                        <a:pt x="3165" y="1017"/>
                        <a:pt x="3113" y="693"/>
                        <a:pt x="2835" y="434"/>
                      </a:cubicBezTo>
                      <a:cubicBezTo>
                        <a:pt x="3006" y="255"/>
                        <a:pt x="3215" y="161"/>
                        <a:pt x="3427" y="161"/>
                      </a:cubicBezTo>
                      <a:close/>
                      <a:moveTo>
                        <a:pt x="3431" y="1"/>
                      </a:moveTo>
                      <a:cubicBezTo>
                        <a:pt x="3171" y="1"/>
                        <a:pt x="2915" y="115"/>
                        <a:pt x="2712" y="332"/>
                      </a:cubicBezTo>
                      <a:cubicBezTo>
                        <a:pt x="2582" y="243"/>
                        <a:pt x="2440" y="172"/>
                        <a:pt x="2289" y="126"/>
                      </a:cubicBezTo>
                      <a:cubicBezTo>
                        <a:pt x="2128" y="72"/>
                        <a:pt x="1983" y="46"/>
                        <a:pt x="1854" y="46"/>
                      </a:cubicBezTo>
                      <a:cubicBezTo>
                        <a:pt x="1647" y="46"/>
                        <a:pt x="1483" y="114"/>
                        <a:pt x="1367" y="249"/>
                      </a:cubicBezTo>
                      <a:cubicBezTo>
                        <a:pt x="1194" y="443"/>
                        <a:pt x="1170" y="733"/>
                        <a:pt x="1173" y="900"/>
                      </a:cubicBezTo>
                      <a:cubicBezTo>
                        <a:pt x="1126" y="887"/>
                        <a:pt x="1077" y="881"/>
                        <a:pt x="1031" y="881"/>
                      </a:cubicBezTo>
                      <a:cubicBezTo>
                        <a:pt x="679" y="881"/>
                        <a:pt x="287" y="1227"/>
                        <a:pt x="142" y="1668"/>
                      </a:cubicBezTo>
                      <a:cubicBezTo>
                        <a:pt x="1" y="2103"/>
                        <a:pt x="121" y="2497"/>
                        <a:pt x="473" y="2756"/>
                      </a:cubicBezTo>
                      <a:cubicBezTo>
                        <a:pt x="695" y="2920"/>
                        <a:pt x="926" y="3022"/>
                        <a:pt x="1145" y="3046"/>
                      </a:cubicBezTo>
                      <a:cubicBezTo>
                        <a:pt x="1247" y="3410"/>
                        <a:pt x="1540" y="3620"/>
                        <a:pt x="1953" y="3626"/>
                      </a:cubicBezTo>
                      <a:lnTo>
                        <a:pt x="1999" y="3626"/>
                      </a:lnTo>
                      <a:cubicBezTo>
                        <a:pt x="2564" y="3626"/>
                        <a:pt x="3005" y="3509"/>
                        <a:pt x="3288" y="3296"/>
                      </a:cubicBezTo>
                      <a:cubicBezTo>
                        <a:pt x="3335" y="3349"/>
                        <a:pt x="3387" y="3395"/>
                        <a:pt x="3440" y="3438"/>
                      </a:cubicBezTo>
                      <a:cubicBezTo>
                        <a:pt x="3556" y="3528"/>
                        <a:pt x="3702" y="3577"/>
                        <a:pt x="3849" y="3577"/>
                      </a:cubicBezTo>
                      <a:cubicBezTo>
                        <a:pt x="3853" y="3577"/>
                        <a:pt x="3858" y="3577"/>
                        <a:pt x="3862" y="3577"/>
                      </a:cubicBezTo>
                      <a:cubicBezTo>
                        <a:pt x="4393" y="3577"/>
                        <a:pt x="5077" y="3065"/>
                        <a:pt x="5327" y="2482"/>
                      </a:cubicBezTo>
                      <a:cubicBezTo>
                        <a:pt x="5491" y="2099"/>
                        <a:pt x="5444" y="1742"/>
                        <a:pt x="5195" y="1480"/>
                      </a:cubicBezTo>
                      <a:cubicBezTo>
                        <a:pt x="5009" y="1285"/>
                        <a:pt x="4803" y="1183"/>
                        <a:pt x="4578" y="1177"/>
                      </a:cubicBezTo>
                      <a:cubicBezTo>
                        <a:pt x="4556" y="776"/>
                        <a:pt x="4319" y="397"/>
                        <a:pt x="3930" y="150"/>
                      </a:cubicBezTo>
                      <a:cubicBezTo>
                        <a:pt x="3771" y="49"/>
                        <a:pt x="3600" y="1"/>
                        <a:pt x="3431" y="1"/>
                      </a:cubicBezTo>
                      <a:close/>
                    </a:path>
                  </a:pathLst>
                </a:custGeom>
                <a:solidFill>
                  <a:srgbClr val="261D2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973" name="Google Shape;973;p9"/>
              <p:cNvSpPr/>
              <p:nvPr/>
            </p:nvSpPr>
            <p:spPr>
              <a:xfrm>
                <a:off x="8619309" y="4732142"/>
                <a:ext cx="253995" cy="244340"/>
              </a:xfrm>
              <a:custGeom>
                <a:avLst/>
                <a:gdLst/>
                <a:ahLst/>
                <a:cxnLst/>
                <a:rect l="l" t="t" r="r" b="b"/>
                <a:pathLst>
                  <a:path w="2580" h="2482" extrusionOk="0">
                    <a:moveTo>
                      <a:pt x="800" y="227"/>
                    </a:moveTo>
                    <a:lnTo>
                      <a:pt x="800" y="227"/>
                    </a:lnTo>
                    <a:cubicBezTo>
                      <a:pt x="895" y="304"/>
                      <a:pt x="1056" y="439"/>
                      <a:pt x="1265" y="628"/>
                    </a:cubicBezTo>
                    <a:cubicBezTo>
                      <a:pt x="1151" y="689"/>
                      <a:pt x="1022" y="757"/>
                      <a:pt x="886" y="831"/>
                    </a:cubicBezTo>
                    <a:cubicBezTo>
                      <a:pt x="831" y="523"/>
                      <a:pt x="809" y="335"/>
                      <a:pt x="800" y="227"/>
                    </a:cubicBezTo>
                    <a:close/>
                    <a:moveTo>
                      <a:pt x="2070" y="452"/>
                    </a:moveTo>
                    <a:cubicBezTo>
                      <a:pt x="2024" y="631"/>
                      <a:pt x="1962" y="806"/>
                      <a:pt x="1888" y="973"/>
                    </a:cubicBezTo>
                    <a:cubicBezTo>
                      <a:pt x="1777" y="871"/>
                      <a:pt x="1663" y="766"/>
                      <a:pt x="1552" y="665"/>
                    </a:cubicBezTo>
                    <a:cubicBezTo>
                      <a:pt x="1861" y="513"/>
                      <a:pt x="2003" y="467"/>
                      <a:pt x="2070" y="452"/>
                    </a:cubicBezTo>
                    <a:close/>
                    <a:moveTo>
                      <a:pt x="766" y="1081"/>
                    </a:moveTo>
                    <a:cubicBezTo>
                      <a:pt x="794" y="1226"/>
                      <a:pt x="824" y="1374"/>
                      <a:pt x="855" y="1519"/>
                    </a:cubicBezTo>
                    <a:cubicBezTo>
                      <a:pt x="472" y="1467"/>
                      <a:pt x="302" y="1421"/>
                      <a:pt x="226" y="1391"/>
                    </a:cubicBezTo>
                    <a:lnTo>
                      <a:pt x="226" y="1391"/>
                    </a:lnTo>
                    <a:cubicBezTo>
                      <a:pt x="338" y="1326"/>
                      <a:pt x="537" y="1209"/>
                      <a:pt x="766" y="1081"/>
                    </a:cubicBezTo>
                    <a:close/>
                    <a:moveTo>
                      <a:pt x="1398" y="745"/>
                    </a:moveTo>
                    <a:cubicBezTo>
                      <a:pt x="1537" y="871"/>
                      <a:pt x="1685" y="1004"/>
                      <a:pt x="1821" y="1133"/>
                    </a:cubicBezTo>
                    <a:cubicBezTo>
                      <a:pt x="1756" y="1288"/>
                      <a:pt x="1685" y="1445"/>
                      <a:pt x="1611" y="1590"/>
                    </a:cubicBezTo>
                    <a:cubicBezTo>
                      <a:pt x="1395" y="1574"/>
                      <a:pt x="1198" y="1556"/>
                      <a:pt x="1025" y="1537"/>
                    </a:cubicBezTo>
                    <a:cubicBezTo>
                      <a:pt x="985" y="1362"/>
                      <a:pt x="948" y="1177"/>
                      <a:pt x="917" y="998"/>
                    </a:cubicBezTo>
                    <a:cubicBezTo>
                      <a:pt x="1093" y="902"/>
                      <a:pt x="1253" y="816"/>
                      <a:pt x="1398" y="745"/>
                    </a:cubicBezTo>
                    <a:close/>
                    <a:moveTo>
                      <a:pt x="1947" y="1251"/>
                    </a:moveTo>
                    <a:cubicBezTo>
                      <a:pt x="2151" y="1451"/>
                      <a:pt x="2262" y="1565"/>
                      <a:pt x="2317" y="1633"/>
                    </a:cubicBezTo>
                    <a:cubicBezTo>
                      <a:pt x="2200" y="1627"/>
                      <a:pt x="2009" y="1618"/>
                      <a:pt x="1787" y="1602"/>
                    </a:cubicBezTo>
                    <a:cubicBezTo>
                      <a:pt x="1839" y="1488"/>
                      <a:pt x="1895" y="1371"/>
                      <a:pt x="1947" y="1251"/>
                    </a:cubicBezTo>
                    <a:close/>
                    <a:moveTo>
                      <a:pt x="1062" y="1704"/>
                    </a:moveTo>
                    <a:lnTo>
                      <a:pt x="1062" y="1704"/>
                    </a:lnTo>
                    <a:cubicBezTo>
                      <a:pt x="1204" y="1719"/>
                      <a:pt x="1364" y="1735"/>
                      <a:pt x="1534" y="1747"/>
                    </a:cubicBezTo>
                    <a:cubicBezTo>
                      <a:pt x="1373" y="2065"/>
                      <a:pt x="1268" y="2225"/>
                      <a:pt x="1213" y="2287"/>
                    </a:cubicBezTo>
                    <a:cubicBezTo>
                      <a:pt x="1182" y="2197"/>
                      <a:pt x="1130" y="2012"/>
                      <a:pt x="1062" y="1704"/>
                    </a:cubicBezTo>
                    <a:close/>
                    <a:moveTo>
                      <a:pt x="735" y="0"/>
                    </a:moveTo>
                    <a:cubicBezTo>
                      <a:pt x="708" y="0"/>
                      <a:pt x="683" y="10"/>
                      <a:pt x="664" y="29"/>
                    </a:cubicBezTo>
                    <a:cubicBezTo>
                      <a:pt x="636" y="66"/>
                      <a:pt x="593" y="116"/>
                      <a:pt x="735" y="914"/>
                    </a:cubicBezTo>
                    <a:cubicBezTo>
                      <a:pt x="362" y="1121"/>
                      <a:pt x="53" y="1303"/>
                      <a:pt x="50" y="1303"/>
                    </a:cubicBezTo>
                    <a:cubicBezTo>
                      <a:pt x="29" y="1318"/>
                      <a:pt x="13" y="1340"/>
                      <a:pt x="13" y="1365"/>
                    </a:cubicBezTo>
                    <a:cubicBezTo>
                      <a:pt x="1" y="1497"/>
                      <a:pt x="143" y="1596"/>
                      <a:pt x="889" y="1685"/>
                    </a:cubicBezTo>
                    <a:cubicBezTo>
                      <a:pt x="948" y="1938"/>
                      <a:pt x="1037" y="2321"/>
                      <a:pt x="1096" y="2423"/>
                    </a:cubicBezTo>
                    <a:cubicBezTo>
                      <a:pt x="1114" y="2460"/>
                      <a:pt x="1151" y="2481"/>
                      <a:pt x="1191" y="2481"/>
                    </a:cubicBezTo>
                    <a:cubicBezTo>
                      <a:pt x="1247" y="2481"/>
                      <a:pt x="1352" y="2481"/>
                      <a:pt x="1710" y="1763"/>
                    </a:cubicBezTo>
                    <a:cubicBezTo>
                      <a:pt x="2117" y="1787"/>
                      <a:pt x="2434" y="1800"/>
                      <a:pt x="2441" y="1800"/>
                    </a:cubicBezTo>
                    <a:cubicBezTo>
                      <a:pt x="2443" y="1800"/>
                      <a:pt x="2446" y="1800"/>
                      <a:pt x="2448" y="1800"/>
                    </a:cubicBezTo>
                    <a:cubicBezTo>
                      <a:pt x="2485" y="1800"/>
                      <a:pt x="2519" y="1779"/>
                      <a:pt x="2533" y="1741"/>
                    </a:cubicBezTo>
                    <a:cubicBezTo>
                      <a:pt x="2558" y="1682"/>
                      <a:pt x="2579" y="1633"/>
                      <a:pt x="2012" y="1093"/>
                    </a:cubicBezTo>
                    <a:cubicBezTo>
                      <a:pt x="2126" y="822"/>
                      <a:pt x="2249" y="495"/>
                      <a:pt x="2237" y="387"/>
                    </a:cubicBezTo>
                    <a:cubicBezTo>
                      <a:pt x="2234" y="341"/>
                      <a:pt x="2197" y="285"/>
                      <a:pt x="2107" y="285"/>
                    </a:cubicBezTo>
                    <a:cubicBezTo>
                      <a:pt x="2040" y="285"/>
                      <a:pt x="1895" y="313"/>
                      <a:pt x="1423" y="550"/>
                    </a:cubicBezTo>
                    <a:cubicBezTo>
                      <a:pt x="1198" y="350"/>
                      <a:pt x="843" y="42"/>
                      <a:pt x="775" y="8"/>
                    </a:cubicBezTo>
                    <a:cubicBezTo>
                      <a:pt x="762" y="3"/>
                      <a:pt x="749" y="0"/>
                      <a:pt x="73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4" name="Google Shape;974;p9"/>
              <p:cNvSpPr/>
              <p:nvPr/>
            </p:nvSpPr>
            <p:spPr>
              <a:xfrm>
                <a:off x="8480874" y="4560712"/>
                <a:ext cx="71582" cy="71518"/>
              </a:xfrm>
              <a:custGeom>
                <a:avLst/>
                <a:gdLst/>
                <a:ahLst/>
                <a:cxnLst/>
                <a:rect l="l" t="t" r="r" b="b"/>
                <a:pathLst>
                  <a:path w="1124" h="1123" extrusionOk="0">
                    <a:moveTo>
                      <a:pt x="562" y="164"/>
                    </a:moveTo>
                    <a:cubicBezTo>
                      <a:pt x="781" y="167"/>
                      <a:pt x="957" y="346"/>
                      <a:pt x="957" y="565"/>
                    </a:cubicBezTo>
                    <a:cubicBezTo>
                      <a:pt x="957" y="784"/>
                      <a:pt x="778" y="959"/>
                      <a:pt x="559" y="959"/>
                    </a:cubicBezTo>
                    <a:cubicBezTo>
                      <a:pt x="340" y="959"/>
                      <a:pt x="164" y="780"/>
                      <a:pt x="164" y="561"/>
                    </a:cubicBezTo>
                    <a:cubicBezTo>
                      <a:pt x="164" y="339"/>
                      <a:pt x="343" y="164"/>
                      <a:pt x="562" y="164"/>
                    </a:cubicBezTo>
                    <a:close/>
                    <a:moveTo>
                      <a:pt x="562" y="0"/>
                    </a:moveTo>
                    <a:cubicBezTo>
                      <a:pt x="254" y="0"/>
                      <a:pt x="1" y="250"/>
                      <a:pt x="1" y="561"/>
                    </a:cubicBezTo>
                    <a:cubicBezTo>
                      <a:pt x="1" y="870"/>
                      <a:pt x="250" y="1120"/>
                      <a:pt x="562" y="1123"/>
                    </a:cubicBezTo>
                    <a:cubicBezTo>
                      <a:pt x="873" y="1120"/>
                      <a:pt x="1123" y="870"/>
                      <a:pt x="1123" y="561"/>
                    </a:cubicBezTo>
                    <a:cubicBezTo>
                      <a:pt x="1123" y="250"/>
                      <a:pt x="870" y="0"/>
                      <a:pt x="56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5" name="Google Shape;975;p9"/>
              <p:cNvSpPr/>
              <p:nvPr/>
            </p:nvSpPr>
            <p:spPr>
              <a:xfrm>
                <a:off x="7415483" y="4732155"/>
                <a:ext cx="71391" cy="71582"/>
              </a:xfrm>
              <a:custGeom>
                <a:avLst/>
                <a:gdLst/>
                <a:ahLst/>
                <a:cxnLst/>
                <a:rect l="l" t="t" r="r" b="b"/>
                <a:pathLst>
                  <a:path w="1121" h="1124" extrusionOk="0">
                    <a:moveTo>
                      <a:pt x="562" y="164"/>
                    </a:moveTo>
                    <a:cubicBezTo>
                      <a:pt x="781" y="167"/>
                      <a:pt x="957" y="346"/>
                      <a:pt x="957" y="565"/>
                    </a:cubicBezTo>
                    <a:cubicBezTo>
                      <a:pt x="957" y="784"/>
                      <a:pt x="778" y="960"/>
                      <a:pt x="559" y="960"/>
                    </a:cubicBezTo>
                    <a:cubicBezTo>
                      <a:pt x="340" y="960"/>
                      <a:pt x="164" y="781"/>
                      <a:pt x="164" y="562"/>
                    </a:cubicBezTo>
                    <a:cubicBezTo>
                      <a:pt x="164" y="343"/>
                      <a:pt x="343" y="164"/>
                      <a:pt x="562" y="164"/>
                    </a:cubicBezTo>
                    <a:close/>
                    <a:moveTo>
                      <a:pt x="559" y="1"/>
                    </a:moveTo>
                    <a:cubicBezTo>
                      <a:pt x="251" y="1"/>
                      <a:pt x="1" y="251"/>
                      <a:pt x="1" y="562"/>
                    </a:cubicBezTo>
                    <a:cubicBezTo>
                      <a:pt x="1" y="871"/>
                      <a:pt x="251" y="1120"/>
                      <a:pt x="559" y="1124"/>
                    </a:cubicBezTo>
                    <a:lnTo>
                      <a:pt x="562" y="1124"/>
                    </a:lnTo>
                    <a:cubicBezTo>
                      <a:pt x="870" y="1120"/>
                      <a:pt x="1120" y="871"/>
                      <a:pt x="1120" y="562"/>
                    </a:cubicBezTo>
                    <a:cubicBezTo>
                      <a:pt x="1120" y="251"/>
                      <a:pt x="870" y="1"/>
                      <a:pt x="55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6" name="Google Shape;976;p9"/>
              <p:cNvSpPr/>
              <p:nvPr/>
            </p:nvSpPr>
            <p:spPr>
              <a:xfrm>
                <a:off x="8755482" y="4489385"/>
                <a:ext cx="71327" cy="71327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1120" extrusionOk="0">
                    <a:moveTo>
                      <a:pt x="563" y="164"/>
                    </a:moveTo>
                    <a:cubicBezTo>
                      <a:pt x="781" y="165"/>
                      <a:pt x="959" y="343"/>
                      <a:pt x="956" y="562"/>
                    </a:cubicBezTo>
                    <a:cubicBezTo>
                      <a:pt x="956" y="781"/>
                      <a:pt x="778" y="960"/>
                      <a:pt x="559" y="960"/>
                    </a:cubicBezTo>
                    <a:cubicBezTo>
                      <a:pt x="340" y="960"/>
                      <a:pt x="164" y="781"/>
                      <a:pt x="164" y="559"/>
                    </a:cubicBezTo>
                    <a:cubicBezTo>
                      <a:pt x="164" y="340"/>
                      <a:pt x="342" y="165"/>
                      <a:pt x="563" y="164"/>
                    </a:cubicBezTo>
                    <a:close/>
                    <a:moveTo>
                      <a:pt x="562" y="0"/>
                    </a:moveTo>
                    <a:cubicBezTo>
                      <a:pt x="250" y="0"/>
                      <a:pt x="0" y="250"/>
                      <a:pt x="0" y="559"/>
                    </a:cubicBezTo>
                    <a:cubicBezTo>
                      <a:pt x="0" y="870"/>
                      <a:pt x="250" y="1120"/>
                      <a:pt x="559" y="1120"/>
                    </a:cubicBezTo>
                    <a:lnTo>
                      <a:pt x="562" y="1120"/>
                    </a:lnTo>
                    <a:cubicBezTo>
                      <a:pt x="870" y="1120"/>
                      <a:pt x="1120" y="870"/>
                      <a:pt x="1120" y="559"/>
                    </a:cubicBezTo>
                    <a:cubicBezTo>
                      <a:pt x="1120" y="250"/>
                      <a:pt x="870" y="0"/>
                      <a:pt x="56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7" name="Google Shape;977;p9"/>
              <p:cNvSpPr/>
              <p:nvPr/>
            </p:nvSpPr>
            <p:spPr>
              <a:xfrm>
                <a:off x="8619310" y="3724289"/>
                <a:ext cx="71582" cy="71391"/>
              </a:xfrm>
              <a:custGeom>
                <a:avLst/>
                <a:gdLst/>
                <a:ahLst/>
                <a:cxnLst/>
                <a:rect l="l" t="t" r="r" b="b"/>
                <a:pathLst>
                  <a:path w="1124" h="1121" extrusionOk="0">
                    <a:moveTo>
                      <a:pt x="565" y="164"/>
                    </a:moveTo>
                    <a:cubicBezTo>
                      <a:pt x="670" y="164"/>
                      <a:pt x="769" y="208"/>
                      <a:pt x="843" y="282"/>
                    </a:cubicBezTo>
                    <a:cubicBezTo>
                      <a:pt x="1092" y="535"/>
                      <a:pt x="913" y="960"/>
                      <a:pt x="562" y="960"/>
                    </a:cubicBezTo>
                    <a:cubicBezTo>
                      <a:pt x="340" y="960"/>
                      <a:pt x="164" y="781"/>
                      <a:pt x="164" y="559"/>
                    </a:cubicBezTo>
                    <a:cubicBezTo>
                      <a:pt x="167" y="340"/>
                      <a:pt x="346" y="164"/>
                      <a:pt x="565" y="164"/>
                    </a:cubicBezTo>
                    <a:close/>
                    <a:moveTo>
                      <a:pt x="562" y="1"/>
                    </a:moveTo>
                    <a:cubicBezTo>
                      <a:pt x="250" y="1"/>
                      <a:pt x="1" y="251"/>
                      <a:pt x="1" y="559"/>
                    </a:cubicBezTo>
                    <a:cubicBezTo>
                      <a:pt x="1" y="871"/>
                      <a:pt x="250" y="1121"/>
                      <a:pt x="559" y="1121"/>
                    </a:cubicBezTo>
                    <a:lnTo>
                      <a:pt x="562" y="1121"/>
                    </a:lnTo>
                    <a:cubicBezTo>
                      <a:pt x="870" y="1121"/>
                      <a:pt x="1123" y="871"/>
                      <a:pt x="1120" y="559"/>
                    </a:cubicBezTo>
                    <a:cubicBezTo>
                      <a:pt x="1120" y="251"/>
                      <a:pt x="870" y="1"/>
                      <a:pt x="56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8" name="Google Shape;978;p9"/>
              <p:cNvSpPr/>
              <p:nvPr/>
            </p:nvSpPr>
            <p:spPr>
              <a:xfrm>
                <a:off x="8940718" y="4584831"/>
                <a:ext cx="115525" cy="116098"/>
              </a:xfrm>
              <a:custGeom>
                <a:avLst/>
                <a:gdLst/>
                <a:ahLst/>
                <a:cxnLst/>
                <a:rect l="l" t="t" r="r" b="b"/>
                <a:pathLst>
                  <a:path w="1814" h="1823" extrusionOk="0">
                    <a:moveTo>
                      <a:pt x="969" y="234"/>
                    </a:moveTo>
                    <a:cubicBezTo>
                      <a:pt x="991" y="315"/>
                      <a:pt x="1018" y="416"/>
                      <a:pt x="1034" y="484"/>
                    </a:cubicBezTo>
                    <a:cubicBezTo>
                      <a:pt x="1077" y="666"/>
                      <a:pt x="1089" y="706"/>
                      <a:pt x="1111" y="737"/>
                    </a:cubicBezTo>
                    <a:cubicBezTo>
                      <a:pt x="1132" y="768"/>
                      <a:pt x="1166" y="783"/>
                      <a:pt x="1345" y="845"/>
                    </a:cubicBezTo>
                    <a:cubicBezTo>
                      <a:pt x="1410" y="870"/>
                      <a:pt x="1506" y="904"/>
                      <a:pt x="1577" y="935"/>
                    </a:cubicBezTo>
                    <a:cubicBezTo>
                      <a:pt x="1478" y="978"/>
                      <a:pt x="1311" y="1039"/>
                      <a:pt x="1169" y="1092"/>
                    </a:cubicBezTo>
                    <a:cubicBezTo>
                      <a:pt x="1148" y="1098"/>
                      <a:pt x="1129" y="1113"/>
                      <a:pt x="1120" y="1135"/>
                    </a:cubicBezTo>
                    <a:cubicBezTo>
                      <a:pt x="1049" y="1302"/>
                      <a:pt x="960" y="1490"/>
                      <a:pt x="901" y="1595"/>
                    </a:cubicBezTo>
                    <a:cubicBezTo>
                      <a:pt x="861" y="1481"/>
                      <a:pt x="802" y="1280"/>
                      <a:pt x="759" y="1107"/>
                    </a:cubicBezTo>
                    <a:cubicBezTo>
                      <a:pt x="753" y="1076"/>
                      <a:pt x="728" y="1052"/>
                      <a:pt x="698" y="1046"/>
                    </a:cubicBezTo>
                    <a:cubicBezTo>
                      <a:pt x="528" y="1015"/>
                      <a:pt x="334" y="972"/>
                      <a:pt x="226" y="941"/>
                    </a:cubicBezTo>
                    <a:cubicBezTo>
                      <a:pt x="392" y="854"/>
                      <a:pt x="565" y="774"/>
                      <a:pt x="738" y="706"/>
                    </a:cubicBezTo>
                    <a:cubicBezTo>
                      <a:pt x="759" y="697"/>
                      <a:pt x="775" y="682"/>
                      <a:pt x="784" y="660"/>
                    </a:cubicBezTo>
                    <a:cubicBezTo>
                      <a:pt x="839" y="515"/>
                      <a:pt x="901" y="373"/>
                      <a:pt x="969" y="234"/>
                    </a:cubicBezTo>
                    <a:close/>
                    <a:moveTo>
                      <a:pt x="987" y="0"/>
                    </a:moveTo>
                    <a:cubicBezTo>
                      <a:pt x="938" y="0"/>
                      <a:pt x="864" y="0"/>
                      <a:pt x="645" y="571"/>
                    </a:cubicBezTo>
                    <a:cubicBezTo>
                      <a:pt x="37" y="814"/>
                      <a:pt x="16" y="895"/>
                      <a:pt x="7" y="928"/>
                    </a:cubicBezTo>
                    <a:cubicBezTo>
                      <a:pt x="0" y="956"/>
                      <a:pt x="7" y="984"/>
                      <a:pt x="22" y="1009"/>
                    </a:cubicBezTo>
                    <a:cubicBezTo>
                      <a:pt x="37" y="1030"/>
                      <a:pt x="84" y="1092"/>
                      <a:pt x="614" y="1197"/>
                    </a:cubicBezTo>
                    <a:cubicBezTo>
                      <a:pt x="775" y="1823"/>
                      <a:pt x="830" y="1823"/>
                      <a:pt x="889" y="1823"/>
                    </a:cubicBezTo>
                    <a:lnTo>
                      <a:pt x="895" y="1823"/>
                    </a:lnTo>
                    <a:cubicBezTo>
                      <a:pt x="944" y="1820"/>
                      <a:pt x="1000" y="1817"/>
                      <a:pt x="1256" y="1231"/>
                    </a:cubicBezTo>
                    <a:cubicBezTo>
                      <a:pt x="1413" y="1175"/>
                      <a:pt x="1715" y="1064"/>
                      <a:pt x="1780" y="1006"/>
                    </a:cubicBezTo>
                    <a:cubicBezTo>
                      <a:pt x="1802" y="984"/>
                      <a:pt x="1814" y="950"/>
                      <a:pt x="1811" y="919"/>
                    </a:cubicBezTo>
                    <a:cubicBezTo>
                      <a:pt x="1796" y="845"/>
                      <a:pt x="1715" y="805"/>
                      <a:pt x="1404" y="694"/>
                    </a:cubicBezTo>
                    <a:cubicBezTo>
                      <a:pt x="1345" y="672"/>
                      <a:pt x="1274" y="648"/>
                      <a:pt x="1240" y="632"/>
                    </a:cubicBezTo>
                    <a:cubicBezTo>
                      <a:pt x="1231" y="598"/>
                      <a:pt x="1209" y="515"/>
                      <a:pt x="1194" y="447"/>
                    </a:cubicBezTo>
                    <a:cubicBezTo>
                      <a:pt x="1139" y="228"/>
                      <a:pt x="1105" y="93"/>
                      <a:pt x="1065" y="40"/>
                    </a:cubicBezTo>
                    <a:cubicBezTo>
                      <a:pt x="1046" y="15"/>
                      <a:pt x="1018" y="3"/>
                      <a:pt x="98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979" name="Google Shape;979;p9"/>
              <p:cNvGrpSpPr/>
              <p:nvPr/>
            </p:nvGrpSpPr>
            <p:grpSpPr>
              <a:xfrm>
                <a:off x="8403303" y="4188152"/>
                <a:ext cx="299552" cy="265537"/>
                <a:chOff x="8792070" y="4843090"/>
                <a:chExt cx="142474" cy="126290"/>
              </a:xfrm>
            </p:grpSpPr>
            <p:sp>
              <p:nvSpPr>
                <p:cNvPr id="980" name="Google Shape;980;p9"/>
                <p:cNvSpPr/>
                <p:nvPr/>
              </p:nvSpPr>
              <p:spPr>
                <a:xfrm>
                  <a:off x="8835905" y="4843090"/>
                  <a:ext cx="69128" cy="589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5" h="1651" extrusionOk="0">
                      <a:moveTo>
                        <a:pt x="926" y="796"/>
                      </a:moveTo>
                      <a:cubicBezTo>
                        <a:pt x="947" y="848"/>
                        <a:pt x="960" y="904"/>
                        <a:pt x="966" y="959"/>
                      </a:cubicBezTo>
                      <a:cubicBezTo>
                        <a:pt x="958" y="961"/>
                        <a:pt x="950" y="962"/>
                        <a:pt x="941" y="962"/>
                      </a:cubicBezTo>
                      <a:cubicBezTo>
                        <a:pt x="933" y="962"/>
                        <a:pt x="924" y="961"/>
                        <a:pt x="917" y="959"/>
                      </a:cubicBezTo>
                      <a:cubicBezTo>
                        <a:pt x="904" y="938"/>
                        <a:pt x="904" y="882"/>
                        <a:pt x="926" y="796"/>
                      </a:cubicBezTo>
                      <a:close/>
                      <a:moveTo>
                        <a:pt x="1472" y="164"/>
                      </a:moveTo>
                      <a:cubicBezTo>
                        <a:pt x="1537" y="164"/>
                        <a:pt x="1595" y="194"/>
                        <a:pt x="1635" y="241"/>
                      </a:cubicBezTo>
                      <a:cubicBezTo>
                        <a:pt x="1725" y="327"/>
                        <a:pt x="1771" y="447"/>
                        <a:pt x="1765" y="571"/>
                      </a:cubicBezTo>
                      <a:cubicBezTo>
                        <a:pt x="1746" y="950"/>
                        <a:pt x="1296" y="1348"/>
                        <a:pt x="1296" y="1348"/>
                      </a:cubicBezTo>
                      <a:cubicBezTo>
                        <a:pt x="1197" y="1431"/>
                        <a:pt x="1074" y="1481"/>
                        <a:pt x="947" y="1487"/>
                      </a:cubicBezTo>
                      <a:cubicBezTo>
                        <a:pt x="565" y="1487"/>
                        <a:pt x="275" y="999"/>
                        <a:pt x="210" y="645"/>
                      </a:cubicBezTo>
                      <a:cubicBezTo>
                        <a:pt x="183" y="491"/>
                        <a:pt x="189" y="312"/>
                        <a:pt x="297" y="272"/>
                      </a:cubicBezTo>
                      <a:cubicBezTo>
                        <a:pt x="328" y="262"/>
                        <a:pt x="358" y="256"/>
                        <a:pt x="389" y="256"/>
                      </a:cubicBezTo>
                      <a:cubicBezTo>
                        <a:pt x="559" y="256"/>
                        <a:pt x="722" y="423"/>
                        <a:pt x="827" y="592"/>
                      </a:cubicBezTo>
                      <a:cubicBezTo>
                        <a:pt x="778" y="710"/>
                        <a:pt x="704" y="922"/>
                        <a:pt x="781" y="1046"/>
                      </a:cubicBezTo>
                      <a:cubicBezTo>
                        <a:pt x="815" y="1098"/>
                        <a:pt x="867" y="1125"/>
                        <a:pt x="932" y="1125"/>
                      </a:cubicBezTo>
                      <a:cubicBezTo>
                        <a:pt x="956" y="1125"/>
                        <a:pt x="982" y="1121"/>
                        <a:pt x="1009" y="1114"/>
                      </a:cubicBezTo>
                      <a:cubicBezTo>
                        <a:pt x="1052" y="1101"/>
                        <a:pt x="1086" y="1070"/>
                        <a:pt x="1105" y="1027"/>
                      </a:cubicBezTo>
                      <a:cubicBezTo>
                        <a:pt x="1148" y="916"/>
                        <a:pt x="1086" y="734"/>
                        <a:pt x="1009" y="586"/>
                      </a:cubicBezTo>
                      <a:cubicBezTo>
                        <a:pt x="1123" y="370"/>
                        <a:pt x="1311" y="164"/>
                        <a:pt x="1472" y="164"/>
                      </a:cubicBezTo>
                      <a:close/>
                      <a:moveTo>
                        <a:pt x="1472" y="0"/>
                      </a:moveTo>
                      <a:cubicBezTo>
                        <a:pt x="1247" y="0"/>
                        <a:pt x="1043" y="210"/>
                        <a:pt x="914" y="429"/>
                      </a:cubicBezTo>
                      <a:cubicBezTo>
                        <a:pt x="809" y="287"/>
                        <a:pt x="624" y="93"/>
                        <a:pt x="389" y="93"/>
                      </a:cubicBezTo>
                      <a:cubicBezTo>
                        <a:pt x="337" y="93"/>
                        <a:pt x="287" y="102"/>
                        <a:pt x="241" y="120"/>
                      </a:cubicBezTo>
                      <a:cubicBezTo>
                        <a:pt x="72" y="185"/>
                        <a:pt x="1" y="392"/>
                        <a:pt x="50" y="676"/>
                      </a:cubicBezTo>
                      <a:cubicBezTo>
                        <a:pt x="124" y="1067"/>
                        <a:pt x="457" y="1650"/>
                        <a:pt x="947" y="1650"/>
                      </a:cubicBezTo>
                      <a:cubicBezTo>
                        <a:pt x="1099" y="1650"/>
                        <a:pt x="1250" y="1589"/>
                        <a:pt x="1398" y="1471"/>
                      </a:cubicBezTo>
                      <a:cubicBezTo>
                        <a:pt x="1419" y="1453"/>
                        <a:pt x="1907" y="1027"/>
                        <a:pt x="1925" y="577"/>
                      </a:cubicBezTo>
                      <a:cubicBezTo>
                        <a:pt x="1934" y="410"/>
                        <a:pt x="1873" y="247"/>
                        <a:pt x="1752" y="130"/>
                      </a:cubicBezTo>
                      <a:cubicBezTo>
                        <a:pt x="1682" y="49"/>
                        <a:pt x="1580" y="3"/>
                        <a:pt x="1472" y="0"/>
                      </a:cubicBezTo>
                      <a:close/>
                    </a:path>
                  </a:pathLst>
                </a:custGeom>
                <a:solidFill>
                  <a:srgbClr val="261D2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1" name="Google Shape;981;p9"/>
                <p:cNvSpPr/>
                <p:nvPr/>
              </p:nvSpPr>
              <p:spPr>
                <a:xfrm>
                  <a:off x="8856626" y="4909183"/>
                  <a:ext cx="68020" cy="601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04" h="1685" extrusionOk="0">
                      <a:moveTo>
                        <a:pt x="809" y="676"/>
                      </a:moveTo>
                      <a:cubicBezTo>
                        <a:pt x="821" y="688"/>
                        <a:pt x="836" y="750"/>
                        <a:pt x="830" y="849"/>
                      </a:cubicBezTo>
                      <a:cubicBezTo>
                        <a:pt x="781" y="769"/>
                        <a:pt x="771" y="710"/>
                        <a:pt x="778" y="692"/>
                      </a:cubicBezTo>
                      <a:cubicBezTo>
                        <a:pt x="787" y="685"/>
                        <a:pt x="799" y="679"/>
                        <a:pt x="809" y="676"/>
                      </a:cubicBezTo>
                      <a:close/>
                      <a:moveTo>
                        <a:pt x="784" y="161"/>
                      </a:moveTo>
                      <a:lnTo>
                        <a:pt x="784" y="164"/>
                      </a:lnTo>
                      <a:cubicBezTo>
                        <a:pt x="870" y="164"/>
                        <a:pt x="957" y="183"/>
                        <a:pt x="1037" y="217"/>
                      </a:cubicBezTo>
                      <a:cubicBezTo>
                        <a:pt x="1043" y="220"/>
                        <a:pt x="1583" y="476"/>
                        <a:pt x="1703" y="837"/>
                      </a:cubicBezTo>
                      <a:cubicBezTo>
                        <a:pt x="1743" y="954"/>
                        <a:pt x="1731" y="1080"/>
                        <a:pt x="1669" y="1188"/>
                      </a:cubicBezTo>
                      <a:cubicBezTo>
                        <a:pt x="1623" y="1274"/>
                        <a:pt x="1558" y="1318"/>
                        <a:pt x="1472" y="1318"/>
                      </a:cubicBezTo>
                      <a:cubicBezTo>
                        <a:pt x="1311" y="1318"/>
                        <a:pt x="1111" y="1176"/>
                        <a:pt x="972" y="1028"/>
                      </a:cubicBezTo>
                      <a:cubicBezTo>
                        <a:pt x="1006" y="864"/>
                        <a:pt x="1015" y="673"/>
                        <a:pt x="941" y="577"/>
                      </a:cubicBezTo>
                      <a:cubicBezTo>
                        <a:pt x="913" y="540"/>
                        <a:pt x="870" y="519"/>
                        <a:pt x="824" y="519"/>
                      </a:cubicBezTo>
                      <a:cubicBezTo>
                        <a:pt x="697" y="522"/>
                        <a:pt x="648" y="587"/>
                        <a:pt x="633" y="624"/>
                      </a:cubicBezTo>
                      <a:cubicBezTo>
                        <a:pt x="568" y="766"/>
                        <a:pt x="704" y="966"/>
                        <a:pt x="790" y="1071"/>
                      </a:cubicBezTo>
                      <a:cubicBezTo>
                        <a:pt x="728" y="1288"/>
                        <a:pt x="596" y="1525"/>
                        <a:pt x="391" y="1525"/>
                      </a:cubicBezTo>
                      <a:cubicBezTo>
                        <a:pt x="383" y="1525"/>
                        <a:pt x="375" y="1525"/>
                        <a:pt x="367" y="1524"/>
                      </a:cubicBezTo>
                      <a:cubicBezTo>
                        <a:pt x="247" y="1512"/>
                        <a:pt x="167" y="1305"/>
                        <a:pt x="179" y="1028"/>
                      </a:cubicBezTo>
                      <a:cubicBezTo>
                        <a:pt x="198" y="608"/>
                        <a:pt x="414" y="161"/>
                        <a:pt x="784" y="161"/>
                      </a:cubicBezTo>
                      <a:close/>
                      <a:moveTo>
                        <a:pt x="784" y="1"/>
                      </a:moveTo>
                      <a:cubicBezTo>
                        <a:pt x="309" y="1"/>
                        <a:pt x="37" y="516"/>
                        <a:pt x="16" y="1022"/>
                      </a:cubicBezTo>
                      <a:cubicBezTo>
                        <a:pt x="0" y="1407"/>
                        <a:pt x="130" y="1666"/>
                        <a:pt x="352" y="1685"/>
                      </a:cubicBezTo>
                      <a:lnTo>
                        <a:pt x="389" y="1685"/>
                      </a:lnTo>
                      <a:cubicBezTo>
                        <a:pt x="651" y="1685"/>
                        <a:pt x="824" y="1456"/>
                        <a:pt x="916" y="1207"/>
                      </a:cubicBezTo>
                      <a:cubicBezTo>
                        <a:pt x="1071" y="1352"/>
                        <a:pt x="1274" y="1481"/>
                        <a:pt x="1469" y="1481"/>
                      </a:cubicBezTo>
                      <a:cubicBezTo>
                        <a:pt x="1570" y="1481"/>
                        <a:pt x="1712" y="1444"/>
                        <a:pt x="1805" y="1265"/>
                      </a:cubicBezTo>
                      <a:cubicBezTo>
                        <a:pt x="1888" y="1120"/>
                        <a:pt x="1903" y="944"/>
                        <a:pt x="1851" y="787"/>
                      </a:cubicBezTo>
                      <a:cubicBezTo>
                        <a:pt x="1709" y="362"/>
                        <a:pt x="1126" y="84"/>
                        <a:pt x="1098" y="69"/>
                      </a:cubicBezTo>
                      <a:cubicBezTo>
                        <a:pt x="997" y="25"/>
                        <a:pt x="892" y="4"/>
                        <a:pt x="784" y="1"/>
                      </a:cubicBezTo>
                      <a:close/>
                    </a:path>
                  </a:pathLst>
                </a:custGeom>
                <a:solidFill>
                  <a:srgbClr val="261D2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2" name="Google Shape;982;p9"/>
                <p:cNvSpPr/>
                <p:nvPr/>
              </p:nvSpPr>
              <p:spPr>
                <a:xfrm>
                  <a:off x="8792070" y="4893678"/>
                  <a:ext cx="69092" cy="500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4" h="1402" extrusionOk="0">
                      <a:moveTo>
                        <a:pt x="1147" y="1"/>
                      </a:moveTo>
                      <a:cubicBezTo>
                        <a:pt x="1058" y="1"/>
                        <a:pt x="963" y="19"/>
                        <a:pt x="867" y="65"/>
                      </a:cubicBezTo>
                      <a:cubicBezTo>
                        <a:pt x="386" y="290"/>
                        <a:pt x="0" y="740"/>
                        <a:pt x="241" y="1042"/>
                      </a:cubicBezTo>
                      <a:cubicBezTo>
                        <a:pt x="397" y="1239"/>
                        <a:pt x="698" y="1401"/>
                        <a:pt x="1009" y="1401"/>
                      </a:cubicBezTo>
                      <a:cubicBezTo>
                        <a:pt x="1176" y="1401"/>
                        <a:pt x="1347" y="1354"/>
                        <a:pt x="1499" y="1240"/>
                      </a:cubicBezTo>
                      <a:cubicBezTo>
                        <a:pt x="1934" y="910"/>
                        <a:pt x="1934" y="416"/>
                        <a:pt x="1789" y="296"/>
                      </a:cubicBezTo>
                      <a:cubicBezTo>
                        <a:pt x="1789" y="296"/>
                        <a:pt x="1508" y="1"/>
                        <a:pt x="114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3" name="Google Shape;983;p9"/>
                <p:cNvSpPr/>
                <p:nvPr/>
              </p:nvSpPr>
              <p:spPr>
                <a:xfrm>
                  <a:off x="8838763" y="4894428"/>
                  <a:ext cx="12397" cy="38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7" h="1074" extrusionOk="0">
                      <a:moveTo>
                        <a:pt x="1" y="0"/>
                      </a:moveTo>
                      <a:cubicBezTo>
                        <a:pt x="1" y="1"/>
                        <a:pt x="214" y="957"/>
                        <a:pt x="346" y="1074"/>
                      </a:cubicBez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4" name="Google Shape;984;p9"/>
                <p:cNvSpPr/>
                <p:nvPr/>
              </p:nvSpPr>
              <p:spPr>
                <a:xfrm>
                  <a:off x="8835262" y="4891285"/>
                  <a:ext cx="19863" cy="443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6" h="1242" extrusionOk="0">
                      <a:moveTo>
                        <a:pt x="98" y="0"/>
                      </a:moveTo>
                      <a:cubicBezTo>
                        <a:pt x="50" y="0"/>
                        <a:pt x="1" y="40"/>
                        <a:pt x="19" y="104"/>
                      </a:cubicBezTo>
                      <a:cubicBezTo>
                        <a:pt x="71" y="335"/>
                        <a:pt x="250" y="1097"/>
                        <a:pt x="392" y="1223"/>
                      </a:cubicBezTo>
                      <a:cubicBezTo>
                        <a:pt x="407" y="1236"/>
                        <a:pt x="426" y="1242"/>
                        <a:pt x="447" y="1242"/>
                      </a:cubicBezTo>
                      <a:cubicBezTo>
                        <a:pt x="521" y="1242"/>
                        <a:pt x="555" y="1149"/>
                        <a:pt x="500" y="1100"/>
                      </a:cubicBezTo>
                      <a:cubicBezTo>
                        <a:pt x="429" y="1038"/>
                        <a:pt x="278" y="517"/>
                        <a:pt x="176" y="70"/>
                      </a:cubicBezTo>
                      <a:cubicBezTo>
                        <a:pt x="168" y="22"/>
                        <a:pt x="133" y="0"/>
                        <a:pt x="9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5" name="Google Shape;985;p9"/>
                <p:cNvSpPr/>
                <p:nvPr/>
              </p:nvSpPr>
              <p:spPr>
                <a:xfrm>
                  <a:off x="8821794" y="4897286"/>
                  <a:ext cx="16255" cy="449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5" h="1259" extrusionOk="0">
                      <a:moveTo>
                        <a:pt x="1" y="1"/>
                      </a:moveTo>
                      <a:cubicBezTo>
                        <a:pt x="1" y="1"/>
                        <a:pt x="285" y="1111"/>
                        <a:pt x="454" y="1259"/>
                      </a:cubicBez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6" name="Google Shape;986;p9"/>
                <p:cNvSpPr/>
                <p:nvPr/>
              </p:nvSpPr>
              <p:spPr>
                <a:xfrm>
                  <a:off x="8818150" y="4894143"/>
                  <a:ext cx="23864" cy="511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8" h="1431" extrusionOk="0">
                      <a:moveTo>
                        <a:pt x="103" y="1"/>
                      </a:moveTo>
                      <a:cubicBezTo>
                        <a:pt x="52" y="1"/>
                        <a:pt x="1" y="43"/>
                        <a:pt x="23" y="110"/>
                      </a:cubicBezTo>
                      <a:cubicBezTo>
                        <a:pt x="72" y="298"/>
                        <a:pt x="325" y="1251"/>
                        <a:pt x="504" y="1409"/>
                      </a:cubicBezTo>
                      <a:cubicBezTo>
                        <a:pt x="519" y="1421"/>
                        <a:pt x="538" y="1427"/>
                        <a:pt x="556" y="1427"/>
                      </a:cubicBezTo>
                      <a:lnTo>
                        <a:pt x="556" y="1430"/>
                      </a:lnTo>
                      <a:cubicBezTo>
                        <a:pt x="630" y="1430"/>
                        <a:pt x="667" y="1338"/>
                        <a:pt x="612" y="1288"/>
                      </a:cubicBezTo>
                      <a:cubicBezTo>
                        <a:pt x="507" y="1196"/>
                        <a:pt x="297" y="520"/>
                        <a:pt x="180" y="70"/>
                      </a:cubicBezTo>
                      <a:cubicBezTo>
                        <a:pt x="172" y="22"/>
                        <a:pt x="138" y="1"/>
                        <a:pt x="103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7" name="Google Shape;987;p9"/>
                <p:cNvSpPr/>
                <p:nvPr/>
              </p:nvSpPr>
              <p:spPr>
                <a:xfrm>
                  <a:off x="8888458" y="4866562"/>
                  <a:ext cx="33189" cy="342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9" h="960" extrusionOk="0">
                      <a:moveTo>
                        <a:pt x="841" y="1"/>
                      </a:moveTo>
                      <a:cubicBezTo>
                        <a:pt x="805" y="1"/>
                        <a:pt x="770" y="22"/>
                        <a:pt x="763" y="68"/>
                      </a:cubicBezTo>
                      <a:cubicBezTo>
                        <a:pt x="682" y="679"/>
                        <a:pt x="118" y="796"/>
                        <a:pt x="96" y="799"/>
                      </a:cubicBezTo>
                      <a:cubicBezTo>
                        <a:pt x="1" y="817"/>
                        <a:pt x="13" y="959"/>
                        <a:pt x="112" y="959"/>
                      </a:cubicBezTo>
                      <a:lnTo>
                        <a:pt x="127" y="959"/>
                      </a:lnTo>
                      <a:cubicBezTo>
                        <a:pt x="133" y="956"/>
                        <a:pt x="824" y="820"/>
                        <a:pt x="923" y="90"/>
                      </a:cubicBezTo>
                      <a:cubicBezTo>
                        <a:pt x="928" y="32"/>
                        <a:pt x="884" y="1"/>
                        <a:pt x="841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8" name="Google Shape;988;p9"/>
                <p:cNvSpPr/>
                <p:nvPr/>
              </p:nvSpPr>
              <p:spPr>
                <a:xfrm>
                  <a:off x="8810218" y="4907861"/>
                  <a:ext cx="12825" cy="355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9" h="994" extrusionOk="0">
                      <a:moveTo>
                        <a:pt x="1" y="1"/>
                      </a:moveTo>
                      <a:lnTo>
                        <a:pt x="1" y="1"/>
                      </a:lnTo>
                      <a:cubicBezTo>
                        <a:pt x="1" y="1"/>
                        <a:pt x="143" y="827"/>
                        <a:pt x="359" y="994"/>
                      </a:cubicBez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9" name="Google Shape;989;p9"/>
                <p:cNvSpPr/>
                <p:nvPr/>
              </p:nvSpPr>
              <p:spPr>
                <a:xfrm>
                  <a:off x="8806824" y="4904860"/>
                  <a:ext cx="20185" cy="415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5" h="1162" extrusionOk="0">
                      <a:moveTo>
                        <a:pt x="96" y="0"/>
                      </a:moveTo>
                      <a:cubicBezTo>
                        <a:pt x="48" y="0"/>
                        <a:pt x="0" y="37"/>
                        <a:pt x="16" y="100"/>
                      </a:cubicBezTo>
                      <a:cubicBezTo>
                        <a:pt x="31" y="186"/>
                        <a:pt x="173" y="961"/>
                        <a:pt x="404" y="1143"/>
                      </a:cubicBezTo>
                      <a:cubicBezTo>
                        <a:pt x="420" y="1155"/>
                        <a:pt x="435" y="1161"/>
                        <a:pt x="454" y="1161"/>
                      </a:cubicBezTo>
                      <a:cubicBezTo>
                        <a:pt x="531" y="1161"/>
                        <a:pt x="565" y="1062"/>
                        <a:pt x="503" y="1016"/>
                      </a:cubicBezTo>
                      <a:cubicBezTo>
                        <a:pt x="364" y="908"/>
                        <a:pt x="229" y="381"/>
                        <a:pt x="176" y="72"/>
                      </a:cubicBezTo>
                      <a:cubicBezTo>
                        <a:pt x="169" y="23"/>
                        <a:pt x="133" y="0"/>
                        <a:pt x="96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90" name="Google Shape;990;p9"/>
                <p:cNvSpPr/>
                <p:nvPr/>
              </p:nvSpPr>
              <p:spPr>
                <a:xfrm>
                  <a:off x="8888387" y="4899466"/>
                  <a:ext cx="46157" cy="17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2" h="501" extrusionOk="0">
                      <a:moveTo>
                        <a:pt x="514" y="1"/>
                      </a:moveTo>
                      <a:cubicBezTo>
                        <a:pt x="390" y="1"/>
                        <a:pt x="249" y="22"/>
                        <a:pt x="92" y="75"/>
                      </a:cubicBezTo>
                      <a:cubicBezTo>
                        <a:pt x="0" y="106"/>
                        <a:pt x="34" y="234"/>
                        <a:pt x="116" y="234"/>
                      </a:cubicBezTo>
                      <a:cubicBezTo>
                        <a:pt x="125" y="234"/>
                        <a:pt x="135" y="233"/>
                        <a:pt x="145" y="230"/>
                      </a:cubicBezTo>
                      <a:cubicBezTo>
                        <a:pt x="286" y="182"/>
                        <a:pt x="410" y="163"/>
                        <a:pt x="518" y="163"/>
                      </a:cubicBezTo>
                      <a:cubicBezTo>
                        <a:pt x="937" y="163"/>
                        <a:pt x="1122" y="446"/>
                        <a:pt x="1132" y="461"/>
                      </a:cubicBezTo>
                      <a:cubicBezTo>
                        <a:pt x="1147" y="486"/>
                        <a:pt x="1172" y="501"/>
                        <a:pt x="1199" y="501"/>
                      </a:cubicBezTo>
                      <a:cubicBezTo>
                        <a:pt x="1215" y="501"/>
                        <a:pt x="1230" y="495"/>
                        <a:pt x="1243" y="489"/>
                      </a:cubicBezTo>
                      <a:cubicBezTo>
                        <a:pt x="1280" y="464"/>
                        <a:pt x="1292" y="415"/>
                        <a:pt x="1270" y="378"/>
                      </a:cubicBezTo>
                      <a:cubicBezTo>
                        <a:pt x="1268" y="373"/>
                        <a:pt x="1031" y="1"/>
                        <a:pt x="51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991" name="Google Shape;991;p9"/>
              <p:cNvSpPr/>
              <p:nvPr/>
            </p:nvSpPr>
            <p:spPr>
              <a:xfrm rot="4671195">
                <a:off x="8431922" y="3731298"/>
                <a:ext cx="892202" cy="355826"/>
              </a:xfrm>
              <a:custGeom>
                <a:avLst/>
                <a:gdLst/>
                <a:ahLst/>
                <a:cxnLst/>
                <a:rect l="l" t="t" r="r" b="b"/>
                <a:pathLst>
                  <a:path w="14010" h="5587" extrusionOk="0">
                    <a:moveTo>
                      <a:pt x="7628" y="0"/>
                    </a:moveTo>
                    <a:cubicBezTo>
                      <a:pt x="7582" y="0"/>
                      <a:pt x="7548" y="38"/>
                      <a:pt x="7548" y="84"/>
                    </a:cubicBezTo>
                    <a:cubicBezTo>
                      <a:pt x="7551" y="127"/>
                      <a:pt x="7588" y="158"/>
                      <a:pt x="7631" y="161"/>
                    </a:cubicBezTo>
                    <a:lnTo>
                      <a:pt x="7693" y="161"/>
                    </a:lnTo>
                    <a:cubicBezTo>
                      <a:pt x="7776" y="161"/>
                      <a:pt x="7862" y="164"/>
                      <a:pt x="7946" y="170"/>
                    </a:cubicBezTo>
                    <a:lnTo>
                      <a:pt x="7952" y="170"/>
                    </a:lnTo>
                    <a:lnTo>
                      <a:pt x="7952" y="173"/>
                    </a:lnTo>
                    <a:cubicBezTo>
                      <a:pt x="8054" y="170"/>
                      <a:pt x="8060" y="22"/>
                      <a:pt x="7958" y="10"/>
                    </a:cubicBezTo>
                    <a:cubicBezTo>
                      <a:pt x="7872" y="4"/>
                      <a:pt x="7782" y="0"/>
                      <a:pt x="7693" y="0"/>
                    </a:cubicBezTo>
                    <a:close/>
                    <a:moveTo>
                      <a:pt x="7306" y="21"/>
                    </a:moveTo>
                    <a:cubicBezTo>
                      <a:pt x="7302" y="21"/>
                      <a:pt x="7299" y="22"/>
                      <a:pt x="7295" y="22"/>
                    </a:cubicBezTo>
                    <a:cubicBezTo>
                      <a:pt x="7187" y="34"/>
                      <a:pt x="7079" y="53"/>
                      <a:pt x="6971" y="75"/>
                    </a:cubicBezTo>
                    <a:cubicBezTo>
                      <a:pt x="6879" y="96"/>
                      <a:pt x="6891" y="235"/>
                      <a:pt x="6990" y="235"/>
                    </a:cubicBezTo>
                    <a:lnTo>
                      <a:pt x="7005" y="235"/>
                    </a:lnTo>
                    <a:cubicBezTo>
                      <a:pt x="7107" y="213"/>
                      <a:pt x="7212" y="195"/>
                      <a:pt x="7320" y="182"/>
                    </a:cubicBezTo>
                    <a:cubicBezTo>
                      <a:pt x="7363" y="173"/>
                      <a:pt x="7394" y="133"/>
                      <a:pt x="7387" y="90"/>
                    </a:cubicBezTo>
                    <a:cubicBezTo>
                      <a:pt x="7379" y="50"/>
                      <a:pt x="7345" y="21"/>
                      <a:pt x="7306" y="21"/>
                    </a:cubicBezTo>
                    <a:close/>
                    <a:moveTo>
                      <a:pt x="8269" y="54"/>
                    </a:moveTo>
                    <a:cubicBezTo>
                      <a:pt x="8180" y="54"/>
                      <a:pt x="8159" y="196"/>
                      <a:pt x="8257" y="216"/>
                    </a:cubicBezTo>
                    <a:cubicBezTo>
                      <a:pt x="8359" y="235"/>
                      <a:pt x="8461" y="263"/>
                      <a:pt x="8560" y="294"/>
                    </a:cubicBezTo>
                    <a:cubicBezTo>
                      <a:pt x="8569" y="297"/>
                      <a:pt x="8578" y="297"/>
                      <a:pt x="8587" y="297"/>
                    </a:cubicBezTo>
                    <a:lnTo>
                      <a:pt x="8587" y="300"/>
                    </a:lnTo>
                    <a:cubicBezTo>
                      <a:pt x="8680" y="300"/>
                      <a:pt x="8698" y="170"/>
                      <a:pt x="8612" y="139"/>
                    </a:cubicBezTo>
                    <a:cubicBezTo>
                      <a:pt x="8504" y="105"/>
                      <a:pt x="8399" y="78"/>
                      <a:pt x="8288" y="56"/>
                    </a:cubicBezTo>
                    <a:cubicBezTo>
                      <a:pt x="8282" y="55"/>
                      <a:pt x="8275" y="54"/>
                      <a:pt x="8269" y="54"/>
                    </a:cubicBezTo>
                    <a:close/>
                    <a:moveTo>
                      <a:pt x="3122" y="157"/>
                    </a:moveTo>
                    <a:cubicBezTo>
                      <a:pt x="3039" y="157"/>
                      <a:pt x="2955" y="160"/>
                      <a:pt x="2872" y="167"/>
                    </a:cubicBezTo>
                    <a:cubicBezTo>
                      <a:pt x="2770" y="176"/>
                      <a:pt x="2776" y="327"/>
                      <a:pt x="2881" y="327"/>
                    </a:cubicBezTo>
                    <a:lnTo>
                      <a:pt x="2888" y="327"/>
                    </a:lnTo>
                    <a:cubicBezTo>
                      <a:pt x="2955" y="321"/>
                      <a:pt x="3022" y="318"/>
                      <a:pt x="3088" y="318"/>
                    </a:cubicBezTo>
                    <a:cubicBezTo>
                      <a:pt x="3125" y="318"/>
                      <a:pt x="3162" y="319"/>
                      <a:pt x="3199" y="321"/>
                    </a:cubicBezTo>
                    <a:cubicBezTo>
                      <a:pt x="3301" y="318"/>
                      <a:pt x="3307" y="167"/>
                      <a:pt x="3205" y="158"/>
                    </a:cubicBezTo>
                    <a:cubicBezTo>
                      <a:pt x="3177" y="157"/>
                      <a:pt x="3150" y="157"/>
                      <a:pt x="3122" y="157"/>
                    </a:cubicBezTo>
                    <a:close/>
                    <a:moveTo>
                      <a:pt x="6671" y="159"/>
                    </a:moveTo>
                    <a:cubicBezTo>
                      <a:pt x="6664" y="159"/>
                      <a:pt x="6658" y="159"/>
                      <a:pt x="6650" y="161"/>
                    </a:cubicBezTo>
                    <a:cubicBezTo>
                      <a:pt x="6545" y="192"/>
                      <a:pt x="6441" y="229"/>
                      <a:pt x="6339" y="269"/>
                    </a:cubicBezTo>
                    <a:cubicBezTo>
                      <a:pt x="6265" y="306"/>
                      <a:pt x="6286" y="420"/>
                      <a:pt x="6370" y="423"/>
                    </a:cubicBezTo>
                    <a:lnTo>
                      <a:pt x="6373" y="423"/>
                    </a:lnTo>
                    <a:cubicBezTo>
                      <a:pt x="6382" y="423"/>
                      <a:pt x="6391" y="423"/>
                      <a:pt x="6401" y="420"/>
                    </a:cubicBezTo>
                    <a:cubicBezTo>
                      <a:pt x="6499" y="380"/>
                      <a:pt x="6598" y="346"/>
                      <a:pt x="6700" y="315"/>
                    </a:cubicBezTo>
                    <a:cubicBezTo>
                      <a:pt x="6785" y="278"/>
                      <a:pt x="6755" y="159"/>
                      <a:pt x="6671" y="159"/>
                    </a:cubicBezTo>
                    <a:close/>
                    <a:moveTo>
                      <a:pt x="3515" y="195"/>
                    </a:moveTo>
                    <a:cubicBezTo>
                      <a:pt x="3426" y="195"/>
                      <a:pt x="3405" y="341"/>
                      <a:pt x="3507" y="355"/>
                    </a:cubicBezTo>
                    <a:cubicBezTo>
                      <a:pt x="3609" y="377"/>
                      <a:pt x="3711" y="405"/>
                      <a:pt x="3807" y="438"/>
                    </a:cubicBezTo>
                    <a:cubicBezTo>
                      <a:pt x="3816" y="442"/>
                      <a:pt x="3825" y="445"/>
                      <a:pt x="3834" y="445"/>
                    </a:cubicBezTo>
                    <a:cubicBezTo>
                      <a:pt x="3927" y="442"/>
                      <a:pt x="3949" y="318"/>
                      <a:pt x="3862" y="287"/>
                    </a:cubicBezTo>
                    <a:cubicBezTo>
                      <a:pt x="3757" y="247"/>
                      <a:pt x="3649" y="219"/>
                      <a:pt x="3538" y="198"/>
                    </a:cubicBezTo>
                    <a:cubicBezTo>
                      <a:pt x="3530" y="196"/>
                      <a:pt x="3522" y="195"/>
                      <a:pt x="3515" y="195"/>
                    </a:cubicBezTo>
                    <a:close/>
                    <a:moveTo>
                      <a:pt x="2566" y="217"/>
                    </a:moveTo>
                    <a:cubicBezTo>
                      <a:pt x="2560" y="217"/>
                      <a:pt x="2553" y="218"/>
                      <a:pt x="2545" y="219"/>
                    </a:cubicBezTo>
                    <a:cubicBezTo>
                      <a:pt x="2434" y="241"/>
                      <a:pt x="2329" y="272"/>
                      <a:pt x="2224" y="306"/>
                    </a:cubicBezTo>
                    <a:cubicBezTo>
                      <a:pt x="2138" y="334"/>
                      <a:pt x="2157" y="463"/>
                      <a:pt x="2249" y="463"/>
                    </a:cubicBezTo>
                    <a:lnTo>
                      <a:pt x="2249" y="460"/>
                    </a:lnTo>
                    <a:cubicBezTo>
                      <a:pt x="2252" y="461"/>
                      <a:pt x="2255" y="461"/>
                      <a:pt x="2258" y="461"/>
                    </a:cubicBezTo>
                    <a:cubicBezTo>
                      <a:pt x="2263" y="461"/>
                      <a:pt x="2268" y="460"/>
                      <a:pt x="2274" y="460"/>
                    </a:cubicBezTo>
                    <a:cubicBezTo>
                      <a:pt x="2372" y="426"/>
                      <a:pt x="2474" y="398"/>
                      <a:pt x="2579" y="377"/>
                    </a:cubicBezTo>
                    <a:cubicBezTo>
                      <a:pt x="2676" y="357"/>
                      <a:pt x="2654" y="217"/>
                      <a:pt x="2566" y="217"/>
                    </a:cubicBezTo>
                    <a:close/>
                    <a:moveTo>
                      <a:pt x="8883" y="251"/>
                    </a:moveTo>
                    <a:cubicBezTo>
                      <a:pt x="8807" y="251"/>
                      <a:pt x="8770" y="367"/>
                      <a:pt x="8853" y="408"/>
                    </a:cubicBezTo>
                    <a:cubicBezTo>
                      <a:pt x="8948" y="451"/>
                      <a:pt x="9041" y="500"/>
                      <a:pt x="9130" y="553"/>
                    </a:cubicBezTo>
                    <a:cubicBezTo>
                      <a:pt x="9142" y="562"/>
                      <a:pt x="9158" y="565"/>
                      <a:pt x="9173" y="565"/>
                    </a:cubicBezTo>
                    <a:cubicBezTo>
                      <a:pt x="9253" y="565"/>
                      <a:pt x="9284" y="457"/>
                      <a:pt x="9213" y="414"/>
                    </a:cubicBezTo>
                    <a:cubicBezTo>
                      <a:pt x="9121" y="355"/>
                      <a:pt x="9022" y="306"/>
                      <a:pt x="8920" y="260"/>
                    </a:cubicBezTo>
                    <a:cubicBezTo>
                      <a:pt x="8907" y="253"/>
                      <a:pt x="8895" y="251"/>
                      <a:pt x="8883" y="251"/>
                    </a:cubicBezTo>
                    <a:close/>
                    <a:moveTo>
                      <a:pt x="6084" y="391"/>
                    </a:moveTo>
                    <a:cubicBezTo>
                      <a:pt x="6070" y="391"/>
                      <a:pt x="6055" y="395"/>
                      <a:pt x="6040" y="405"/>
                    </a:cubicBezTo>
                    <a:cubicBezTo>
                      <a:pt x="5944" y="454"/>
                      <a:pt x="5845" y="506"/>
                      <a:pt x="5753" y="565"/>
                    </a:cubicBezTo>
                    <a:cubicBezTo>
                      <a:pt x="5716" y="590"/>
                      <a:pt x="5703" y="639"/>
                      <a:pt x="5728" y="676"/>
                    </a:cubicBezTo>
                    <a:cubicBezTo>
                      <a:pt x="5740" y="701"/>
                      <a:pt x="5768" y="716"/>
                      <a:pt x="5796" y="716"/>
                    </a:cubicBezTo>
                    <a:cubicBezTo>
                      <a:pt x="5811" y="713"/>
                      <a:pt x="5827" y="710"/>
                      <a:pt x="5839" y="701"/>
                    </a:cubicBezTo>
                    <a:cubicBezTo>
                      <a:pt x="5929" y="648"/>
                      <a:pt x="6021" y="596"/>
                      <a:pt x="6114" y="546"/>
                    </a:cubicBezTo>
                    <a:cubicBezTo>
                      <a:pt x="6202" y="507"/>
                      <a:pt x="6159" y="391"/>
                      <a:pt x="6084" y="391"/>
                    </a:cubicBezTo>
                    <a:close/>
                    <a:moveTo>
                      <a:pt x="1943" y="415"/>
                    </a:moveTo>
                    <a:cubicBezTo>
                      <a:pt x="1934" y="415"/>
                      <a:pt x="1923" y="416"/>
                      <a:pt x="1913" y="420"/>
                    </a:cubicBezTo>
                    <a:cubicBezTo>
                      <a:pt x="1817" y="463"/>
                      <a:pt x="1715" y="509"/>
                      <a:pt x="1617" y="562"/>
                    </a:cubicBezTo>
                    <a:cubicBezTo>
                      <a:pt x="1538" y="598"/>
                      <a:pt x="1564" y="716"/>
                      <a:pt x="1650" y="716"/>
                    </a:cubicBezTo>
                    <a:cubicBezTo>
                      <a:pt x="1652" y="716"/>
                      <a:pt x="1653" y="716"/>
                      <a:pt x="1654" y="716"/>
                    </a:cubicBezTo>
                    <a:lnTo>
                      <a:pt x="1654" y="713"/>
                    </a:lnTo>
                    <a:cubicBezTo>
                      <a:pt x="1666" y="713"/>
                      <a:pt x="1678" y="710"/>
                      <a:pt x="1691" y="704"/>
                    </a:cubicBezTo>
                    <a:cubicBezTo>
                      <a:pt x="1783" y="654"/>
                      <a:pt x="1882" y="608"/>
                      <a:pt x="1978" y="568"/>
                    </a:cubicBezTo>
                    <a:cubicBezTo>
                      <a:pt x="2060" y="529"/>
                      <a:pt x="2022" y="415"/>
                      <a:pt x="1943" y="415"/>
                    </a:cubicBezTo>
                    <a:close/>
                    <a:moveTo>
                      <a:pt x="4135" y="415"/>
                    </a:moveTo>
                    <a:cubicBezTo>
                      <a:pt x="4063" y="415"/>
                      <a:pt x="4021" y="517"/>
                      <a:pt x="4093" y="565"/>
                    </a:cubicBezTo>
                    <a:lnTo>
                      <a:pt x="4112" y="577"/>
                    </a:lnTo>
                    <a:cubicBezTo>
                      <a:pt x="4198" y="624"/>
                      <a:pt x="4279" y="673"/>
                      <a:pt x="4359" y="731"/>
                    </a:cubicBezTo>
                    <a:cubicBezTo>
                      <a:pt x="4371" y="741"/>
                      <a:pt x="4390" y="747"/>
                      <a:pt x="4405" y="747"/>
                    </a:cubicBezTo>
                    <a:cubicBezTo>
                      <a:pt x="4482" y="747"/>
                      <a:pt x="4516" y="645"/>
                      <a:pt x="4451" y="599"/>
                    </a:cubicBezTo>
                    <a:cubicBezTo>
                      <a:pt x="4368" y="540"/>
                      <a:pt x="4282" y="485"/>
                      <a:pt x="4192" y="435"/>
                    </a:cubicBezTo>
                    <a:lnTo>
                      <a:pt x="4171" y="423"/>
                    </a:lnTo>
                    <a:cubicBezTo>
                      <a:pt x="4158" y="418"/>
                      <a:pt x="4146" y="415"/>
                      <a:pt x="4135" y="415"/>
                    </a:cubicBezTo>
                    <a:close/>
                    <a:moveTo>
                      <a:pt x="9442" y="585"/>
                    </a:moveTo>
                    <a:cubicBezTo>
                      <a:pt x="9376" y="585"/>
                      <a:pt x="9327" y="676"/>
                      <a:pt x="9389" y="728"/>
                    </a:cubicBezTo>
                    <a:cubicBezTo>
                      <a:pt x="9472" y="793"/>
                      <a:pt x="9553" y="864"/>
                      <a:pt x="9627" y="938"/>
                    </a:cubicBezTo>
                    <a:cubicBezTo>
                      <a:pt x="9642" y="950"/>
                      <a:pt x="9664" y="960"/>
                      <a:pt x="9682" y="960"/>
                    </a:cubicBezTo>
                    <a:cubicBezTo>
                      <a:pt x="9704" y="960"/>
                      <a:pt x="9725" y="950"/>
                      <a:pt x="9741" y="938"/>
                    </a:cubicBezTo>
                    <a:cubicBezTo>
                      <a:pt x="9772" y="904"/>
                      <a:pt x="9772" y="852"/>
                      <a:pt x="9741" y="821"/>
                    </a:cubicBezTo>
                    <a:cubicBezTo>
                      <a:pt x="9661" y="744"/>
                      <a:pt x="9577" y="670"/>
                      <a:pt x="9491" y="602"/>
                    </a:cubicBezTo>
                    <a:cubicBezTo>
                      <a:pt x="9475" y="590"/>
                      <a:pt x="9458" y="585"/>
                      <a:pt x="9442" y="585"/>
                    </a:cubicBezTo>
                    <a:close/>
                    <a:moveTo>
                      <a:pt x="1376" y="707"/>
                    </a:moveTo>
                    <a:cubicBezTo>
                      <a:pt x="1361" y="707"/>
                      <a:pt x="1346" y="712"/>
                      <a:pt x="1330" y="722"/>
                    </a:cubicBezTo>
                    <a:cubicBezTo>
                      <a:pt x="1234" y="778"/>
                      <a:pt x="1142" y="839"/>
                      <a:pt x="1055" y="898"/>
                    </a:cubicBezTo>
                    <a:cubicBezTo>
                      <a:pt x="988" y="944"/>
                      <a:pt x="1022" y="1046"/>
                      <a:pt x="1099" y="1046"/>
                    </a:cubicBezTo>
                    <a:lnTo>
                      <a:pt x="1102" y="1046"/>
                    </a:lnTo>
                    <a:cubicBezTo>
                      <a:pt x="1117" y="1046"/>
                      <a:pt x="1129" y="1040"/>
                      <a:pt x="1145" y="1034"/>
                    </a:cubicBezTo>
                    <a:cubicBezTo>
                      <a:pt x="1231" y="975"/>
                      <a:pt x="1321" y="917"/>
                      <a:pt x="1413" y="861"/>
                    </a:cubicBezTo>
                    <a:cubicBezTo>
                      <a:pt x="1495" y="815"/>
                      <a:pt x="1447" y="707"/>
                      <a:pt x="1376" y="707"/>
                    </a:cubicBezTo>
                    <a:close/>
                    <a:moveTo>
                      <a:pt x="5530" y="736"/>
                    </a:moveTo>
                    <a:cubicBezTo>
                      <a:pt x="5513" y="736"/>
                      <a:pt x="5496" y="741"/>
                      <a:pt x="5481" y="753"/>
                    </a:cubicBezTo>
                    <a:cubicBezTo>
                      <a:pt x="5392" y="818"/>
                      <a:pt x="5306" y="889"/>
                      <a:pt x="5225" y="963"/>
                    </a:cubicBezTo>
                    <a:cubicBezTo>
                      <a:pt x="5170" y="1012"/>
                      <a:pt x="5204" y="1105"/>
                      <a:pt x="5278" y="1105"/>
                    </a:cubicBezTo>
                    <a:lnTo>
                      <a:pt x="5278" y="1102"/>
                    </a:lnTo>
                    <a:cubicBezTo>
                      <a:pt x="5299" y="1102"/>
                      <a:pt x="5318" y="1095"/>
                      <a:pt x="5333" y="1083"/>
                    </a:cubicBezTo>
                    <a:cubicBezTo>
                      <a:pt x="5410" y="1012"/>
                      <a:pt x="5494" y="944"/>
                      <a:pt x="5577" y="883"/>
                    </a:cubicBezTo>
                    <a:cubicBezTo>
                      <a:pt x="5614" y="855"/>
                      <a:pt x="5620" y="802"/>
                      <a:pt x="5592" y="768"/>
                    </a:cubicBezTo>
                    <a:cubicBezTo>
                      <a:pt x="5578" y="747"/>
                      <a:pt x="5554" y="736"/>
                      <a:pt x="5530" y="736"/>
                    </a:cubicBezTo>
                    <a:close/>
                    <a:moveTo>
                      <a:pt x="11730" y="966"/>
                    </a:moveTo>
                    <a:cubicBezTo>
                      <a:pt x="11638" y="966"/>
                      <a:pt x="11545" y="972"/>
                      <a:pt x="11453" y="984"/>
                    </a:cubicBezTo>
                    <a:cubicBezTo>
                      <a:pt x="11354" y="997"/>
                      <a:pt x="11360" y="1142"/>
                      <a:pt x="11462" y="1145"/>
                    </a:cubicBezTo>
                    <a:lnTo>
                      <a:pt x="11471" y="1145"/>
                    </a:lnTo>
                    <a:cubicBezTo>
                      <a:pt x="11557" y="1132"/>
                      <a:pt x="11644" y="1129"/>
                      <a:pt x="11730" y="1129"/>
                    </a:cubicBezTo>
                    <a:lnTo>
                      <a:pt x="11783" y="1129"/>
                    </a:lnTo>
                    <a:cubicBezTo>
                      <a:pt x="11826" y="1129"/>
                      <a:pt x="11863" y="1092"/>
                      <a:pt x="11866" y="1049"/>
                    </a:cubicBezTo>
                    <a:cubicBezTo>
                      <a:pt x="11866" y="1006"/>
                      <a:pt x="11829" y="969"/>
                      <a:pt x="11786" y="966"/>
                    </a:cubicBezTo>
                    <a:close/>
                    <a:moveTo>
                      <a:pt x="4653" y="784"/>
                    </a:moveTo>
                    <a:cubicBezTo>
                      <a:pt x="4588" y="784"/>
                      <a:pt x="4533" y="872"/>
                      <a:pt x="4599" y="929"/>
                    </a:cubicBezTo>
                    <a:cubicBezTo>
                      <a:pt x="4676" y="1000"/>
                      <a:pt x="4747" y="1077"/>
                      <a:pt x="4812" y="1157"/>
                    </a:cubicBezTo>
                    <a:cubicBezTo>
                      <a:pt x="4828" y="1176"/>
                      <a:pt x="4852" y="1188"/>
                      <a:pt x="4877" y="1188"/>
                    </a:cubicBezTo>
                    <a:cubicBezTo>
                      <a:pt x="4945" y="1188"/>
                      <a:pt x="4982" y="1108"/>
                      <a:pt x="4939" y="1055"/>
                    </a:cubicBezTo>
                    <a:cubicBezTo>
                      <a:pt x="4868" y="969"/>
                      <a:pt x="4794" y="886"/>
                      <a:pt x="4710" y="812"/>
                    </a:cubicBezTo>
                    <a:cubicBezTo>
                      <a:pt x="4692" y="792"/>
                      <a:pt x="4672" y="784"/>
                      <a:pt x="4653" y="784"/>
                    </a:cubicBezTo>
                    <a:close/>
                    <a:moveTo>
                      <a:pt x="12104" y="996"/>
                    </a:moveTo>
                    <a:cubicBezTo>
                      <a:pt x="12009" y="996"/>
                      <a:pt x="11991" y="1142"/>
                      <a:pt x="12094" y="1157"/>
                    </a:cubicBezTo>
                    <a:cubicBezTo>
                      <a:pt x="12196" y="1173"/>
                      <a:pt x="12298" y="1194"/>
                      <a:pt x="12399" y="1222"/>
                    </a:cubicBezTo>
                    <a:cubicBezTo>
                      <a:pt x="12406" y="1225"/>
                      <a:pt x="12415" y="1225"/>
                      <a:pt x="12421" y="1225"/>
                    </a:cubicBezTo>
                    <a:cubicBezTo>
                      <a:pt x="12514" y="1225"/>
                      <a:pt x="12532" y="1092"/>
                      <a:pt x="12443" y="1068"/>
                    </a:cubicBezTo>
                    <a:cubicBezTo>
                      <a:pt x="12335" y="1037"/>
                      <a:pt x="12227" y="1015"/>
                      <a:pt x="12119" y="997"/>
                    </a:cubicBezTo>
                    <a:cubicBezTo>
                      <a:pt x="12114" y="996"/>
                      <a:pt x="12109" y="996"/>
                      <a:pt x="12104" y="996"/>
                    </a:cubicBezTo>
                    <a:close/>
                    <a:moveTo>
                      <a:pt x="11144" y="1043"/>
                    </a:moveTo>
                    <a:cubicBezTo>
                      <a:pt x="11137" y="1043"/>
                      <a:pt x="11130" y="1044"/>
                      <a:pt x="11123" y="1046"/>
                    </a:cubicBezTo>
                    <a:cubicBezTo>
                      <a:pt x="11015" y="1074"/>
                      <a:pt x="10910" y="1111"/>
                      <a:pt x="10805" y="1151"/>
                    </a:cubicBezTo>
                    <a:cubicBezTo>
                      <a:pt x="10728" y="1188"/>
                      <a:pt x="10752" y="1302"/>
                      <a:pt x="10839" y="1305"/>
                    </a:cubicBezTo>
                    <a:cubicBezTo>
                      <a:pt x="10842" y="1306"/>
                      <a:pt x="10844" y="1306"/>
                      <a:pt x="10847" y="1306"/>
                    </a:cubicBezTo>
                    <a:cubicBezTo>
                      <a:pt x="10853" y="1306"/>
                      <a:pt x="10860" y="1304"/>
                      <a:pt x="10867" y="1302"/>
                    </a:cubicBezTo>
                    <a:cubicBezTo>
                      <a:pt x="10965" y="1262"/>
                      <a:pt x="11064" y="1228"/>
                      <a:pt x="11163" y="1203"/>
                    </a:cubicBezTo>
                    <a:cubicBezTo>
                      <a:pt x="11257" y="1175"/>
                      <a:pt x="11230" y="1043"/>
                      <a:pt x="11144" y="1043"/>
                    </a:cubicBezTo>
                    <a:close/>
                    <a:moveTo>
                      <a:pt x="839" y="1069"/>
                    </a:moveTo>
                    <a:cubicBezTo>
                      <a:pt x="822" y="1069"/>
                      <a:pt x="804" y="1075"/>
                      <a:pt x="787" y="1089"/>
                    </a:cubicBezTo>
                    <a:cubicBezTo>
                      <a:pt x="695" y="1160"/>
                      <a:pt x="608" y="1228"/>
                      <a:pt x="531" y="1296"/>
                    </a:cubicBezTo>
                    <a:cubicBezTo>
                      <a:pt x="473" y="1342"/>
                      <a:pt x="506" y="1438"/>
                      <a:pt x="584" y="1438"/>
                    </a:cubicBezTo>
                    <a:cubicBezTo>
                      <a:pt x="602" y="1438"/>
                      <a:pt x="621" y="1429"/>
                      <a:pt x="633" y="1419"/>
                    </a:cubicBezTo>
                    <a:cubicBezTo>
                      <a:pt x="710" y="1354"/>
                      <a:pt x="793" y="1287"/>
                      <a:pt x="883" y="1219"/>
                    </a:cubicBezTo>
                    <a:cubicBezTo>
                      <a:pt x="959" y="1167"/>
                      <a:pt x="907" y="1069"/>
                      <a:pt x="839" y="1069"/>
                    </a:cubicBezTo>
                    <a:close/>
                    <a:moveTo>
                      <a:pt x="12729" y="1168"/>
                    </a:moveTo>
                    <a:cubicBezTo>
                      <a:pt x="12649" y="1168"/>
                      <a:pt x="12612" y="1285"/>
                      <a:pt x="12696" y="1324"/>
                    </a:cubicBezTo>
                    <a:cubicBezTo>
                      <a:pt x="12791" y="1361"/>
                      <a:pt x="12890" y="1404"/>
                      <a:pt x="12985" y="1453"/>
                    </a:cubicBezTo>
                    <a:cubicBezTo>
                      <a:pt x="12995" y="1459"/>
                      <a:pt x="13010" y="1462"/>
                      <a:pt x="13022" y="1462"/>
                    </a:cubicBezTo>
                    <a:cubicBezTo>
                      <a:pt x="13024" y="1462"/>
                      <a:pt x="13025" y="1463"/>
                      <a:pt x="13026" y="1463"/>
                    </a:cubicBezTo>
                    <a:cubicBezTo>
                      <a:pt x="13110" y="1463"/>
                      <a:pt x="13136" y="1345"/>
                      <a:pt x="13056" y="1308"/>
                    </a:cubicBezTo>
                    <a:cubicBezTo>
                      <a:pt x="12958" y="1259"/>
                      <a:pt x="12856" y="1213"/>
                      <a:pt x="12757" y="1173"/>
                    </a:cubicBezTo>
                    <a:cubicBezTo>
                      <a:pt x="12748" y="1169"/>
                      <a:pt x="12738" y="1168"/>
                      <a:pt x="12729" y="1168"/>
                    </a:cubicBezTo>
                    <a:close/>
                    <a:moveTo>
                      <a:pt x="9902" y="1038"/>
                    </a:moveTo>
                    <a:cubicBezTo>
                      <a:pt x="9842" y="1038"/>
                      <a:pt x="9786" y="1108"/>
                      <a:pt x="9836" y="1169"/>
                    </a:cubicBezTo>
                    <a:cubicBezTo>
                      <a:pt x="9901" y="1253"/>
                      <a:pt x="9960" y="1336"/>
                      <a:pt x="10015" y="1425"/>
                    </a:cubicBezTo>
                    <a:cubicBezTo>
                      <a:pt x="10028" y="1450"/>
                      <a:pt x="10055" y="1466"/>
                      <a:pt x="10083" y="1466"/>
                    </a:cubicBezTo>
                    <a:cubicBezTo>
                      <a:pt x="10099" y="1466"/>
                      <a:pt x="10111" y="1462"/>
                      <a:pt x="10126" y="1453"/>
                    </a:cubicBezTo>
                    <a:cubicBezTo>
                      <a:pt x="10163" y="1432"/>
                      <a:pt x="10176" y="1382"/>
                      <a:pt x="10154" y="1342"/>
                    </a:cubicBezTo>
                    <a:cubicBezTo>
                      <a:pt x="10095" y="1247"/>
                      <a:pt x="10031" y="1157"/>
                      <a:pt x="9963" y="1068"/>
                    </a:cubicBezTo>
                    <a:cubicBezTo>
                      <a:pt x="9945" y="1047"/>
                      <a:pt x="9923" y="1038"/>
                      <a:pt x="9902" y="1038"/>
                    </a:cubicBezTo>
                    <a:close/>
                    <a:moveTo>
                      <a:pt x="5050" y="1167"/>
                    </a:moveTo>
                    <a:cubicBezTo>
                      <a:pt x="5027" y="1167"/>
                      <a:pt x="5004" y="1176"/>
                      <a:pt x="4988" y="1194"/>
                    </a:cubicBezTo>
                    <a:cubicBezTo>
                      <a:pt x="4914" y="1277"/>
                      <a:pt x="4843" y="1364"/>
                      <a:pt x="4781" y="1453"/>
                    </a:cubicBezTo>
                    <a:cubicBezTo>
                      <a:pt x="4739" y="1518"/>
                      <a:pt x="4793" y="1582"/>
                      <a:pt x="4850" y="1582"/>
                    </a:cubicBezTo>
                    <a:cubicBezTo>
                      <a:pt x="4873" y="1582"/>
                      <a:pt x="4896" y="1572"/>
                      <a:pt x="4914" y="1549"/>
                    </a:cubicBezTo>
                    <a:cubicBezTo>
                      <a:pt x="4939" y="1509"/>
                      <a:pt x="4969" y="1472"/>
                      <a:pt x="5000" y="1432"/>
                    </a:cubicBezTo>
                    <a:cubicBezTo>
                      <a:pt x="5047" y="1515"/>
                      <a:pt x="5090" y="1601"/>
                      <a:pt x="5127" y="1691"/>
                    </a:cubicBezTo>
                    <a:cubicBezTo>
                      <a:pt x="5136" y="1722"/>
                      <a:pt x="5167" y="1743"/>
                      <a:pt x="5201" y="1743"/>
                    </a:cubicBezTo>
                    <a:cubicBezTo>
                      <a:pt x="5259" y="1743"/>
                      <a:pt x="5296" y="1685"/>
                      <a:pt x="5278" y="1632"/>
                    </a:cubicBezTo>
                    <a:cubicBezTo>
                      <a:pt x="5235" y="1527"/>
                      <a:pt x="5185" y="1425"/>
                      <a:pt x="5130" y="1330"/>
                    </a:cubicBezTo>
                    <a:cubicBezTo>
                      <a:pt x="5124" y="1321"/>
                      <a:pt x="5117" y="1314"/>
                      <a:pt x="5108" y="1305"/>
                    </a:cubicBezTo>
                    <a:lnTo>
                      <a:pt x="5111" y="1305"/>
                    </a:lnTo>
                    <a:cubicBezTo>
                      <a:pt x="5142" y="1271"/>
                      <a:pt x="5139" y="1219"/>
                      <a:pt x="5105" y="1188"/>
                    </a:cubicBezTo>
                    <a:cubicBezTo>
                      <a:pt x="5089" y="1174"/>
                      <a:pt x="5070" y="1167"/>
                      <a:pt x="5050" y="1167"/>
                    </a:cubicBezTo>
                    <a:close/>
                    <a:moveTo>
                      <a:pt x="13293" y="1466"/>
                    </a:moveTo>
                    <a:cubicBezTo>
                      <a:pt x="13224" y="1466"/>
                      <a:pt x="13171" y="1562"/>
                      <a:pt x="13245" y="1614"/>
                    </a:cubicBezTo>
                    <a:cubicBezTo>
                      <a:pt x="13325" y="1678"/>
                      <a:pt x="13399" y="1749"/>
                      <a:pt x="13464" y="1826"/>
                    </a:cubicBezTo>
                    <a:cubicBezTo>
                      <a:pt x="13479" y="1848"/>
                      <a:pt x="13501" y="1857"/>
                      <a:pt x="13525" y="1857"/>
                    </a:cubicBezTo>
                    <a:cubicBezTo>
                      <a:pt x="13593" y="1857"/>
                      <a:pt x="13630" y="1780"/>
                      <a:pt x="13587" y="1725"/>
                    </a:cubicBezTo>
                    <a:cubicBezTo>
                      <a:pt x="13516" y="1638"/>
                      <a:pt x="13436" y="1558"/>
                      <a:pt x="13346" y="1487"/>
                    </a:cubicBezTo>
                    <a:cubicBezTo>
                      <a:pt x="13329" y="1472"/>
                      <a:pt x="13310" y="1466"/>
                      <a:pt x="13293" y="1466"/>
                    </a:cubicBezTo>
                    <a:close/>
                    <a:moveTo>
                      <a:pt x="341" y="1488"/>
                    </a:moveTo>
                    <a:cubicBezTo>
                      <a:pt x="322" y="1488"/>
                      <a:pt x="302" y="1495"/>
                      <a:pt x="284" y="1512"/>
                    </a:cubicBezTo>
                    <a:cubicBezTo>
                      <a:pt x="136" y="1648"/>
                      <a:pt x="53" y="1737"/>
                      <a:pt x="50" y="1743"/>
                    </a:cubicBezTo>
                    <a:cubicBezTo>
                      <a:pt x="1" y="1792"/>
                      <a:pt x="38" y="1879"/>
                      <a:pt x="109" y="1879"/>
                    </a:cubicBezTo>
                    <a:cubicBezTo>
                      <a:pt x="130" y="1879"/>
                      <a:pt x="152" y="1870"/>
                      <a:pt x="167" y="1851"/>
                    </a:cubicBezTo>
                    <a:cubicBezTo>
                      <a:pt x="170" y="1851"/>
                      <a:pt x="250" y="1762"/>
                      <a:pt x="395" y="1629"/>
                    </a:cubicBezTo>
                    <a:cubicBezTo>
                      <a:pt x="458" y="1572"/>
                      <a:pt x="405" y="1488"/>
                      <a:pt x="341" y="1488"/>
                    </a:cubicBezTo>
                    <a:close/>
                    <a:moveTo>
                      <a:pt x="10551" y="1286"/>
                    </a:moveTo>
                    <a:cubicBezTo>
                      <a:pt x="10538" y="1286"/>
                      <a:pt x="10523" y="1290"/>
                      <a:pt x="10509" y="1299"/>
                    </a:cubicBezTo>
                    <a:cubicBezTo>
                      <a:pt x="10410" y="1354"/>
                      <a:pt x="10318" y="1419"/>
                      <a:pt x="10231" y="1487"/>
                    </a:cubicBezTo>
                    <a:cubicBezTo>
                      <a:pt x="10197" y="1512"/>
                      <a:pt x="10191" y="1558"/>
                      <a:pt x="10213" y="1595"/>
                    </a:cubicBezTo>
                    <a:cubicBezTo>
                      <a:pt x="10210" y="1595"/>
                      <a:pt x="10203" y="1595"/>
                      <a:pt x="10200" y="1598"/>
                    </a:cubicBezTo>
                    <a:cubicBezTo>
                      <a:pt x="10160" y="1617"/>
                      <a:pt x="10142" y="1663"/>
                      <a:pt x="10157" y="1703"/>
                    </a:cubicBezTo>
                    <a:cubicBezTo>
                      <a:pt x="10197" y="1799"/>
                      <a:pt x="10228" y="1897"/>
                      <a:pt x="10250" y="1996"/>
                    </a:cubicBezTo>
                    <a:cubicBezTo>
                      <a:pt x="10259" y="2033"/>
                      <a:pt x="10290" y="2061"/>
                      <a:pt x="10327" y="2061"/>
                    </a:cubicBezTo>
                    <a:cubicBezTo>
                      <a:pt x="10333" y="2061"/>
                      <a:pt x="10339" y="2061"/>
                      <a:pt x="10345" y="2058"/>
                    </a:cubicBezTo>
                    <a:cubicBezTo>
                      <a:pt x="10388" y="2048"/>
                      <a:pt x="10416" y="2008"/>
                      <a:pt x="10407" y="1962"/>
                    </a:cubicBezTo>
                    <a:cubicBezTo>
                      <a:pt x="10385" y="1851"/>
                      <a:pt x="10351" y="1743"/>
                      <a:pt x="10305" y="1641"/>
                    </a:cubicBezTo>
                    <a:cubicBezTo>
                      <a:pt x="10305" y="1635"/>
                      <a:pt x="10302" y="1632"/>
                      <a:pt x="10299" y="1629"/>
                    </a:cubicBezTo>
                    <a:cubicBezTo>
                      <a:pt x="10311" y="1626"/>
                      <a:pt x="10321" y="1620"/>
                      <a:pt x="10330" y="1614"/>
                    </a:cubicBezTo>
                    <a:cubicBezTo>
                      <a:pt x="10413" y="1549"/>
                      <a:pt x="10500" y="1490"/>
                      <a:pt x="10589" y="1438"/>
                    </a:cubicBezTo>
                    <a:cubicBezTo>
                      <a:pt x="10667" y="1394"/>
                      <a:pt x="10622" y="1286"/>
                      <a:pt x="10551" y="1286"/>
                    </a:cubicBezTo>
                    <a:close/>
                    <a:moveTo>
                      <a:pt x="10039" y="1684"/>
                    </a:moveTo>
                    <a:cubicBezTo>
                      <a:pt x="10020" y="1684"/>
                      <a:pt x="9999" y="1691"/>
                      <a:pt x="9981" y="1709"/>
                    </a:cubicBezTo>
                    <a:cubicBezTo>
                      <a:pt x="9901" y="1786"/>
                      <a:pt x="9827" y="1873"/>
                      <a:pt x="9762" y="1962"/>
                    </a:cubicBezTo>
                    <a:cubicBezTo>
                      <a:pt x="9722" y="2015"/>
                      <a:pt x="9759" y="2092"/>
                      <a:pt x="9827" y="2092"/>
                    </a:cubicBezTo>
                    <a:cubicBezTo>
                      <a:pt x="9852" y="2092"/>
                      <a:pt x="9877" y="2079"/>
                      <a:pt x="9892" y="2061"/>
                    </a:cubicBezTo>
                    <a:cubicBezTo>
                      <a:pt x="9954" y="1978"/>
                      <a:pt x="10021" y="1897"/>
                      <a:pt x="10095" y="1823"/>
                    </a:cubicBezTo>
                    <a:cubicBezTo>
                      <a:pt x="10155" y="1764"/>
                      <a:pt x="10101" y="1684"/>
                      <a:pt x="10039" y="1684"/>
                    </a:cubicBezTo>
                    <a:close/>
                    <a:moveTo>
                      <a:pt x="4679" y="1694"/>
                    </a:moveTo>
                    <a:cubicBezTo>
                      <a:pt x="4651" y="1694"/>
                      <a:pt x="4623" y="1709"/>
                      <a:pt x="4609" y="1743"/>
                    </a:cubicBezTo>
                    <a:cubicBezTo>
                      <a:pt x="4556" y="1845"/>
                      <a:pt x="4516" y="1953"/>
                      <a:pt x="4488" y="2064"/>
                    </a:cubicBezTo>
                    <a:cubicBezTo>
                      <a:pt x="4479" y="2107"/>
                      <a:pt x="4507" y="2150"/>
                      <a:pt x="4550" y="2163"/>
                    </a:cubicBezTo>
                    <a:lnTo>
                      <a:pt x="4572" y="2163"/>
                    </a:lnTo>
                    <a:cubicBezTo>
                      <a:pt x="4605" y="2163"/>
                      <a:pt x="4639" y="2138"/>
                      <a:pt x="4649" y="2101"/>
                    </a:cubicBezTo>
                    <a:cubicBezTo>
                      <a:pt x="4670" y="2002"/>
                      <a:pt x="4707" y="1907"/>
                      <a:pt x="4754" y="1817"/>
                    </a:cubicBezTo>
                    <a:cubicBezTo>
                      <a:pt x="4790" y="1750"/>
                      <a:pt x="4734" y="1694"/>
                      <a:pt x="4679" y="1694"/>
                    </a:cubicBezTo>
                    <a:close/>
                    <a:moveTo>
                      <a:pt x="5295" y="1885"/>
                    </a:moveTo>
                    <a:cubicBezTo>
                      <a:pt x="5247" y="1885"/>
                      <a:pt x="5199" y="1923"/>
                      <a:pt x="5216" y="1987"/>
                    </a:cubicBezTo>
                    <a:cubicBezTo>
                      <a:pt x="5232" y="2076"/>
                      <a:pt x="5241" y="2166"/>
                      <a:pt x="5244" y="2258"/>
                    </a:cubicBezTo>
                    <a:lnTo>
                      <a:pt x="5244" y="2292"/>
                    </a:lnTo>
                    <a:cubicBezTo>
                      <a:pt x="5241" y="2335"/>
                      <a:pt x="5275" y="2372"/>
                      <a:pt x="5321" y="2375"/>
                    </a:cubicBezTo>
                    <a:lnTo>
                      <a:pt x="5324" y="2375"/>
                    </a:lnTo>
                    <a:cubicBezTo>
                      <a:pt x="5367" y="2375"/>
                      <a:pt x="5404" y="2338"/>
                      <a:pt x="5404" y="2295"/>
                    </a:cubicBezTo>
                    <a:lnTo>
                      <a:pt x="5404" y="2258"/>
                    </a:lnTo>
                    <a:cubicBezTo>
                      <a:pt x="5404" y="2156"/>
                      <a:pt x="5392" y="2055"/>
                      <a:pt x="5373" y="1956"/>
                    </a:cubicBezTo>
                    <a:cubicBezTo>
                      <a:pt x="5367" y="1907"/>
                      <a:pt x="5331" y="1885"/>
                      <a:pt x="5295" y="1885"/>
                    </a:cubicBezTo>
                    <a:close/>
                    <a:moveTo>
                      <a:pt x="13704" y="1964"/>
                    </a:moveTo>
                    <a:cubicBezTo>
                      <a:pt x="13649" y="1964"/>
                      <a:pt x="13593" y="2021"/>
                      <a:pt x="13630" y="2085"/>
                    </a:cubicBezTo>
                    <a:cubicBezTo>
                      <a:pt x="13676" y="2178"/>
                      <a:pt x="13716" y="2274"/>
                      <a:pt x="13744" y="2372"/>
                    </a:cubicBezTo>
                    <a:cubicBezTo>
                      <a:pt x="13757" y="2406"/>
                      <a:pt x="13787" y="2431"/>
                      <a:pt x="13821" y="2431"/>
                    </a:cubicBezTo>
                    <a:lnTo>
                      <a:pt x="13824" y="2431"/>
                    </a:lnTo>
                    <a:cubicBezTo>
                      <a:pt x="13831" y="2431"/>
                      <a:pt x="13837" y="2428"/>
                      <a:pt x="13846" y="2428"/>
                    </a:cubicBezTo>
                    <a:cubicBezTo>
                      <a:pt x="13889" y="2412"/>
                      <a:pt x="13914" y="2369"/>
                      <a:pt x="13898" y="2326"/>
                    </a:cubicBezTo>
                    <a:cubicBezTo>
                      <a:pt x="13868" y="2218"/>
                      <a:pt x="13824" y="2113"/>
                      <a:pt x="13775" y="2011"/>
                    </a:cubicBezTo>
                    <a:cubicBezTo>
                      <a:pt x="13759" y="1978"/>
                      <a:pt x="13732" y="1964"/>
                      <a:pt x="13704" y="1964"/>
                    </a:cubicBezTo>
                    <a:close/>
                    <a:moveTo>
                      <a:pt x="9654" y="2199"/>
                    </a:moveTo>
                    <a:cubicBezTo>
                      <a:pt x="9626" y="2199"/>
                      <a:pt x="9598" y="2214"/>
                      <a:pt x="9583" y="2249"/>
                    </a:cubicBezTo>
                    <a:cubicBezTo>
                      <a:pt x="9528" y="2354"/>
                      <a:pt x="9491" y="2465"/>
                      <a:pt x="9472" y="2582"/>
                    </a:cubicBezTo>
                    <a:cubicBezTo>
                      <a:pt x="9466" y="2625"/>
                      <a:pt x="9500" y="2665"/>
                      <a:pt x="9543" y="2671"/>
                    </a:cubicBezTo>
                    <a:lnTo>
                      <a:pt x="9553" y="2671"/>
                    </a:lnTo>
                    <a:cubicBezTo>
                      <a:pt x="9593" y="2671"/>
                      <a:pt x="9627" y="2641"/>
                      <a:pt x="9633" y="2601"/>
                    </a:cubicBezTo>
                    <a:cubicBezTo>
                      <a:pt x="9648" y="2502"/>
                      <a:pt x="9682" y="2409"/>
                      <a:pt x="9728" y="2323"/>
                    </a:cubicBezTo>
                    <a:cubicBezTo>
                      <a:pt x="9767" y="2256"/>
                      <a:pt x="9710" y="2199"/>
                      <a:pt x="9654" y="2199"/>
                    </a:cubicBezTo>
                    <a:close/>
                    <a:moveTo>
                      <a:pt x="10352" y="2221"/>
                    </a:moveTo>
                    <a:cubicBezTo>
                      <a:pt x="10311" y="2221"/>
                      <a:pt x="10277" y="2254"/>
                      <a:pt x="10271" y="2295"/>
                    </a:cubicBezTo>
                    <a:cubicBezTo>
                      <a:pt x="10265" y="2391"/>
                      <a:pt x="10237" y="2483"/>
                      <a:pt x="10188" y="2564"/>
                    </a:cubicBezTo>
                    <a:cubicBezTo>
                      <a:pt x="10163" y="2601"/>
                      <a:pt x="10173" y="2650"/>
                      <a:pt x="10210" y="2675"/>
                    </a:cubicBezTo>
                    <a:cubicBezTo>
                      <a:pt x="10225" y="2684"/>
                      <a:pt x="10240" y="2687"/>
                      <a:pt x="10256" y="2687"/>
                    </a:cubicBezTo>
                    <a:cubicBezTo>
                      <a:pt x="10281" y="2687"/>
                      <a:pt x="10308" y="2675"/>
                      <a:pt x="10324" y="2653"/>
                    </a:cubicBezTo>
                    <a:cubicBezTo>
                      <a:pt x="10388" y="2548"/>
                      <a:pt x="10426" y="2431"/>
                      <a:pt x="10432" y="2311"/>
                    </a:cubicBezTo>
                    <a:cubicBezTo>
                      <a:pt x="10435" y="2264"/>
                      <a:pt x="10404" y="2224"/>
                      <a:pt x="10358" y="2221"/>
                    </a:cubicBezTo>
                    <a:cubicBezTo>
                      <a:pt x="10356" y="2221"/>
                      <a:pt x="10354" y="2221"/>
                      <a:pt x="10352" y="2221"/>
                    </a:cubicBezTo>
                    <a:close/>
                    <a:moveTo>
                      <a:pt x="4557" y="2323"/>
                    </a:moveTo>
                    <a:cubicBezTo>
                      <a:pt x="4511" y="2323"/>
                      <a:pt x="4464" y="2359"/>
                      <a:pt x="4476" y="2419"/>
                    </a:cubicBezTo>
                    <a:cubicBezTo>
                      <a:pt x="4498" y="2545"/>
                      <a:pt x="4565" y="2659"/>
                      <a:pt x="4664" y="2739"/>
                    </a:cubicBezTo>
                    <a:cubicBezTo>
                      <a:pt x="4679" y="2752"/>
                      <a:pt x="4698" y="2758"/>
                      <a:pt x="4716" y="2758"/>
                    </a:cubicBezTo>
                    <a:cubicBezTo>
                      <a:pt x="4791" y="2758"/>
                      <a:pt x="4824" y="2662"/>
                      <a:pt x="4766" y="2613"/>
                    </a:cubicBezTo>
                    <a:cubicBezTo>
                      <a:pt x="4698" y="2557"/>
                      <a:pt x="4652" y="2477"/>
                      <a:pt x="4633" y="2388"/>
                    </a:cubicBezTo>
                    <a:cubicBezTo>
                      <a:pt x="4625" y="2343"/>
                      <a:pt x="4591" y="2323"/>
                      <a:pt x="4557" y="2323"/>
                    </a:cubicBezTo>
                    <a:close/>
                    <a:moveTo>
                      <a:pt x="5254" y="2525"/>
                    </a:moveTo>
                    <a:cubicBezTo>
                      <a:pt x="5227" y="2525"/>
                      <a:pt x="5199" y="2539"/>
                      <a:pt x="5182" y="2573"/>
                    </a:cubicBezTo>
                    <a:cubicBezTo>
                      <a:pt x="5139" y="2662"/>
                      <a:pt x="5080" y="2708"/>
                      <a:pt x="5006" y="2712"/>
                    </a:cubicBezTo>
                    <a:cubicBezTo>
                      <a:pt x="4899" y="2712"/>
                      <a:pt x="4905" y="2872"/>
                      <a:pt x="5010" y="2872"/>
                    </a:cubicBezTo>
                    <a:cubicBezTo>
                      <a:pt x="5011" y="2872"/>
                      <a:pt x="5012" y="2872"/>
                      <a:pt x="5013" y="2872"/>
                    </a:cubicBezTo>
                    <a:lnTo>
                      <a:pt x="5016" y="2875"/>
                    </a:lnTo>
                    <a:cubicBezTo>
                      <a:pt x="5148" y="2866"/>
                      <a:pt x="5259" y="2786"/>
                      <a:pt x="5330" y="2644"/>
                    </a:cubicBezTo>
                    <a:cubicBezTo>
                      <a:pt x="5361" y="2578"/>
                      <a:pt x="5308" y="2525"/>
                      <a:pt x="5254" y="2525"/>
                    </a:cubicBezTo>
                    <a:close/>
                    <a:moveTo>
                      <a:pt x="10003" y="2726"/>
                    </a:moveTo>
                    <a:cubicBezTo>
                      <a:pt x="9995" y="2726"/>
                      <a:pt x="9987" y="2728"/>
                      <a:pt x="9978" y="2730"/>
                    </a:cubicBezTo>
                    <a:cubicBezTo>
                      <a:pt x="9898" y="2758"/>
                      <a:pt x="9815" y="2770"/>
                      <a:pt x="9732" y="2770"/>
                    </a:cubicBezTo>
                    <a:cubicBezTo>
                      <a:pt x="9722" y="2770"/>
                      <a:pt x="9713" y="2767"/>
                      <a:pt x="9704" y="2767"/>
                    </a:cubicBezTo>
                    <a:cubicBezTo>
                      <a:pt x="9697" y="2766"/>
                      <a:pt x="9691" y="2765"/>
                      <a:pt x="9684" y="2765"/>
                    </a:cubicBezTo>
                    <a:cubicBezTo>
                      <a:pt x="9593" y="2765"/>
                      <a:pt x="9575" y="2907"/>
                      <a:pt x="9673" y="2924"/>
                    </a:cubicBezTo>
                    <a:cubicBezTo>
                      <a:pt x="9691" y="2927"/>
                      <a:pt x="9713" y="2931"/>
                      <a:pt x="9732" y="2931"/>
                    </a:cubicBezTo>
                    <a:cubicBezTo>
                      <a:pt x="9739" y="2931"/>
                      <a:pt x="9747" y="2931"/>
                      <a:pt x="9754" y="2931"/>
                    </a:cubicBezTo>
                    <a:cubicBezTo>
                      <a:pt x="9851" y="2931"/>
                      <a:pt x="9945" y="2913"/>
                      <a:pt x="10034" y="2881"/>
                    </a:cubicBezTo>
                    <a:cubicBezTo>
                      <a:pt x="10118" y="2842"/>
                      <a:pt x="10082" y="2726"/>
                      <a:pt x="10003" y="2726"/>
                    </a:cubicBezTo>
                    <a:close/>
                    <a:moveTo>
                      <a:pt x="13896" y="2583"/>
                    </a:moveTo>
                    <a:cubicBezTo>
                      <a:pt x="13851" y="2583"/>
                      <a:pt x="13805" y="2617"/>
                      <a:pt x="13815" y="2678"/>
                    </a:cubicBezTo>
                    <a:cubicBezTo>
                      <a:pt x="13831" y="2779"/>
                      <a:pt x="13843" y="2884"/>
                      <a:pt x="13846" y="2989"/>
                    </a:cubicBezTo>
                    <a:cubicBezTo>
                      <a:pt x="13849" y="3032"/>
                      <a:pt x="13883" y="3066"/>
                      <a:pt x="13926" y="3066"/>
                    </a:cubicBezTo>
                    <a:lnTo>
                      <a:pt x="13932" y="3066"/>
                    </a:lnTo>
                    <a:cubicBezTo>
                      <a:pt x="13976" y="3063"/>
                      <a:pt x="14009" y="3026"/>
                      <a:pt x="14009" y="2983"/>
                    </a:cubicBezTo>
                    <a:cubicBezTo>
                      <a:pt x="14003" y="2872"/>
                      <a:pt x="13991" y="2761"/>
                      <a:pt x="13976" y="2650"/>
                    </a:cubicBezTo>
                    <a:cubicBezTo>
                      <a:pt x="13967" y="2604"/>
                      <a:pt x="13932" y="2583"/>
                      <a:pt x="13896" y="2583"/>
                    </a:cubicBezTo>
                    <a:close/>
                    <a:moveTo>
                      <a:pt x="13922" y="3229"/>
                    </a:moveTo>
                    <a:cubicBezTo>
                      <a:pt x="13880" y="3229"/>
                      <a:pt x="13846" y="3264"/>
                      <a:pt x="13846" y="3307"/>
                    </a:cubicBezTo>
                    <a:cubicBezTo>
                      <a:pt x="13843" y="3409"/>
                      <a:pt x="13834" y="3513"/>
                      <a:pt x="13821" y="3625"/>
                    </a:cubicBezTo>
                    <a:cubicBezTo>
                      <a:pt x="13818" y="3668"/>
                      <a:pt x="13849" y="3708"/>
                      <a:pt x="13895" y="3714"/>
                    </a:cubicBezTo>
                    <a:lnTo>
                      <a:pt x="13905" y="3714"/>
                    </a:lnTo>
                    <a:cubicBezTo>
                      <a:pt x="13945" y="3711"/>
                      <a:pt x="13979" y="3683"/>
                      <a:pt x="13982" y="3643"/>
                    </a:cubicBezTo>
                    <a:cubicBezTo>
                      <a:pt x="13994" y="3529"/>
                      <a:pt x="14003" y="3418"/>
                      <a:pt x="14009" y="3313"/>
                    </a:cubicBezTo>
                    <a:cubicBezTo>
                      <a:pt x="14009" y="3270"/>
                      <a:pt x="13976" y="3230"/>
                      <a:pt x="13932" y="3230"/>
                    </a:cubicBezTo>
                    <a:cubicBezTo>
                      <a:pt x="13929" y="3229"/>
                      <a:pt x="13926" y="3229"/>
                      <a:pt x="13922" y="3229"/>
                    </a:cubicBezTo>
                    <a:close/>
                    <a:moveTo>
                      <a:pt x="13857" y="3875"/>
                    </a:moveTo>
                    <a:cubicBezTo>
                      <a:pt x="13822" y="3875"/>
                      <a:pt x="13786" y="3896"/>
                      <a:pt x="13778" y="3942"/>
                    </a:cubicBezTo>
                    <a:cubicBezTo>
                      <a:pt x="13760" y="4047"/>
                      <a:pt x="13738" y="4152"/>
                      <a:pt x="13716" y="4254"/>
                    </a:cubicBezTo>
                    <a:cubicBezTo>
                      <a:pt x="13707" y="4297"/>
                      <a:pt x="13735" y="4340"/>
                      <a:pt x="13778" y="4352"/>
                    </a:cubicBezTo>
                    <a:lnTo>
                      <a:pt x="13797" y="4352"/>
                    </a:lnTo>
                    <a:cubicBezTo>
                      <a:pt x="13834" y="4352"/>
                      <a:pt x="13864" y="4325"/>
                      <a:pt x="13874" y="4291"/>
                    </a:cubicBezTo>
                    <a:cubicBezTo>
                      <a:pt x="13898" y="4186"/>
                      <a:pt x="13920" y="4078"/>
                      <a:pt x="13939" y="3967"/>
                    </a:cubicBezTo>
                    <a:cubicBezTo>
                      <a:pt x="13947" y="3908"/>
                      <a:pt x="13902" y="3875"/>
                      <a:pt x="13857" y="3875"/>
                    </a:cubicBezTo>
                    <a:close/>
                    <a:moveTo>
                      <a:pt x="13716" y="4498"/>
                    </a:moveTo>
                    <a:cubicBezTo>
                      <a:pt x="13682" y="4498"/>
                      <a:pt x="13649" y="4518"/>
                      <a:pt x="13639" y="4562"/>
                    </a:cubicBezTo>
                    <a:cubicBezTo>
                      <a:pt x="13612" y="4673"/>
                      <a:pt x="13581" y="4775"/>
                      <a:pt x="13550" y="4871"/>
                    </a:cubicBezTo>
                    <a:cubicBezTo>
                      <a:pt x="13538" y="4914"/>
                      <a:pt x="13562" y="4960"/>
                      <a:pt x="13605" y="4972"/>
                    </a:cubicBezTo>
                    <a:cubicBezTo>
                      <a:pt x="13612" y="4975"/>
                      <a:pt x="13621" y="4975"/>
                      <a:pt x="13627" y="4975"/>
                    </a:cubicBezTo>
                    <a:cubicBezTo>
                      <a:pt x="13664" y="4975"/>
                      <a:pt x="13695" y="4954"/>
                      <a:pt x="13704" y="4920"/>
                    </a:cubicBezTo>
                    <a:cubicBezTo>
                      <a:pt x="13735" y="4821"/>
                      <a:pt x="13766" y="4716"/>
                      <a:pt x="13797" y="4605"/>
                    </a:cubicBezTo>
                    <a:cubicBezTo>
                      <a:pt x="13817" y="4541"/>
                      <a:pt x="13766" y="4498"/>
                      <a:pt x="13716" y="4498"/>
                    </a:cubicBezTo>
                    <a:close/>
                    <a:moveTo>
                      <a:pt x="13524" y="5121"/>
                    </a:moveTo>
                    <a:cubicBezTo>
                      <a:pt x="13493" y="5121"/>
                      <a:pt x="13462" y="5137"/>
                      <a:pt x="13448" y="5176"/>
                    </a:cubicBezTo>
                    <a:cubicBezTo>
                      <a:pt x="13405" y="5305"/>
                      <a:pt x="13365" y="5407"/>
                      <a:pt x="13337" y="5475"/>
                    </a:cubicBezTo>
                    <a:cubicBezTo>
                      <a:pt x="13319" y="5515"/>
                      <a:pt x="13340" y="5565"/>
                      <a:pt x="13380" y="5580"/>
                    </a:cubicBezTo>
                    <a:cubicBezTo>
                      <a:pt x="13390" y="5583"/>
                      <a:pt x="13402" y="5586"/>
                      <a:pt x="13411" y="5586"/>
                    </a:cubicBezTo>
                    <a:cubicBezTo>
                      <a:pt x="13413" y="5586"/>
                      <a:pt x="13415" y="5586"/>
                      <a:pt x="13418" y="5586"/>
                    </a:cubicBezTo>
                    <a:cubicBezTo>
                      <a:pt x="13449" y="5586"/>
                      <a:pt x="13477" y="5566"/>
                      <a:pt x="13488" y="5537"/>
                    </a:cubicBezTo>
                    <a:cubicBezTo>
                      <a:pt x="13516" y="5466"/>
                      <a:pt x="13556" y="5361"/>
                      <a:pt x="13602" y="5228"/>
                    </a:cubicBezTo>
                    <a:cubicBezTo>
                      <a:pt x="13625" y="5165"/>
                      <a:pt x="13575" y="5121"/>
                      <a:pt x="13524" y="512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2" name="Google Shape;992;p9"/>
              <p:cNvSpPr/>
              <p:nvPr/>
            </p:nvSpPr>
            <p:spPr>
              <a:xfrm>
                <a:off x="7599657" y="4817172"/>
                <a:ext cx="881209" cy="198251"/>
              </a:xfrm>
              <a:custGeom>
                <a:avLst/>
                <a:gdLst/>
                <a:ahLst/>
                <a:cxnLst/>
                <a:rect l="l" t="t" r="r" b="b"/>
                <a:pathLst>
                  <a:path w="13837" h="3113" extrusionOk="0">
                    <a:moveTo>
                      <a:pt x="568" y="109"/>
                    </a:moveTo>
                    <a:cubicBezTo>
                      <a:pt x="554" y="109"/>
                      <a:pt x="539" y="114"/>
                      <a:pt x="524" y="124"/>
                    </a:cubicBezTo>
                    <a:cubicBezTo>
                      <a:pt x="484" y="148"/>
                      <a:pt x="447" y="176"/>
                      <a:pt x="410" y="207"/>
                    </a:cubicBezTo>
                    <a:cubicBezTo>
                      <a:pt x="355" y="256"/>
                      <a:pt x="392" y="349"/>
                      <a:pt x="466" y="349"/>
                    </a:cubicBezTo>
                    <a:lnTo>
                      <a:pt x="463" y="343"/>
                    </a:lnTo>
                    <a:lnTo>
                      <a:pt x="463" y="343"/>
                    </a:lnTo>
                    <a:cubicBezTo>
                      <a:pt x="466" y="343"/>
                      <a:pt x="470" y="343"/>
                      <a:pt x="473" y="343"/>
                    </a:cubicBezTo>
                    <a:cubicBezTo>
                      <a:pt x="491" y="343"/>
                      <a:pt x="505" y="337"/>
                      <a:pt x="518" y="327"/>
                    </a:cubicBezTo>
                    <a:cubicBezTo>
                      <a:pt x="546" y="303"/>
                      <a:pt x="577" y="281"/>
                      <a:pt x="608" y="259"/>
                    </a:cubicBezTo>
                    <a:cubicBezTo>
                      <a:pt x="685" y="213"/>
                      <a:pt x="638" y="109"/>
                      <a:pt x="568" y="109"/>
                    </a:cubicBezTo>
                    <a:close/>
                    <a:moveTo>
                      <a:pt x="9160" y="0"/>
                    </a:moveTo>
                    <a:cubicBezTo>
                      <a:pt x="9012" y="0"/>
                      <a:pt x="8907" y="96"/>
                      <a:pt x="8867" y="265"/>
                    </a:cubicBezTo>
                    <a:cubicBezTo>
                      <a:pt x="8858" y="309"/>
                      <a:pt x="8886" y="352"/>
                      <a:pt x="8929" y="361"/>
                    </a:cubicBezTo>
                    <a:lnTo>
                      <a:pt x="8948" y="361"/>
                    </a:lnTo>
                    <a:lnTo>
                      <a:pt x="8948" y="355"/>
                    </a:lnTo>
                    <a:cubicBezTo>
                      <a:pt x="8949" y="355"/>
                      <a:pt x="8951" y="355"/>
                      <a:pt x="8953" y="355"/>
                    </a:cubicBezTo>
                    <a:cubicBezTo>
                      <a:pt x="8985" y="355"/>
                      <a:pt x="9016" y="331"/>
                      <a:pt x="9025" y="299"/>
                    </a:cubicBezTo>
                    <a:cubicBezTo>
                      <a:pt x="9055" y="164"/>
                      <a:pt x="9136" y="164"/>
                      <a:pt x="9163" y="164"/>
                    </a:cubicBezTo>
                    <a:cubicBezTo>
                      <a:pt x="9207" y="164"/>
                      <a:pt x="9244" y="127"/>
                      <a:pt x="9244" y="80"/>
                    </a:cubicBezTo>
                    <a:cubicBezTo>
                      <a:pt x="9241" y="37"/>
                      <a:pt x="9207" y="0"/>
                      <a:pt x="9160" y="0"/>
                    </a:cubicBezTo>
                    <a:close/>
                    <a:moveTo>
                      <a:pt x="3837" y="138"/>
                    </a:moveTo>
                    <a:cubicBezTo>
                      <a:pt x="3734" y="138"/>
                      <a:pt x="3646" y="176"/>
                      <a:pt x="3581" y="250"/>
                    </a:cubicBezTo>
                    <a:cubicBezTo>
                      <a:pt x="3535" y="303"/>
                      <a:pt x="3572" y="383"/>
                      <a:pt x="3643" y="383"/>
                    </a:cubicBezTo>
                    <a:lnTo>
                      <a:pt x="3639" y="380"/>
                    </a:lnTo>
                    <a:cubicBezTo>
                      <a:pt x="3664" y="380"/>
                      <a:pt x="3686" y="373"/>
                      <a:pt x="3701" y="358"/>
                    </a:cubicBezTo>
                    <a:cubicBezTo>
                      <a:pt x="3735" y="318"/>
                      <a:pt x="3780" y="300"/>
                      <a:pt x="3834" y="300"/>
                    </a:cubicBezTo>
                    <a:cubicBezTo>
                      <a:pt x="3860" y="300"/>
                      <a:pt x="3887" y="304"/>
                      <a:pt x="3917" y="312"/>
                    </a:cubicBezTo>
                    <a:cubicBezTo>
                      <a:pt x="3925" y="314"/>
                      <a:pt x="3934" y="315"/>
                      <a:pt x="3941" y="315"/>
                    </a:cubicBezTo>
                    <a:cubicBezTo>
                      <a:pt x="4027" y="315"/>
                      <a:pt x="4054" y="180"/>
                      <a:pt x="3960" y="154"/>
                    </a:cubicBezTo>
                    <a:cubicBezTo>
                      <a:pt x="3917" y="143"/>
                      <a:pt x="3876" y="138"/>
                      <a:pt x="3837" y="138"/>
                    </a:cubicBezTo>
                    <a:close/>
                    <a:moveTo>
                      <a:pt x="9445" y="141"/>
                    </a:moveTo>
                    <a:cubicBezTo>
                      <a:pt x="9388" y="141"/>
                      <a:pt x="9334" y="204"/>
                      <a:pt x="9373" y="265"/>
                    </a:cubicBezTo>
                    <a:cubicBezTo>
                      <a:pt x="9410" y="327"/>
                      <a:pt x="9426" y="398"/>
                      <a:pt x="9423" y="469"/>
                    </a:cubicBezTo>
                    <a:cubicBezTo>
                      <a:pt x="9423" y="491"/>
                      <a:pt x="9419" y="509"/>
                      <a:pt x="9419" y="528"/>
                    </a:cubicBezTo>
                    <a:cubicBezTo>
                      <a:pt x="9416" y="571"/>
                      <a:pt x="9450" y="611"/>
                      <a:pt x="9493" y="614"/>
                    </a:cubicBezTo>
                    <a:lnTo>
                      <a:pt x="9503" y="614"/>
                    </a:lnTo>
                    <a:lnTo>
                      <a:pt x="9500" y="611"/>
                    </a:lnTo>
                    <a:cubicBezTo>
                      <a:pt x="9543" y="611"/>
                      <a:pt x="9577" y="580"/>
                      <a:pt x="9583" y="540"/>
                    </a:cubicBezTo>
                    <a:cubicBezTo>
                      <a:pt x="9586" y="515"/>
                      <a:pt x="9586" y="494"/>
                      <a:pt x="9586" y="469"/>
                    </a:cubicBezTo>
                    <a:cubicBezTo>
                      <a:pt x="9589" y="367"/>
                      <a:pt x="9561" y="265"/>
                      <a:pt x="9509" y="176"/>
                    </a:cubicBezTo>
                    <a:cubicBezTo>
                      <a:pt x="9491" y="151"/>
                      <a:pt x="9468" y="141"/>
                      <a:pt x="9445" y="141"/>
                    </a:cubicBezTo>
                    <a:close/>
                    <a:moveTo>
                      <a:pt x="4213" y="307"/>
                    </a:moveTo>
                    <a:cubicBezTo>
                      <a:pt x="4150" y="307"/>
                      <a:pt x="4092" y="388"/>
                      <a:pt x="4155" y="447"/>
                    </a:cubicBezTo>
                    <a:cubicBezTo>
                      <a:pt x="4216" y="518"/>
                      <a:pt x="4253" y="605"/>
                      <a:pt x="4262" y="697"/>
                    </a:cubicBezTo>
                    <a:cubicBezTo>
                      <a:pt x="4269" y="737"/>
                      <a:pt x="4303" y="768"/>
                      <a:pt x="4343" y="768"/>
                    </a:cubicBezTo>
                    <a:lnTo>
                      <a:pt x="4352" y="765"/>
                    </a:lnTo>
                    <a:cubicBezTo>
                      <a:pt x="4398" y="759"/>
                      <a:pt x="4429" y="719"/>
                      <a:pt x="4423" y="676"/>
                    </a:cubicBezTo>
                    <a:cubicBezTo>
                      <a:pt x="4407" y="552"/>
                      <a:pt x="4358" y="435"/>
                      <a:pt x="4275" y="340"/>
                    </a:cubicBezTo>
                    <a:cubicBezTo>
                      <a:pt x="4257" y="317"/>
                      <a:pt x="4235" y="307"/>
                      <a:pt x="4213" y="307"/>
                    </a:cubicBezTo>
                    <a:close/>
                    <a:moveTo>
                      <a:pt x="261" y="437"/>
                    </a:moveTo>
                    <a:cubicBezTo>
                      <a:pt x="237" y="437"/>
                      <a:pt x="212" y="448"/>
                      <a:pt x="194" y="475"/>
                    </a:cubicBezTo>
                    <a:cubicBezTo>
                      <a:pt x="139" y="574"/>
                      <a:pt x="93" y="682"/>
                      <a:pt x="65" y="793"/>
                    </a:cubicBezTo>
                    <a:cubicBezTo>
                      <a:pt x="46" y="836"/>
                      <a:pt x="74" y="885"/>
                      <a:pt x="120" y="895"/>
                    </a:cubicBezTo>
                    <a:cubicBezTo>
                      <a:pt x="126" y="898"/>
                      <a:pt x="136" y="898"/>
                      <a:pt x="142" y="898"/>
                    </a:cubicBezTo>
                    <a:lnTo>
                      <a:pt x="142" y="895"/>
                    </a:lnTo>
                    <a:cubicBezTo>
                      <a:pt x="176" y="895"/>
                      <a:pt x="210" y="870"/>
                      <a:pt x="219" y="836"/>
                    </a:cubicBezTo>
                    <a:cubicBezTo>
                      <a:pt x="247" y="737"/>
                      <a:pt x="287" y="645"/>
                      <a:pt x="336" y="555"/>
                    </a:cubicBezTo>
                    <a:cubicBezTo>
                      <a:pt x="368" y="492"/>
                      <a:pt x="315" y="437"/>
                      <a:pt x="261" y="437"/>
                    </a:cubicBezTo>
                    <a:close/>
                    <a:moveTo>
                      <a:pt x="8955" y="520"/>
                    </a:moveTo>
                    <a:cubicBezTo>
                      <a:pt x="8909" y="520"/>
                      <a:pt x="8861" y="557"/>
                      <a:pt x="8874" y="617"/>
                    </a:cubicBezTo>
                    <a:cubicBezTo>
                      <a:pt x="8895" y="728"/>
                      <a:pt x="8929" y="836"/>
                      <a:pt x="8972" y="941"/>
                    </a:cubicBezTo>
                    <a:cubicBezTo>
                      <a:pt x="8985" y="972"/>
                      <a:pt x="9015" y="990"/>
                      <a:pt x="9049" y="990"/>
                    </a:cubicBezTo>
                    <a:lnTo>
                      <a:pt x="9049" y="984"/>
                    </a:lnTo>
                    <a:cubicBezTo>
                      <a:pt x="9054" y="986"/>
                      <a:pt x="9059" y="986"/>
                      <a:pt x="9063" y="986"/>
                    </a:cubicBezTo>
                    <a:cubicBezTo>
                      <a:pt x="9068" y="986"/>
                      <a:pt x="9072" y="986"/>
                      <a:pt x="9077" y="984"/>
                    </a:cubicBezTo>
                    <a:cubicBezTo>
                      <a:pt x="9120" y="969"/>
                      <a:pt x="9139" y="919"/>
                      <a:pt x="9123" y="879"/>
                    </a:cubicBezTo>
                    <a:cubicBezTo>
                      <a:pt x="9083" y="784"/>
                      <a:pt x="9052" y="685"/>
                      <a:pt x="9031" y="586"/>
                    </a:cubicBezTo>
                    <a:cubicBezTo>
                      <a:pt x="9023" y="540"/>
                      <a:pt x="8989" y="520"/>
                      <a:pt x="8955" y="520"/>
                    </a:cubicBezTo>
                    <a:close/>
                    <a:moveTo>
                      <a:pt x="3538" y="521"/>
                    </a:moveTo>
                    <a:cubicBezTo>
                      <a:pt x="3495" y="521"/>
                      <a:pt x="3460" y="557"/>
                      <a:pt x="3457" y="599"/>
                    </a:cubicBezTo>
                    <a:cubicBezTo>
                      <a:pt x="3457" y="620"/>
                      <a:pt x="3457" y="639"/>
                      <a:pt x="3457" y="660"/>
                    </a:cubicBezTo>
                    <a:cubicBezTo>
                      <a:pt x="3457" y="756"/>
                      <a:pt x="3467" y="848"/>
                      <a:pt x="3485" y="941"/>
                    </a:cubicBezTo>
                    <a:cubicBezTo>
                      <a:pt x="3491" y="978"/>
                      <a:pt x="3525" y="1006"/>
                      <a:pt x="3565" y="1006"/>
                    </a:cubicBezTo>
                    <a:lnTo>
                      <a:pt x="3565" y="1003"/>
                    </a:lnTo>
                    <a:lnTo>
                      <a:pt x="3584" y="1003"/>
                    </a:lnTo>
                    <a:cubicBezTo>
                      <a:pt x="3627" y="993"/>
                      <a:pt x="3655" y="953"/>
                      <a:pt x="3646" y="910"/>
                    </a:cubicBezTo>
                    <a:cubicBezTo>
                      <a:pt x="3630" y="827"/>
                      <a:pt x="3621" y="744"/>
                      <a:pt x="3621" y="660"/>
                    </a:cubicBezTo>
                    <a:lnTo>
                      <a:pt x="3621" y="608"/>
                    </a:lnTo>
                    <a:cubicBezTo>
                      <a:pt x="3624" y="562"/>
                      <a:pt x="3587" y="525"/>
                      <a:pt x="3544" y="521"/>
                    </a:cubicBezTo>
                    <a:cubicBezTo>
                      <a:pt x="3542" y="521"/>
                      <a:pt x="3540" y="521"/>
                      <a:pt x="3538" y="521"/>
                    </a:cubicBezTo>
                    <a:close/>
                    <a:moveTo>
                      <a:pt x="13745" y="670"/>
                    </a:moveTo>
                    <a:cubicBezTo>
                      <a:pt x="13706" y="670"/>
                      <a:pt x="13668" y="694"/>
                      <a:pt x="13666" y="747"/>
                    </a:cubicBezTo>
                    <a:cubicBezTo>
                      <a:pt x="13651" y="852"/>
                      <a:pt x="13633" y="953"/>
                      <a:pt x="13605" y="1055"/>
                    </a:cubicBezTo>
                    <a:cubicBezTo>
                      <a:pt x="13596" y="1098"/>
                      <a:pt x="13620" y="1141"/>
                      <a:pt x="13663" y="1154"/>
                    </a:cubicBezTo>
                    <a:cubicBezTo>
                      <a:pt x="13670" y="1157"/>
                      <a:pt x="13676" y="1157"/>
                      <a:pt x="13685" y="1157"/>
                    </a:cubicBezTo>
                    <a:lnTo>
                      <a:pt x="13685" y="1151"/>
                    </a:lnTo>
                    <a:cubicBezTo>
                      <a:pt x="13719" y="1151"/>
                      <a:pt x="13753" y="1129"/>
                      <a:pt x="13762" y="1095"/>
                    </a:cubicBezTo>
                    <a:cubicBezTo>
                      <a:pt x="13790" y="987"/>
                      <a:pt x="13811" y="876"/>
                      <a:pt x="13827" y="765"/>
                    </a:cubicBezTo>
                    <a:cubicBezTo>
                      <a:pt x="13837" y="703"/>
                      <a:pt x="13790" y="670"/>
                      <a:pt x="13745" y="670"/>
                    </a:cubicBezTo>
                    <a:close/>
                    <a:moveTo>
                      <a:pt x="4321" y="921"/>
                    </a:moveTo>
                    <a:cubicBezTo>
                      <a:pt x="4285" y="921"/>
                      <a:pt x="4251" y="942"/>
                      <a:pt x="4244" y="990"/>
                    </a:cubicBezTo>
                    <a:cubicBezTo>
                      <a:pt x="4219" y="1089"/>
                      <a:pt x="4188" y="1188"/>
                      <a:pt x="4145" y="1283"/>
                    </a:cubicBezTo>
                    <a:cubicBezTo>
                      <a:pt x="4127" y="1323"/>
                      <a:pt x="4148" y="1370"/>
                      <a:pt x="4188" y="1388"/>
                    </a:cubicBezTo>
                    <a:cubicBezTo>
                      <a:pt x="4198" y="1391"/>
                      <a:pt x="4210" y="1394"/>
                      <a:pt x="4219" y="1394"/>
                    </a:cubicBezTo>
                    <a:lnTo>
                      <a:pt x="4222" y="1391"/>
                    </a:lnTo>
                    <a:cubicBezTo>
                      <a:pt x="4253" y="1391"/>
                      <a:pt x="4281" y="1373"/>
                      <a:pt x="4293" y="1348"/>
                    </a:cubicBezTo>
                    <a:cubicBezTo>
                      <a:pt x="4340" y="1243"/>
                      <a:pt x="4377" y="1135"/>
                      <a:pt x="4401" y="1024"/>
                    </a:cubicBezTo>
                    <a:cubicBezTo>
                      <a:pt x="4419" y="960"/>
                      <a:pt x="4369" y="921"/>
                      <a:pt x="4321" y="921"/>
                    </a:cubicBezTo>
                    <a:close/>
                    <a:moveTo>
                      <a:pt x="84" y="1058"/>
                    </a:moveTo>
                    <a:cubicBezTo>
                      <a:pt x="43" y="1058"/>
                      <a:pt x="9" y="1091"/>
                      <a:pt x="6" y="1132"/>
                    </a:cubicBezTo>
                    <a:cubicBezTo>
                      <a:pt x="0" y="1169"/>
                      <a:pt x="0" y="1203"/>
                      <a:pt x="0" y="1240"/>
                    </a:cubicBezTo>
                    <a:cubicBezTo>
                      <a:pt x="0" y="1317"/>
                      <a:pt x="6" y="1394"/>
                      <a:pt x="19" y="1471"/>
                    </a:cubicBezTo>
                    <a:cubicBezTo>
                      <a:pt x="25" y="1512"/>
                      <a:pt x="59" y="1539"/>
                      <a:pt x="99" y="1539"/>
                    </a:cubicBezTo>
                    <a:lnTo>
                      <a:pt x="108" y="1542"/>
                    </a:lnTo>
                    <a:cubicBezTo>
                      <a:pt x="154" y="1533"/>
                      <a:pt x="185" y="1493"/>
                      <a:pt x="179" y="1450"/>
                    </a:cubicBezTo>
                    <a:cubicBezTo>
                      <a:pt x="167" y="1379"/>
                      <a:pt x="163" y="1308"/>
                      <a:pt x="163" y="1240"/>
                    </a:cubicBezTo>
                    <a:cubicBezTo>
                      <a:pt x="163" y="1206"/>
                      <a:pt x="167" y="1175"/>
                      <a:pt x="167" y="1145"/>
                    </a:cubicBezTo>
                    <a:cubicBezTo>
                      <a:pt x="170" y="1098"/>
                      <a:pt x="136" y="1061"/>
                      <a:pt x="89" y="1058"/>
                    </a:cubicBezTo>
                    <a:cubicBezTo>
                      <a:pt x="88" y="1058"/>
                      <a:pt x="86" y="1058"/>
                      <a:pt x="84" y="1058"/>
                    </a:cubicBezTo>
                    <a:close/>
                    <a:moveTo>
                      <a:pt x="9425" y="769"/>
                    </a:moveTo>
                    <a:cubicBezTo>
                      <a:pt x="9395" y="769"/>
                      <a:pt x="9364" y="785"/>
                      <a:pt x="9352" y="824"/>
                    </a:cubicBezTo>
                    <a:cubicBezTo>
                      <a:pt x="9315" y="922"/>
                      <a:pt x="9271" y="1015"/>
                      <a:pt x="9225" y="1108"/>
                    </a:cubicBezTo>
                    <a:cubicBezTo>
                      <a:pt x="9222" y="1114"/>
                      <a:pt x="9219" y="1120"/>
                      <a:pt x="9216" y="1123"/>
                    </a:cubicBezTo>
                    <a:cubicBezTo>
                      <a:pt x="9208" y="1120"/>
                      <a:pt x="9200" y="1119"/>
                      <a:pt x="9192" y="1119"/>
                    </a:cubicBezTo>
                    <a:cubicBezTo>
                      <a:pt x="9135" y="1119"/>
                      <a:pt x="9091" y="1183"/>
                      <a:pt x="9123" y="1240"/>
                    </a:cubicBezTo>
                    <a:cubicBezTo>
                      <a:pt x="9179" y="1336"/>
                      <a:pt x="9241" y="1428"/>
                      <a:pt x="9308" y="1518"/>
                    </a:cubicBezTo>
                    <a:cubicBezTo>
                      <a:pt x="9324" y="1536"/>
                      <a:pt x="9345" y="1549"/>
                      <a:pt x="9373" y="1549"/>
                    </a:cubicBezTo>
                    <a:lnTo>
                      <a:pt x="9373" y="1545"/>
                    </a:lnTo>
                    <a:cubicBezTo>
                      <a:pt x="9389" y="1545"/>
                      <a:pt x="9407" y="1542"/>
                      <a:pt x="9423" y="1533"/>
                    </a:cubicBezTo>
                    <a:cubicBezTo>
                      <a:pt x="9456" y="1508"/>
                      <a:pt x="9466" y="1456"/>
                      <a:pt x="9438" y="1422"/>
                    </a:cubicBezTo>
                    <a:cubicBezTo>
                      <a:pt x="9389" y="1360"/>
                      <a:pt x="9345" y="1293"/>
                      <a:pt x="9302" y="1228"/>
                    </a:cubicBezTo>
                    <a:cubicBezTo>
                      <a:pt x="9330" y="1225"/>
                      <a:pt x="9355" y="1209"/>
                      <a:pt x="9367" y="1185"/>
                    </a:cubicBezTo>
                    <a:cubicBezTo>
                      <a:pt x="9423" y="1086"/>
                      <a:pt x="9466" y="984"/>
                      <a:pt x="9506" y="876"/>
                    </a:cubicBezTo>
                    <a:cubicBezTo>
                      <a:pt x="9527" y="813"/>
                      <a:pt x="9475" y="769"/>
                      <a:pt x="9425" y="769"/>
                    </a:cubicBezTo>
                    <a:close/>
                    <a:moveTo>
                      <a:pt x="3653" y="1153"/>
                    </a:moveTo>
                    <a:cubicBezTo>
                      <a:pt x="3602" y="1153"/>
                      <a:pt x="3551" y="1199"/>
                      <a:pt x="3578" y="1265"/>
                    </a:cubicBezTo>
                    <a:cubicBezTo>
                      <a:pt x="3615" y="1370"/>
                      <a:pt x="3661" y="1471"/>
                      <a:pt x="3710" y="1570"/>
                    </a:cubicBezTo>
                    <a:cubicBezTo>
                      <a:pt x="3726" y="1595"/>
                      <a:pt x="3754" y="1613"/>
                      <a:pt x="3784" y="1613"/>
                    </a:cubicBezTo>
                    <a:lnTo>
                      <a:pt x="3784" y="1607"/>
                    </a:lnTo>
                    <a:cubicBezTo>
                      <a:pt x="3788" y="1608"/>
                      <a:pt x="3792" y="1608"/>
                      <a:pt x="3795" y="1608"/>
                    </a:cubicBezTo>
                    <a:cubicBezTo>
                      <a:pt x="3804" y="1608"/>
                      <a:pt x="3813" y="1606"/>
                      <a:pt x="3821" y="1604"/>
                    </a:cubicBezTo>
                    <a:cubicBezTo>
                      <a:pt x="3862" y="1582"/>
                      <a:pt x="3877" y="1533"/>
                      <a:pt x="3855" y="1496"/>
                    </a:cubicBezTo>
                    <a:cubicBezTo>
                      <a:pt x="3806" y="1404"/>
                      <a:pt x="3766" y="1308"/>
                      <a:pt x="3729" y="1209"/>
                    </a:cubicBezTo>
                    <a:cubicBezTo>
                      <a:pt x="3715" y="1170"/>
                      <a:pt x="3684" y="1153"/>
                      <a:pt x="3653" y="1153"/>
                    </a:cubicBezTo>
                    <a:close/>
                    <a:moveTo>
                      <a:pt x="9126" y="1339"/>
                    </a:moveTo>
                    <a:cubicBezTo>
                      <a:pt x="9103" y="1339"/>
                      <a:pt x="9079" y="1350"/>
                      <a:pt x="9062" y="1376"/>
                    </a:cubicBezTo>
                    <a:cubicBezTo>
                      <a:pt x="9003" y="1459"/>
                      <a:pt x="8941" y="1545"/>
                      <a:pt x="8874" y="1629"/>
                    </a:cubicBezTo>
                    <a:cubicBezTo>
                      <a:pt x="8830" y="1681"/>
                      <a:pt x="8867" y="1761"/>
                      <a:pt x="8935" y="1761"/>
                    </a:cubicBezTo>
                    <a:lnTo>
                      <a:pt x="8935" y="1758"/>
                    </a:lnTo>
                    <a:cubicBezTo>
                      <a:pt x="8960" y="1758"/>
                      <a:pt x="8981" y="1749"/>
                      <a:pt x="8997" y="1731"/>
                    </a:cubicBezTo>
                    <a:cubicBezTo>
                      <a:pt x="9068" y="1644"/>
                      <a:pt x="9136" y="1555"/>
                      <a:pt x="9194" y="1465"/>
                    </a:cubicBezTo>
                    <a:cubicBezTo>
                      <a:pt x="9238" y="1402"/>
                      <a:pt x="9183" y="1339"/>
                      <a:pt x="9126" y="1339"/>
                    </a:cubicBezTo>
                    <a:close/>
                    <a:moveTo>
                      <a:pt x="13583" y="1304"/>
                    </a:moveTo>
                    <a:cubicBezTo>
                      <a:pt x="13553" y="1304"/>
                      <a:pt x="13524" y="1320"/>
                      <a:pt x="13509" y="1357"/>
                    </a:cubicBezTo>
                    <a:cubicBezTo>
                      <a:pt x="13472" y="1453"/>
                      <a:pt x="13429" y="1549"/>
                      <a:pt x="13380" y="1641"/>
                    </a:cubicBezTo>
                    <a:cubicBezTo>
                      <a:pt x="13358" y="1681"/>
                      <a:pt x="13373" y="1731"/>
                      <a:pt x="13414" y="1752"/>
                    </a:cubicBezTo>
                    <a:cubicBezTo>
                      <a:pt x="13426" y="1758"/>
                      <a:pt x="13438" y="1761"/>
                      <a:pt x="13454" y="1761"/>
                    </a:cubicBezTo>
                    <a:lnTo>
                      <a:pt x="13454" y="1755"/>
                    </a:lnTo>
                    <a:cubicBezTo>
                      <a:pt x="13481" y="1755"/>
                      <a:pt x="13509" y="1743"/>
                      <a:pt x="13525" y="1718"/>
                    </a:cubicBezTo>
                    <a:cubicBezTo>
                      <a:pt x="13574" y="1619"/>
                      <a:pt x="13620" y="1518"/>
                      <a:pt x="13660" y="1413"/>
                    </a:cubicBezTo>
                    <a:cubicBezTo>
                      <a:pt x="13684" y="1350"/>
                      <a:pt x="13633" y="1304"/>
                      <a:pt x="13583" y="1304"/>
                    </a:cubicBezTo>
                    <a:close/>
                    <a:moveTo>
                      <a:pt x="9576" y="1623"/>
                    </a:moveTo>
                    <a:cubicBezTo>
                      <a:pt x="9511" y="1623"/>
                      <a:pt x="9453" y="1710"/>
                      <a:pt x="9524" y="1768"/>
                    </a:cubicBezTo>
                    <a:cubicBezTo>
                      <a:pt x="9601" y="1848"/>
                      <a:pt x="9682" y="1925"/>
                      <a:pt x="9765" y="1996"/>
                    </a:cubicBezTo>
                    <a:cubicBezTo>
                      <a:pt x="9780" y="2008"/>
                      <a:pt x="9799" y="2014"/>
                      <a:pt x="9817" y="2014"/>
                    </a:cubicBezTo>
                    <a:cubicBezTo>
                      <a:pt x="9894" y="2014"/>
                      <a:pt x="9928" y="1922"/>
                      <a:pt x="9870" y="1872"/>
                    </a:cubicBezTo>
                    <a:cubicBezTo>
                      <a:pt x="9790" y="1805"/>
                      <a:pt x="9712" y="1734"/>
                      <a:pt x="9638" y="1657"/>
                    </a:cubicBezTo>
                    <a:cubicBezTo>
                      <a:pt x="9620" y="1632"/>
                      <a:pt x="9597" y="1623"/>
                      <a:pt x="9576" y="1623"/>
                    </a:cubicBezTo>
                    <a:close/>
                    <a:moveTo>
                      <a:pt x="177" y="1685"/>
                    </a:moveTo>
                    <a:cubicBezTo>
                      <a:pt x="167" y="1685"/>
                      <a:pt x="158" y="1687"/>
                      <a:pt x="148" y="1690"/>
                    </a:cubicBezTo>
                    <a:cubicBezTo>
                      <a:pt x="108" y="1706"/>
                      <a:pt x="86" y="1752"/>
                      <a:pt x="102" y="1795"/>
                    </a:cubicBezTo>
                    <a:cubicBezTo>
                      <a:pt x="142" y="1900"/>
                      <a:pt x="191" y="2005"/>
                      <a:pt x="253" y="2101"/>
                    </a:cubicBezTo>
                    <a:cubicBezTo>
                      <a:pt x="268" y="2125"/>
                      <a:pt x="293" y="2141"/>
                      <a:pt x="321" y="2141"/>
                    </a:cubicBezTo>
                    <a:lnTo>
                      <a:pt x="321" y="2135"/>
                    </a:lnTo>
                    <a:cubicBezTo>
                      <a:pt x="386" y="2135"/>
                      <a:pt x="426" y="2064"/>
                      <a:pt x="389" y="2011"/>
                    </a:cubicBezTo>
                    <a:cubicBezTo>
                      <a:pt x="336" y="1925"/>
                      <a:pt x="290" y="1832"/>
                      <a:pt x="253" y="1737"/>
                    </a:cubicBezTo>
                    <a:cubicBezTo>
                      <a:pt x="241" y="1705"/>
                      <a:pt x="210" y="1685"/>
                      <a:pt x="177" y="1685"/>
                    </a:cubicBezTo>
                    <a:close/>
                    <a:moveTo>
                      <a:pt x="4066" y="1521"/>
                    </a:moveTo>
                    <a:cubicBezTo>
                      <a:pt x="4042" y="1521"/>
                      <a:pt x="4018" y="1532"/>
                      <a:pt x="4000" y="1558"/>
                    </a:cubicBezTo>
                    <a:cubicBezTo>
                      <a:pt x="3945" y="1647"/>
                      <a:pt x="3886" y="1734"/>
                      <a:pt x="3821" y="1814"/>
                    </a:cubicBezTo>
                    <a:cubicBezTo>
                      <a:pt x="3773" y="1874"/>
                      <a:pt x="3823" y="1947"/>
                      <a:pt x="3884" y="1947"/>
                    </a:cubicBezTo>
                    <a:cubicBezTo>
                      <a:pt x="3901" y="1947"/>
                      <a:pt x="3919" y="1941"/>
                      <a:pt x="3936" y="1928"/>
                    </a:cubicBezTo>
                    <a:cubicBezTo>
                      <a:pt x="3982" y="1993"/>
                      <a:pt x="4031" y="2057"/>
                      <a:pt x="4084" y="2119"/>
                    </a:cubicBezTo>
                    <a:cubicBezTo>
                      <a:pt x="4099" y="2138"/>
                      <a:pt x="4121" y="2147"/>
                      <a:pt x="4145" y="2147"/>
                    </a:cubicBezTo>
                    <a:lnTo>
                      <a:pt x="4145" y="2144"/>
                    </a:lnTo>
                    <a:cubicBezTo>
                      <a:pt x="4164" y="2144"/>
                      <a:pt x="4182" y="2141"/>
                      <a:pt x="4198" y="2131"/>
                    </a:cubicBezTo>
                    <a:cubicBezTo>
                      <a:pt x="4232" y="2101"/>
                      <a:pt x="4238" y="2048"/>
                      <a:pt x="4207" y="2014"/>
                    </a:cubicBezTo>
                    <a:cubicBezTo>
                      <a:pt x="4145" y="1943"/>
                      <a:pt x="4090" y="1872"/>
                      <a:pt x="4037" y="1795"/>
                    </a:cubicBezTo>
                    <a:cubicBezTo>
                      <a:pt x="4074" y="1743"/>
                      <a:pt x="4108" y="1694"/>
                      <a:pt x="4139" y="1641"/>
                    </a:cubicBezTo>
                    <a:cubicBezTo>
                      <a:pt x="4174" y="1579"/>
                      <a:pt x="4121" y="1521"/>
                      <a:pt x="4066" y="1521"/>
                    </a:cubicBezTo>
                    <a:close/>
                    <a:moveTo>
                      <a:pt x="8714" y="1843"/>
                    </a:moveTo>
                    <a:cubicBezTo>
                      <a:pt x="8696" y="1843"/>
                      <a:pt x="8678" y="1849"/>
                      <a:pt x="8661" y="1863"/>
                    </a:cubicBezTo>
                    <a:cubicBezTo>
                      <a:pt x="8587" y="1940"/>
                      <a:pt x="8510" y="2014"/>
                      <a:pt x="8432" y="2082"/>
                    </a:cubicBezTo>
                    <a:cubicBezTo>
                      <a:pt x="8377" y="2131"/>
                      <a:pt x="8411" y="2224"/>
                      <a:pt x="8485" y="2224"/>
                    </a:cubicBezTo>
                    <a:lnTo>
                      <a:pt x="8488" y="2224"/>
                    </a:lnTo>
                    <a:cubicBezTo>
                      <a:pt x="8506" y="2221"/>
                      <a:pt x="8525" y="2215"/>
                      <a:pt x="8537" y="2202"/>
                    </a:cubicBezTo>
                    <a:cubicBezTo>
                      <a:pt x="8621" y="2131"/>
                      <a:pt x="8701" y="2054"/>
                      <a:pt x="8778" y="1977"/>
                    </a:cubicBezTo>
                    <a:cubicBezTo>
                      <a:pt x="8826" y="1917"/>
                      <a:pt x="8775" y="1843"/>
                      <a:pt x="8714" y="1843"/>
                    </a:cubicBezTo>
                    <a:close/>
                    <a:moveTo>
                      <a:pt x="13277" y="1872"/>
                    </a:moveTo>
                    <a:cubicBezTo>
                      <a:pt x="13256" y="1872"/>
                      <a:pt x="13234" y="1881"/>
                      <a:pt x="13216" y="1903"/>
                    </a:cubicBezTo>
                    <a:cubicBezTo>
                      <a:pt x="13154" y="1987"/>
                      <a:pt x="13087" y="2064"/>
                      <a:pt x="13013" y="2138"/>
                    </a:cubicBezTo>
                    <a:cubicBezTo>
                      <a:pt x="12982" y="2168"/>
                      <a:pt x="12982" y="2221"/>
                      <a:pt x="13013" y="2252"/>
                    </a:cubicBezTo>
                    <a:cubicBezTo>
                      <a:pt x="13028" y="2267"/>
                      <a:pt x="13050" y="2276"/>
                      <a:pt x="13071" y="2276"/>
                    </a:cubicBezTo>
                    <a:cubicBezTo>
                      <a:pt x="13093" y="2276"/>
                      <a:pt x="13111" y="2267"/>
                      <a:pt x="13127" y="2252"/>
                    </a:cubicBezTo>
                    <a:cubicBezTo>
                      <a:pt x="13207" y="2175"/>
                      <a:pt x="13281" y="2088"/>
                      <a:pt x="13346" y="1999"/>
                    </a:cubicBezTo>
                    <a:cubicBezTo>
                      <a:pt x="13386" y="1936"/>
                      <a:pt x="13334" y="1872"/>
                      <a:pt x="13277" y="1872"/>
                    </a:cubicBezTo>
                    <a:close/>
                    <a:moveTo>
                      <a:pt x="10071" y="2044"/>
                    </a:moveTo>
                    <a:cubicBezTo>
                      <a:pt x="10003" y="2044"/>
                      <a:pt x="9954" y="2145"/>
                      <a:pt x="10030" y="2193"/>
                    </a:cubicBezTo>
                    <a:cubicBezTo>
                      <a:pt x="10123" y="2255"/>
                      <a:pt x="10218" y="2310"/>
                      <a:pt x="10314" y="2363"/>
                    </a:cubicBezTo>
                    <a:cubicBezTo>
                      <a:pt x="10326" y="2369"/>
                      <a:pt x="10338" y="2375"/>
                      <a:pt x="10353" y="2375"/>
                    </a:cubicBezTo>
                    <a:lnTo>
                      <a:pt x="10353" y="2375"/>
                    </a:lnTo>
                    <a:cubicBezTo>
                      <a:pt x="10438" y="2374"/>
                      <a:pt x="10464" y="2261"/>
                      <a:pt x="10391" y="2221"/>
                    </a:cubicBezTo>
                    <a:cubicBezTo>
                      <a:pt x="10298" y="2172"/>
                      <a:pt x="10209" y="2119"/>
                      <a:pt x="10120" y="2061"/>
                    </a:cubicBezTo>
                    <a:cubicBezTo>
                      <a:pt x="10103" y="2049"/>
                      <a:pt x="10087" y="2044"/>
                      <a:pt x="10071" y="2044"/>
                    </a:cubicBezTo>
                    <a:close/>
                    <a:moveTo>
                      <a:pt x="10353" y="2375"/>
                    </a:moveTo>
                    <a:lnTo>
                      <a:pt x="10353" y="2375"/>
                    </a:lnTo>
                    <a:cubicBezTo>
                      <a:pt x="10352" y="2375"/>
                      <a:pt x="10351" y="2375"/>
                      <a:pt x="10351" y="2375"/>
                    </a:cubicBezTo>
                    <a:lnTo>
                      <a:pt x="10354" y="2375"/>
                    </a:lnTo>
                    <a:cubicBezTo>
                      <a:pt x="10354" y="2375"/>
                      <a:pt x="10353" y="2375"/>
                      <a:pt x="10353" y="2375"/>
                    </a:cubicBezTo>
                    <a:close/>
                    <a:moveTo>
                      <a:pt x="3677" y="2019"/>
                    </a:moveTo>
                    <a:cubicBezTo>
                      <a:pt x="3655" y="2019"/>
                      <a:pt x="3633" y="2028"/>
                      <a:pt x="3615" y="2051"/>
                    </a:cubicBezTo>
                    <a:cubicBezTo>
                      <a:pt x="3541" y="2128"/>
                      <a:pt x="3464" y="2199"/>
                      <a:pt x="3383" y="2267"/>
                    </a:cubicBezTo>
                    <a:cubicBezTo>
                      <a:pt x="3328" y="2317"/>
                      <a:pt x="3362" y="2409"/>
                      <a:pt x="3436" y="2409"/>
                    </a:cubicBezTo>
                    <a:lnTo>
                      <a:pt x="3439" y="2409"/>
                    </a:lnTo>
                    <a:cubicBezTo>
                      <a:pt x="3457" y="2409"/>
                      <a:pt x="3476" y="2403"/>
                      <a:pt x="3488" y="2391"/>
                    </a:cubicBezTo>
                    <a:cubicBezTo>
                      <a:pt x="3575" y="2320"/>
                      <a:pt x="3655" y="2243"/>
                      <a:pt x="3732" y="2162"/>
                    </a:cubicBezTo>
                    <a:cubicBezTo>
                      <a:pt x="3799" y="2104"/>
                      <a:pt x="3741" y="2019"/>
                      <a:pt x="3677" y="2019"/>
                    </a:cubicBezTo>
                    <a:close/>
                    <a:moveTo>
                      <a:pt x="4367" y="2212"/>
                    </a:moveTo>
                    <a:cubicBezTo>
                      <a:pt x="4302" y="2212"/>
                      <a:pt x="4249" y="2300"/>
                      <a:pt x="4315" y="2357"/>
                    </a:cubicBezTo>
                    <a:cubicBezTo>
                      <a:pt x="4395" y="2431"/>
                      <a:pt x="4481" y="2502"/>
                      <a:pt x="4571" y="2569"/>
                    </a:cubicBezTo>
                    <a:cubicBezTo>
                      <a:pt x="4583" y="2579"/>
                      <a:pt x="4602" y="2585"/>
                      <a:pt x="4617" y="2585"/>
                    </a:cubicBezTo>
                    <a:cubicBezTo>
                      <a:pt x="4697" y="2585"/>
                      <a:pt x="4728" y="2483"/>
                      <a:pt x="4667" y="2437"/>
                    </a:cubicBezTo>
                    <a:cubicBezTo>
                      <a:pt x="4583" y="2375"/>
                      <a:pt x="4500" y="2310"/>
                      <a:pt x="4426" y="2239"/>
                    </a:cubicBezTo>
                    <a:cubicBezTo>
                      <a:pt x="4407" y="2220"/>
                      <a:pt x="4387" y="2212"/>
                      <a:pt x="4367" y="2212"/>
                    </a:cubicBezTo>
                    <a:close/>
                    <a:moveTo>
                      <a:pt x="526" y="2233"/>
                    </a:moveTo>
                    <a:cubicBezTo>
                      <a:pt x="466" y="2233"/>
                      <a:pt x="415" y="2307"/>
                      <a:pt x="463" y="2366"/>
                    </a:cubicBezTo>
                    <a:cubicBezTo>
                      <a:pt x="543" y="2446"/>
                      <a:pt x="629" y="2520"/>
                      <a:pt x="719" y="2588"/>
                    </a:cubicBezTo>
                    <a:cubicBezTo>
                      <a:pt x="733" y="2597"/>
                      <a:pt x="748" y="2603"/>
                      <a:pt x="766" y="2603"/>
                    </a:cubicBezTo>
                    <a:lnTo>
                      <a:pt x="766" y="2603"/>
                    </a:lnTo>
                    <a:cubicBezTo>
                      <a:pt x="845" y="2600"/>
                      <a:pt x="876" y="2501"/>
                      <a:pt x="814" y="2455"/>
                    </a:cubicBezTo>
                    <a:cubicBezTo>
                      <a:pt x="728" y="2397"/>
                      <a:pt x="651" y="2329"/>
                      <a:pt x="580" y="2255"/>
                    </a:cubicBezTo>
                    <a:cubicBezTo>
                      <a:pt x="563" y="2239"/>
                      <a:pt x="544" y="2233"/>
                      <a:pt x="526" y="2233"/>
                    </a:cubicBezTo>
                    <a:close/>
                    <a:moveTo>
                      <a:pt x="766" y="2603"/>
                    </a:moveTo>
                    <a:cubicBezTo>
                      <a:pt x="765" y="2603"/>
                      <a:pt x="765" y="2603"/>
                      <a:pt x="765" y="2603"/>
                    </a:cubicBezTo>
                    <a:lnTo>
                      <a:pt x="768" y="2603"/>
                    </a:lnTo>
                    <a:cubicBezTo>
                      <a:pt x="767" y="2603"/>
                      <a:pt x="766" y="2603"/>
                      <a:pt x="766" y="2603"/>
                    </a:cubicBezTo>
                    <a:close/>
                    <a:moveTo>
                      <a:pt x="8235" y="2265"/>
                    </a:moveTo>
                    <a:cubicBezTo>
                      <a:pt x="8219" y="2265"/>
                      <a:pt x="8202" y="2270"/>
                      <a:pt x="8186" y="2283"/>
                    </a:cubicBezTo>
                    <a:cubicBezTo>
                      <a:pt x="8102" y="2344"/>
                      <a:pt x="8013" y="2406"/>
                      <a:pt x="7924" y="2461"/>
                    </a:cubicBezTo>
                    <a:cubicBezTo>
                      <a:pt x="7856" y="2505"/>
                      <a:pt x="7887" y="2610"/>
                      <a:pt x="7967" y="2610"/>
                    </a:cubicBezTo>
                    <a:cubicBezTo>
                      <a:pt x="7982" y="2610"/>
                      <a:pt x="7998" y="2606"/>
                      <a:pt x="8010" y="2597"/>
                    </a:cubicBezTo>
                    <a:cubicBezTo>
                      <a:pt x="8102" y="2539"/>
                      <a:pt x="8195" y="2477"/>
                      <a:pt x="8284" y="2412"/>
                    </a:cubicBezTo>
                    <a:cubicBezTo>
                      <a:pt x="8354" y="2360"/>
                      <a:pt x="8303" y="2265"/>
                      <a:pt x="8235" y="2265"/>
                    </a:cubicBezTo>
                    <a:close/>
                    <a:moveTo>
                      <a:pt x="10646" y="2351"/>
                    </a:moveTo>
                    <a:cubicBezTo>
                      <a:pt x="10568" y="2351"/>
                      <a:pt x="10531" y="2466"/>
                      <a:pt x="10616" y="2505"/>
                    </a:cubicBezTo>
                    <a:cubicBezTo>
                      <a:pt x="10715" y="2548"/>
                      <a:pt x="10820" y="2585"/>
                      <a:pt x="10928" y="2616"/>
                    </a:cubicBezTo>
                    <a:cubicBezTo>
                      <a:pt x="10934" y="2619"/>
                      <a:pt x="10943" y="2619"/>
                      <a:pt x="10949" y="2619"/>
                    </a:cubicBezTo>
                    <a:cubicBezTo>
                      <a:pt x="11042" y="2619"/>
                      <a:pt x="11063" y="2489"/>
                      <a:pt x="10974" y="2461"/>
                    </a:cubicBezTo>
                    <a:cubicBezTo>
                      <a:pt x="10872" y="2431"/>
                      <a:pt x="10773" y="2394"/>
                      <a:pt x="10678" y="2357"/>
                    </a:cubicBezTo>
                    <a:cubicBezTo>
                      <a:pt x="10667" y="2352"/>
                      <a:pt x="10656" y="2351"/>
                      <a:pt x="10646" y="2351"/>
                    </a:cubicBezTo>
                    <a:close/>
                    <a:moveTo>
                      <a:pt x="12823" y="2318"/>
                    </a:moveTo>
                    <a:cubicBezTo>
                      <a:pt x="12808" y="2318"/>
                      <a:pt x="12791" y="2323"/>
                      <a:pt x="12775" y="2335"/>
                    </a:cubicBezTo>
                    <a:cubicBezTo>
                      <a:pt x="12689" y="2391"/>
                      <a:pt x="12599" y="2437"/>
                      <a:pt x="12504" y="2477"/>
                    </a:cubicBezTo>
                    <a:cubicBezTo>
                      <a:pt x="12430" y="2511"/>
                      <a:pt x="12451" y="2625"/>
                      <a:pt x="12535" y="2631"/>
                    </a:cubicBezTo>
                    <a:lnTo>
                      <a:pt x="12538" y="2628"/>
                    </a:lnTo>
                    <a:cubicBezTo>
                      <a:pt x="12547" y="2628"/>
                      <a:pt x="12556" y="2628"/>
                      <a:pt x="12565" y="2625"/>
                    </a:cubicBezTo>
                    <a:cubicBezTo>
                      <a:pt x="12670" y="2582"/>
                      <a:pt x="12769" y="2529"/>
                      <a:pt x="12865" y="2468"/>
                    </a:cubicBezTo>
                    <a:cubicBezTo>
                      <a:pt x="12940" y="2420"/>
                      <a:pt x="12892" y="2318"/>
                      <a:pt x="12823" y="2318"/>
                    </a:cubicBezTo>
                    <a:close/>
                    <a:moveTo>
                      <a:pt x="11267" y="2538"/>
                    </a:moveTo>
                    <a:cubicBezTo>
                      <a:pt x="11228" y="2538"/>
                      <a:pt x="11192" y="2564"/>
                      <a:pt x="11184" y="2603"/>
                    </a:cubicBezTo>
                    <a:cubicBezTo>
                      <a:pt x="11174" y="2647"/>
                      <a:pt x="11202" y="2690"/>
                      <a:pt x="11248" y="2699"/>
                    </a:cubicBezTo>
                    <a:cubicBezTo>
                      <a:pt x="11356" y="2721"/>
                      <a:pt x="11464" y="2739"/>
                      <a:pt x="11575" y="2748"/>
                    </a:cubicBezTo>
                    <a:lnTo>
                      <a:pt x="11585" y="2748"/>
                    </a:lnTo>
                    <a:cubicBezTo>
                      <a:pt x="11686" y="2748"/>
                      <a:pt x="11693" y="2597"/>
                      <a:pt x="11591" y="2588"/>
                    </a:cubicBezTo>
                    <a:cubicBezTo>
                      <a:pt x="11486" y="2579"/>
                      <a:pt x="11381" y="2560"/>
                      <a:pt x="11279" y="2539"/>
                    </a:cubicBezTo>
                    <a:cubicBezTo>
                      <a:pt x="11275" y="2538"/>
                      <a:pt x="11271" y="2538"/>
                      <a:pt x="11267" y="2538"/>
                    </a:cubicBezTo>
                    <a:close/>
                    <a:moveTo>
                      <a:pt x="12225" y="2562"/>
                    </a:moveTo>
                    <a:cubicBezTo>
                      <a:pt x="12221" y="2562"/>
                      <a:pt x="12216" y="2563"/>
                      <a:pt x="12211" y="2563"/>
                    </a:cubicBezTo>
                    <a:cubicBezTo>
                      <a:pt x="12109" y="2582"/>
                      <a:pt x="12007" y="2594"/>
                      <a:pt x="11902" y="2597"/>
                    </a:cubicBezTo>
                    <a:cubicBezTo>
                      <a:pt x="11804" y="2606"/>
                      <a:pt x="11804" y="2755"/>
                      <a:pt x="11905" y="2761"/>
                    </a:cubicBezTo>
                    <a:lnTo>
                      <a:pt x="11912" y="2761"/>
                    </a:lnTo>
                    <a:cubicBezTo>
                      <a:pt x="12023" y="2755"/>
                      <a:pt x="12134" y="2742"/>
                      <a:pt x="12245" y="2721"/>
                    </a:cubicBezTo>
                    <a:cubicBezTo>
                      <a:pt x="12338" y="2697"/>
                      <a:pt x="12315" y="2562"/>
                      <a:pt x="12225" y="2562"/>
                    </a:cubicBezTo>
                    <a:close/>
                    <a:moveTo>
                      <a:pt x="3183" y="2436"/>
                    </a:moveTo>
                    <a:cubicBezTo>
                      <a:pt x="3167" y="2436"/>
                      <a:pt x="3150" y="2442"/>
                      <a:pt x="3134" y="2455"/>
                    </a:cubicBezTo>
                    <a:cubicBezTo>
                      <a:pt x="3044" y="2514"/>
                      <a:pt x="2955" y="2569"/>
                      <a:pt x="2862" y="2616"/>
                    </a:cubicBezTo>
                    <a:cubicBezTo>
                      <a:pt x="2784" y="2652"/>
                      <a:pt x="2811" y="2770"/>
                      <a:pt x="2896" y="2770"/>
                    </a:cubicBezTo>
                    <a:cubicBezTo>
                      <a:pt x="2898" y="2770"/>
                      <a:pt x="2900" y="2770"/>
                      <a:pt x="2902" y="2770"/>
                    </a:cubicBezTo>
                    <a:cubicBezTo>
                      <a:pt x="2915" y="2770"/>
                      <a:pt x="2927" y="2767"/>
                      <a:pt x="2936" y="2761"/>
                    </a:cubicBezTo>
                    <a:cubicBezTo>
                      <a:pt x="3035" y="2708"/>
                      <a:pt x="3131" y="2653"/>
                      <a:pt x="3223" y="2591"/>
                    </a:cubicBezTo>
                    <a:cubicBezTo>
                      <a:pt x="3303" y="2543"/>
                      <a:pt x="3253" y="2436"/>
                      <a:pt x="3183" y="2436"/>
                    </a:cubicBezTo>
                    <a:close/>
                    <a:moveTo>
                      <a:pt x="1036" y="2603"/>
                    </a:moveTo>
                    <a:cubicBezTo>
                      <a:pt x="961" y="2603"/>
                      <a:pt x="917" y="2722"/>
                      <a:pt x="1005" y="2761"/>
                    </a:cubicBezTo>
                    <a:cubicBezTo>
                      <a:pt x="1104" y="2810"/>
                      <a:pt x="1206" y="2856"/>
                      <a:pt x="1311" y="2893"/>
                    </a:cubicBezTo>
                    <a:cubicBezTo>
                      <a:pt x="1320" y="2896"/>
                      <a:pt x="1329" y="2899"/>
                      <a:pt x="1339" y="2899"/>
                    </a:cubicBezTo>
                    <a:cubicBezTo>
                      <a:pt x="1428" y="2899"/>
                      <a:pt x="1453" y="2773"/>
                      <a:pt x="1366" y="2742"/>
                    </a:cubicBezTo>
                    <a:cubicBezTo>
                      <a:pt x="1268" y="2705"/>
                      <a:pt x="1172" y="2665"/>
                      <a:pt x="1080" y="2616"/>
                    </a:cubicBezTo>
                    <a:cubicBezTo>
                      <a:pt x="1064" y="2607"/>
                      <a:pt x="1050" y="2603"/>
                      <a:pt x="1036" y="2603"/>
                    </a:cubicBezTo>
                    <a:close/>
                    <a:moveTo>
                      <a:pt x="4887" y="2595"/>
                    </a:moveTo>
                    <a:cubicBezTo>
                      <a:pt x="4816" y="2595"/>
                      <a:pt x="4771" y="2701"/>
                      <a:pt x="4852" y="2748"/>
                    </a:cubicBezTo>
                    <a:cubicBezTo>
                      <a:pt x="4947" y="2801"/>
                      <a:pt x="5046" y="2850"/>
                      <a:pt x="5151" y="2893"/>
                    </a:cubicBezTo>
                    <a:cubicBezTo>
                      <a:pt x="5160" y="2896"/>
                      <a:pt x="5169" y="2899"/>
                      <a:pt x="5182" y="2899"/>
                    </a:cubicBezTo>
                    <a:lnTo>
                      <a:pt x="5182" y="2896"/>
                    </a:lnTo>
                    <a:cubicBezTo>
                      <a:pt x="5268" y="2896"/>
                      <a:pt x="5290" y="2779"/>
                      <a:pt x="5212" y="2742"/>
                    </a:cubicBezTo>
                    <a:cubicBezTo>
                      <a:pt x="5114" y="2702"/>
                      <a:pt x="5021" y="2656"/>
                      <a:pt x="4929" y="2606"/>
                    </a:cubicBezTo>
                    <a:cubicBezTo>
                      <a:pt x="4914" y="2598"/>
                      <a:pt x="4900" y="2595"/>
                      <a:pt x="4887" y="2595"/>
                    </a:cubicBezTo>
                    <a:close/>
                    <a:moveTo>
                      <a:pt x="7683" y="2605"/>
                    </a:moveTo>
                    <a:cubicBezTo>
                      <a:pt x="7672" y="2605"/>
                      <a:pt x="7661" y="2608"/>
                      <a:pt x="7649" y="2613"/>
                    </a:cubicBezTo>
                    <a:cubicBezTo>
                      <a:pt x="7553" y="2662"/>
                      <a:pt x="7458" y="2705"/>
                      <a:pt x="7359" y="2742"/>
                    </a:cubicBezTo>
                    <a:cubicBezTo>
                      <a:pt x="7279" y="2776"/>
                      <a:pt x="7301" y="2896"/>
                      <a:pt x="7390" y="2899"/>
                    </a:cubicBezTo>
                    <a:cubicBezTo>
                      <a:pt x="7399" y="2899"/>
                      <a:pt x="7408" y="2896"/>
                      <a:pt x="7418" y="2893"/>
                    </a:cubicBezTo>
                    <a:cubicBezTo>
                      <a:pt x="7520" y="2853"/>
                      <a:pt x="7621" y="2807"/>
                      <a:pt x="7720" y="2758"/>
                    </a:cubicBezTo>
                    <a:cubicBezTo>
                      <a:pt x="7798" y="2714"/>
                      <a:pt x="7756" y="2605"/>
                      <a:pt x="7683" y="2605"/>
                    </a:cubicBezTo>
                    <a:close/>
                    <a:moveTo>
                      <a:pt x="2609" y="2736"/>
                    </a:moveTo>
                    <a:cubicBezTo>
                      <a:pt x="2599" y="2736"/>
                      <a:pt x="2589" y="2738"/>
                      <a:pt x="2578" y="2742"/>
                    </a:cubicBezTo>
                    <a:cubicBezTo>
                      <a:pt x="2480" y="2776"/>
                      <a:pt x="2381" y="2804"/>
                      <a:pt x="2279" y="2822"/>
                    </a:cubicBezTo>
                    <a:cubicBezTo>
                      <a:pt x="2184" y="2841"/>
                      <a:pt x="2196" y="2980"/>
                      <a:pt x="2292" y="2983"/>
                    </a:cubicBezTo>
                    <a:lnTo>
                      <a:pt x="2307" y="2983"/>
                    </a:lnTo>
                    <a:cubicBezTo>
                      <a:pt x="2418" y="2961"/>
                      <a:pt x="2526" y="2933"/>
                      <a:pt x="2631" y="2896"/>
                    </a:cubicBezTo>
                    <a:cubicBezTo>
                      <a:pt x="2725" y="2863"/>
                      <a:pt x="2690" y="2736"/>
                      <a:pt x="2609" y="2736"/>
                    </a:cubicBezTo>
                    <a:close/>
                    <a:moveTo>
                      <a:pt x="1642" y="2822"/>
                    </a:moveTo>
                    <a:cubicBezTo>
                      <a:pt x="1550" y="2822"/>
                      <a:pt x="1529" y="2968"/>
                      <a:pt x="1635" y="2983"/>
                    </a:cubicBezTo>
                    <a:cubicBezTo>
                      <a:pt x="1743" y="3004"/>
                      <a:pt x="1851" y="3014"/>
                      <a:pt x="1959" y="3014"/>
                    </a:cubicBezTo>
                    <a:lnTo>
                      <a:pt x="1974" y="3014"/>
                    </a:lnTo>
                    <a:cubicBezTo>
                      <a:pt x="2017" y="3014"/>
                      <a:pt x="2048" y="2977"/>
                      <a:pt x="2048" y="2933"/>
                    </a:cubicBezTo>
                    <a:cubicBezTo>
                      <a:pt x="2045" y="2889"/>
                      <a:pt x="2008" y="2853"/>
                      <a:pt x="1967" y="2853"/>
                    </a:cubicBezTo>
                    <a:cubicBezTo>
                      <a:pt x="1965" y="2853"/>
                      <a:pt x="1963" y="2853"/>
                      <a:pt x="1962" y="2853"/>
                    </a:cubicBezTo>
                    <a:cubicBezTo>
                      <a:pt x="1860" y="2853"/>
                      <a:pt x="1761" y="2844"/>
                      <a:pt x="1666" y="2825"/>
                    </a:cubicBezTo>
                    <a:cubicBezTo>
                      <a:pt x="1657" y="2823"/>
                      <a:pt x="1649" y="2822"/>
                      <a:pt x="1642" y="2822"/>
                    </a:cubicBezTo>
                    <a:close/>
                    <a:moveTo>
                      <a:pt x="7085" y="2836"/>
                    </a:moveTo>
                    <a:cubicBezTo>
                      <a:pt x="7078" y="2836"/>
                      <a:pt x="7071" y="2837"/>
                      <a:pt x="7063" y="2841"/>
                    </a:cubicBezTo>
                    <a:cubicBezTo>
                      <a:pt x="6961" y="2869"/>
                      <a:pt x="6859" y="2893"/>
                      <a:pt x="6755" y="2909"/>
                    </a:cubicBezTo>
                    <a:cubicBezTo>
                      <a:pt x="6654" y="2924"/>
                      <a:pt x="6665" y="3069"/>
                      <a:pt x="6764" y="3069"/>
                    </a:cubicBezTo>
                    <a:cubicBezTo>
                      <a:pt x="6765" y="3069"/>
                      <a:pt x="6766" y="3069"/>
                      <a:pt x="6767" y="3069"/>
                    </a:cubicBezTo>
                    <a:lnTo>
                      <a:pt x="6770" y="3072"/>
                    </a:lnTo>
                    <a:cubicBezTo>
                      <a:pt x="6773" y="3069"/>
                      <a:pt x="6776" y="3069"/>
                      <a:pt x="6782" y="3069"/>
                    </a:cubicBezTo>
                    <a:cubicBezTo>
                      <a:pt x="6890" y="3051"/>
                      <a:pt x="6998" y="3026"/>
                      <a:pt x="7106" y="2995"/>
                    </a:cubicBezTo>
                    <a:cubicBezTo>
                      <a:pt x="7190" y="2984"/>
                      <a:pt x="7155" y="2836"/>
                      <a:pt x="7085" y="2836"/>
                    </a:cubicBezTo>
                    <a:close/>
                    <a:moveTo>
                      <a:pt x="5496" y="2846"/>
                    </a:moveTo>
                    <a:cubicBezTo>
                      <a:pt x="5413" y="2846"/>
                      <a:pt x="5383" y="2966"/>
                      <a:pt x="5465" y="3001"/>
                    </a:cubicBezTo>
                    <a:cubicBezTo>
                      <a:pt x="5573" y="3032"/>
                      <a:pt x="5681" y="3057"/>
                      <a:pt x="5789" y="3072"/>
                    </a:cubicBezTo>
                    <a:cubicBezTo>
                      <a:pt x="5792" y="3074"/>
                      <a:pt x="5795" y="3074"/>
                      <a:pt x="5797" y="3074"/>
                    </a:cubicBezTo>
                    <a:cubicBezTo>
                      <a:pt x="5799" y="3074"/>
                      <a:pt x="5802" y="3074"/>
                      <a:pt x="5805" y="3072"/>
                    </a:cubicBezTo>
                    <a:lnTo>
                      <a:pt x="5805" y="3075"/>
                    </a:lnTo>
                    <a:cubicBezTo>
                      <a:pt x="5903" y="3075"/>
                      <a:pt x="5916" y="2933"/>
                      <a:pt x="5817" y="2915"/>
                    </a:cubicBezTo>
                    <a:cubicBezTo>
                      <a:pt x="5715" y="2899"/>
                      <a:pt x="5610" y="2875"/>
                      <a:pt x="5509" y="2847"/>
                    </a:cubicBezTo>
                    <a:cubicBezTo>
                      <a:pt x="5504" y="2846"/>
                      <a:pt x="5500" y="2846"/>
                      <a:pt x="5496" y="2846"/>
                    </a:cubicBezTo>
                    <a:close/>
                    <a:moveTo>
                      <a:pt x="6123" y="2946"/>
                    </a:moveTo>
                    <a:cubicBezTo>
                      <a:pt x="6020" y="2946"/>
                      <a:pt x="6013" y="3103"/>
                      <a:pt x="6119" y="3109"/>
                    </a:cubicBezTo>
                    <a:cubicBezTo>
                      <a:pt x="6172" y="3112"/>
                      <a:pt x="6227" y="3112"/>
                      <a:pt x="6280" y="3112"/>
                    </a:cubicBezTo>
                    <a:cubicBezTo>
                      <a:pt x="6338" y="3112"/>
                      <a:pt x="6394" y="3109"/>
                      <a:pt x="6452" y="3109"/>
                    </a:cubicBezTo>
                    <a:cubicBezTo>
                      <a:pt x="6554" y="3097"/>
                      <a:pt x="6548" y="2949"/>
                      <a:pt x="6446" y="2946"/>
                    </a:cubicBezTo>
                    <a:lnTo>
                      <a:pt x="6443" y="2946"/>
                    </a:lnTo>
                    <a:cubicBezTo>
                      <a:pt x="6391" y="2949"/>
                      <a:pt x="6338" y="2950"/>
                      <a:pt x="6286" y="2950"/>
                    </a:cubicBezTo>
                    <a:cubicBezTo>
                      <a:pt x="6233" y="2950"/>
                      <a:pt x="6181" y="2949"/>
                      <a:pt x="6128" y="2946"/>
                    </a:cubicBezTo>
                    <a:cubicBezTo>
                      <a:pt x="6126" y="2946"/>
                      <a:pt x="6125" y="2946"/>
                      <a:pt x="6123" y="294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3" name="Google Shape;993;p9"/>
              <p:cNvSpPr/>
              <p:nvPr/>
            </p:nvSpPr>
            <p:spPr>
              <a:xfrm>
                <a:off x="8708991" y="3277577"/>
                <a:ext cx="164307" cy="158066"/>
              </a:xfrm>
              <a:custGeom>
                <a:avLst/>
                <a:gdLst/>
                <a:ahLst/>
                <a:cxnLst/>
                <a:rect l="l" t="t" r="r" b="b"/>
                <a:pathLst>
                  <a:path w="2580" h="2482" extrusionOk="0">
                    <a:moveTo>
                      <a:pt x="800" y="227"/>
                    </a:moveTo>
                    <a:lnTo>
                      <a:pt x="800" y="227"/>
                    </a:lnTo>
                    <a:cubicBezTo>
                      <a:pt x="895" y="304"/>
                      <a:pt x="1056" y="439"/>
                      <a:pt x="1265" y="628"/>
                    </a:cubicBezTo>
                    <a:cubicBezTo>
                      <a:pt x="1151" y="689"/>
                      <a:pt x="1022" y="757"/>
                      <a:pt x="886" y="831"/>
                    </a:cubicBezTo>
                    <a:cubicBezTo>
                      <a:pt x="831" y="523"/>
                      <a:pt x="809" y="335"/>
                      <a:pt x="800" y="227"/>
                    </a:cubicBezTo>
                    <a:close/>
                    <a:moveTo>
                      <a:pt x="2070" y="452"/>
                    </a:moveTo>
                    <a:cubicBezTo>
                      <a:pt x="2024" y="631"/>
                      <a:pt x="1962" y="806"/>
                      <a:pt x="1888" y="973"/>
                    </a:cubicBezTo>
                    <a:cubicBezTo>
                      <a:pt x="1777" y="871"/>
                      <a:pt x="1663" y="766"/>
                      <a:pt x="1552" y="665"/>
                    </a:cubicBezTo>
                    <a:cubicBezTo>
                      <a:pt x="1861" y="513"/>
                      <a:pt x="2003" y="467"/>
                      <a:pt x="2070" y="452"/>
                    </a:cubicBezTo>
                    <a:close/>
                    <a:moveTo>
                      <a:pt x="766" y="1081"/>
                    </a:moveTo>
                    <a:cubicBezTo>
                      <a:pt x="794" y="1226"/>
                      <a:pt x="824" y="1374"/>
                      <a:pt x="855" y="1519"/>
                    </a:cubicBezTo>
                    <a:cubicBezTo>
                      <a:pt x="472" y="1467"/>
                      <a:pt x="302" y="1421"/>
                      <a:pt x="226" y="1391"/>
                    </a:cubicBezTo>
                    <a:lnTo>
                      <a:pt x="226" y="1391"/>
                    </a:lnTo>
                    <a:cubicBezTo>
                      <a:pt x="338" y="1326"/>
                      <a:pt x="537" y="1209"/>
                      <a:pt x="766" y="1081"/>
                    </a:cubicBezTo>
                    <a:close/>
                    <a:moveTo>
                      <a:pt x="1398" y="745"/>
                    </a:moveTo>
                    <a:cubicBezTo>
                      <a:pt x="1537" y="871"/>
                      <a:pt x="1685" y="1004"/>
                      <a:pt x="1821" y="1133"/>
                    </a:cubicBezTo>
                    <a:cubicBezTo>
                      <a:pt x="1756" y="1288"/>
                      <a:pt x="1685" y="1445"/>
                      <a:pt x="1611" y="1590"/>
                    </a:cubicBezTo>
                    <a:cubicBezTo>
                      <a:pt x="1395" y="1574"/>
                      <a:pt x="1198" y="1556"/>
                      <a:pt x="1025" y="1537"/>
                    </a:cubicBezTo>
                    <a:cubicBezTo>
                      <a:pt x="985" y="1362"/>
                      <a:pt x="948" y="1177"/>
                      <a:pt x="917" y="998"/>
                    </a:cubicBezTo>
                    <a:cubicBezTo>
                      <a:pt x="1093" y="902"/>
                      <a:pt x="1253" y="816"/>
                      <a:pt x="1398" y="745"/>
                    </a:cubicBezTo>
                    <a:close/>
                    <a:moveTo>
                      <a:pt x="1947" y="1251"/>
                    </a:moveTo>
                    <a:cubicBezTo>
                      <a:pt x="2151" y="1451"/>
                      <a:pt x="2262" y="1565"/>
                      <a:pt x="2317" y="1633"/>
                    </a:cubicBezTo>
                    <a:cubicBezTo>
                      <a:pt x="2200" y="1627"/>
                      <a:pt x="2009" y="1618"/>
                      <a:pt x="1787" y="1602"/>
                    </a:cubicBezTo>
                    <a:cubicBezTo>
                      <a:pt x="1839" y="1488"/>
                      <a:pt x="1895" y="1371"/>
                      <a:pt x="1947" y="1251"/>
                    </a:cubicBezTo>
                    <a:close/>
                    <a:moveTo>
                      <a:pt x="1062" y="1704"/>
                    </a:moveTo>
                    <a:lnTo>
                      <a:pt x="1062" y="1704"/>
                    </a:lnTo>
                    <a:cubicBezTo>
                      <a:pt x="1204" y="1719"/>
                      <a:pt x="1364" y="1735"/>
                      <a:pt x="1534" y="1747"/>
                    </a:cubicBezTo>
                    <a:cubicBezTo>
                      <a:pt x="1373" y="2065"/>
                      <a:pt x="1268" y="2225"/>
                      <a:pt x="1213" y="2287"/>
                    </a:cubicBezTo>
                    <a:cubicBezTo>
                      <a:pt x="1182" y="2197"/>
                      <a:pt x="1130" y="2012"/>
                      <a:pt x="1062" y="1704"/>
                    </a:cubicBezTo>
                    <a:close/>
                    <a:moveTo>
                      <a:pt x="735" y="0"/>
                    </a:moveTo>
                    <a:cubicBezTo>
                      <a:pt x="708" y="0"/>
                      <a:pt x="683" y="10"/>
                      <a:pt x="664" y="29"/>
                    </a:cubicBezTo>
                    <a:cubicBezTo>
                      <a:pt x="636" y="66"/>
                      <a:pt x="593" y="116"/>
                      <a:pt x="735" y="914"/>
                    </a:cubicBezTo>
                    <a:cubicBezTo>
                      <a:pt x="362" y="1121"/>
                      <a:pt x="53" y="1303"/>
                      <a:pt x="50" y="1303"/>
                    </a:cubicBezTo>
                    <a:cubicBezTo>
                      <a:pt x="29" y="1318"/>
                      <a:pt x="13" y="1340"/>
                      <a:pt x="13" y="1365"/>
                    </a:cubicBezTo>
                    <a:cubicBezTo>
                      <a:pt x="1" y="1497"/>
                      <a:pt x="143" y="1596"/>
                      <a:pt x="889" y="1685"/>
                    </a:cubicBezTo>
                    <a:cubicBezTo>
                      <a:pt x="948" y="1938"/>
                      <a:pt x="1037" y="2321"/>
                      <a:pt x="1096" y="2423"/>
                    </a:cubicBezTo>
                    <a:cubicBezTo>
                      <a:pt x="1114" y="2460"/>
                      <a:pt x="1151" y="2481"/>
                      <a:pt x="1191" y="2481"/>
                    </a:cubicBezTo>
                    <a:cubicBezTo>
                      <a:pt x="1247" y="2481"/>
                      <a:pt x="1352" y="2481"/>
                      <a:pt x="1710" y="1763"/>
                    </a:cubicBezTo>
                    <a:cubicBezTo>
                      <a:pt x="2117" y="1787"/>
                      <a:pt x="2434" y="1800"/>
                      <a:pt x="2441" y="1800"/>
                    </a:cubicBezTo>
                    <a:cubicBezTo>
                      <a:pt x="2443" y="1800"/>
                      <a:pt x="2446" y="1800"/>
                      <a:pt x="2448" y="1800"/>
                    </a:cubicBezTo>
                    <a:cubicBezTo>
                      <a:pt x="2485" y="1800"/>
                      <a:pt x="2519" y="1779"/>
                      <a:pt x="2533" y="1741"/>
                    </a:cubicBezTo>
                    <a:cubicBezTo>
                      <a:pt x="2558" y="1682"/>
                      <a:pt x="2579" y="1633"/>
                      <a:pt x="2012" y="1093"/>
                    </a:cubicBezTo>
                    <a:cubicBezTo>
                      <a:pt x="2126" y="822"/>
                      <a:pt x="2249" y="495"/>
                      <a:pt x="2237" y="387"/>
                    </a:cubicBezTo>
                    <a:cubicBezTo>
                      <a:pt x="2234" y="341"/>
                      <a:pt x="2197" y="285"/>
                      <a:pt x="2107" y="285"/>
                    </a:cubicBezTo>
                    <a:cubicBezTo>
                      <a:pt x="2040" y="285"/>
                      <a:pt x="1895" y="313"/>
                      <a:pt x="1423" y="550"/>
                    </a:cubicBezTo>
                    <a:cubicBezTo>
                      <a:pt x="1198" y="350"/>
                      <a:pt x="843" y="42"/>
                      <a:pt x="775" y="8"/>
                    </a:cubicBezTo>
                    <a:cubicBezTo>
                      <a:pt x="762" y="3"/>
                      <a:pt x="749" y="0"/>
                      <a:pt x="73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4" name="Google Shape;994;p9"/>
              <p:cNvSpPr/>
              <p:nvPr/>
            </p:nvSpPr>
            <p:spPr>
              <a:xfrm>
                <a:off x="6815220" y="4899330"/>
                <a:ext cx="115525" cy="116098"/>
              </a:xfrm>
              <a:custGeom>
                <a:avLst/>
                <a:gdLst/>
                <a:ahLst/>
                <a:cxnLst/>
                <a:rect l="l" t="t" r="r" b="b"/>
                <a:pathLst>
                  <a:path w="1814" h="1823" extrusionOk="0">
                    <a:moveTo>
                      <a:pt x="969" y="234"/>
                    </a:moveTo>
                    <a:cubicBezTo>
                      <a:pt x="991" y="315"/>
                      <a:pt x="1018" y="416"/>
                      <a:pt x="1034" y="484"/>
                    </a:cubicBezTo>
                    <a:cubicBezTo>
                      <a:pt x="1077" y="666"/>
                      <a:pt x="1089" y="706"/>
                      <a:pt x="1111" y="737"/>
                    </a:cubicBezTo>
                    <a:cubicBezTo>
                      <a:pt x="1132" y="768"/>
                      <a:pt x="1166" y="783"/>
                      <a:pt x="1345" y="845"/>
                    </a:cubicBezTo>
                    <a:cubicBezTo>
                      <a:pt x="1410" y="870"/>
                      <a:pt x="1506" y="904"/>
                      <a:pt x="1577" y="935"/>
                    </a:cubicBezTo>
                    <a:cubicBezTo>
                      <a:pt x="1478" y="978"/>
                      <a:pt x="1311" y="1039"/>
                      <a:pt x="1169" y="1092"/>
                    </a:cubicBezTo>
                    <a:cubicBezTo>
                      <a:pt x="1148" y="1098"/>
                      <a:pt x="1129" y="1113"/>
                      <a:pt x="1120" y="1135"/>
                    </a:cubicBezTo>
                    <a:cubicBezTo>
                      <a:pt x="1049" y="1302"/>
                      <a:pt x="960" y="1490"/>
                      <a:pt x="901" y="1595"/>
                    </a:cubicBezTo>
                    <a:cubicBezTo>
                      <a:pt x="861" y="1481"/>
                      <a:pt x="802" y="1280"/>
                      <a:pt x="759" y="1107"/>
                    </a:cubicBezTo>
                    <a:cubicBezTo>
                      <a:pt x="753" y="1076"/>
                      <a:pt x="728" y="1052"/>
                      <a:pt x="698" y="1046"/>
                    </a:cubicBezTo>
                    <a:cubicBezTo>
                      <a:pt x="528" y="1015"/>
                      <a:pt x="334" y="972"/>
                      <a:pt x="226" y="941"/>
                    </a:cubicBezTo>
                    <a:cubicBezTo>
                      <a:pt x="392" y="854"/>
                      <a:pt x="565" y="774"/>
                      <a:pt x="738" y="706"/>
                    </a:cubicBezTo>
                    <a:cubicBezTo>
                      <a:pt x="759" y="697"/>
                      <a:pt x="775" y="682"/>
                      <a:pt x="784" y="660"/>
                    </a:cubicBezTo>
                    <a:cubicBezTo>
                      <a:pt x="839" y="515"/>
                      <a:pt x="901" y="373"/>
                      <a:pt x="969" y="234"/>
                    </a:cubicBezTo>
                    <a:close/>
                    <a:moveTo>
                      <a:pt x="987" y="0"/>
                    </a:moveTo>
                    <a:cubicBezTo>
                      <a:pt x="938" y="0"/>
                      <a:pt x="864" y="0"/>
                      <a:pt x="645" y="571"/>
                    </a:cubicBezTo>
                    <a:cubicBezTo>
                      <a:pt x="37" y="814"/>
                      <a:pt x="16" y="895"/>
                      <a:pt x="7" y="928"/>
                    </a:cubicBezTo>
                    <a:cubicBezTo>
                      <a:pt x="0" y="956"/>
                      <a:pt x="7" y="984"/>
                      <a:pt x="22" y="1009"/>
                    </a:cubicBezTo>
                    <a:cubicBezTo>
                      <a:pt x="37" y="1030"/>
                      <a:pt x="84" y="1092"/>
                      <a:pt x="614" y="1197"/>
                    </a:cubicBezTo>
                    <a:cubicBezTo>
                      <a:pt x="775" y="1823"/>
                      <a:pt x="830" y="1823"/>
                      <a:pt x="889" y="1823"/>
                    </a:cubicBezTo>
                    <a:lnTo>
                      <a:pt x="895" y="1823"/>
                    </a:lnTo>
                    <a:cubicBezTo>
                      <a:pt x="944" y="1820"/>
                      <a:pt x="1000" y="1817"/>
                      <a:pt x="1256" y="1231"/>
                    </a:cubicBezTo>
                    <a:cubicBezTo>
                      <a:pt x="1413" y="1175"/>
                      <a:pt x="1715" y="1064"/>
                      <a:pt x="1780" y="1006"/>
                    </a:cubicBezTo>
                    <a:cubicBezTo>
                      <a:pt x="1802" y="984"/>
                      <a:pt x="1814" y="950"/>
                      <a:pt x="1811" y="919"/>
                    </a:cubicBezTo>
                    <a:cubicBezTo>
                      <a:pt x="1796" y="845"/>
                      <a:pt x="1715" y="805"/>
                      <a:pt x="1404" y="694"/>
                    </a:cubicBezTo>
                    <a:cubicBezTo>
                      <a:pt x="1345" y="672"/>
                      <a:pt x="1274" y="648"/>
                      <a:pt x="1240" y="632"/>
                    </a:cubicBezTo>
                    <a:cubicBezTo>
                      <a:pt x="1231" y="598"/>
                      <a:pt x="1209" y="515"/>
                      <a:pt x="1194" y="447"/>
                    </a:cubicBezTo>
                    <a:cubicBezTo>
                      <a:pt x="1139" y="228"/>
                      <a:pt x="1105" y="93"/>
                      <a:pt x="1065" y="40"/>
                    </a:cubicBezTo>
                    <a:cubicBezTo>
                      <a:pt x="1046" y="15"/>
                      <a:pt x="1018" y="3"/>
                      <a:pt x="98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95" name="Google Shape;995;p9"/>
            <p:cNvGrpSpPr/>
            <p:nvPr/>
          </p:nvGrpSpPr>
          <p:grpSpPr>
            <a:xfrm>
              <a:off x="7796591" y="4349533"/>
              <a:ext cx="367879" cy="258973"/>
              <a:chOff x="8341725" y="115829"/>
              <a:chExt cx="267198" cy="188098"/>
            </a:xfrm>
          </p:grpSpPr>
          <p:sp>
            <p:nvSpPr>
              <p:cNvPr id="996" name="Google Shape;996;p9"/>
              <p:cNvSpPr/>
              <p:nvPr/>
            </p:nvSpPr>
            <p:spPr>
              <a:xfrm>
                <a:off x="8405670" y="188118"/>
                <a:ext cx="107912" cy="91561"/>
              </a:xfrm>
              <a:custGeom>
                <a:avLst/>
                <a:gdLst/>
                <a:ahLst/>
                <a:cxnLst/>
                <a:rect l="l" t="t" r="r" b="b"/>
                <a:pathLst>
                  <a:path w="2884" h="2447" extrusionOk="0">
                    <a:moveTo>
                      <a:pt x="1471" y="0"/>
                    </a:moveTo>
                    <a:cubicBezTo>
                      <a:pt x="674" y="0"/>
                      <a:pt x="207" y="963"/>
                      <a:pt x="0" y="1543"/>
                    </a:cubicBezTo>
                    <a:lnTo>
                      <a:pt x="509" y="1710"/>
                    </a:lnTo>
                    <a:cubicBezTo>
                      <a:pt x="509" y="1710"/>
                      <a:pt x="918" y="578"/>
                      <a:pt x="1479" y="578"/>
                    </a:cubicBezTo>
                    <a:cubicBezTo>
                      <a:pt x="1552" y="578"/>
                      <a:pt x="1626" y="597"/>
                      <a:pt x="1703" y="639"/>
                    </a:cubicBezTo>
                    <a:cubicBezTo>
                      <a:pt x="2375" y="1009"/>
                      <a:pt x="2030" y="2212"/>
                      <a:pt x="2030" y="2212"/>
                    </a:cubicBezTo>
                    <a:lnTo>
                      <a:pt x="2647" y="2447"/>
                    </a:lnTo>
                    <a:cubicBezTo>
                      <a:pt x="2770" y="1759"/>
                      <a:pt x="2884" y="312"/>
                      <a:pt x="1724" y="32"/>
                    </a:cubicBezTo>
                    <a:cubicBezTo>
                      <a:pt x="1636" y="10"/>
                      <a:pt x="1552" y="0"/>
                      <a:pt x="147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7" name="Google Shape;997;p9"/>
              <p:cNvSpPr/>
              <p:nvPr/>
            </p:nvSpPr>
            <p:spPr>
              <a:xfrm>
                <a:off x="8341725" y="115829"/>
                <a:ext cx="267198" cy="188098"/>
              </a:xfrm>
              <a:custGeom>
                <a:avLst/>
                <a:gdLst/>
                <a:ahLst/>
                <a:cxnLst/>
                <a:rect l="l" t="t" r="r" b="b"/>
                <a:pathLst>
                  <a:path w="7141" h="5027" extrusionOk="0">
                    <a:moveTo>
                      <a:pt x="3198" y="0"/>
                    </a:moveTo>
                    <a:cubicBezTo>
                      <a:pt x="998" y="0"/>
                      <a:pt x="1" y="2926"/>
                      <a:pt x="1" y="2926"/>
                    </a:cubicBezTo>
                    <a:lnTo>
                      <a:pt x="475" y="3080"/>
                    </a:lnTo>
                    <a:cubicBezTo>
                      <a:pt x="742" y="2290"/>
                      <a:pt x="1495" y="619"/>
                      <a:pt x="3054" y="619"/>
                    </a:cubicBezTo>
                    <a:cubicBezTo>
                      <a:pt x="3284" y="619"/>
                      <a:pt x="3531" y="655"/>
                      <a:pt x="3797" y="736"/>
                    </a:cubicBezTo>
                    <a:cubicBezTo>
                      <a:pt x="6456" y="1541"/>
                      <a:pt x="5916" y="4018"/>
                      <a:pt x="5648" y="4866"/>
                    </a:cubicBezTo>
                    <a:lnTo>
                      <a:pt x="6067" y="5026"/>
                    </a:lnTo>
                    <a:cubicBezTo>
                      <a:pt x="6067" y="5026"/>
                      <a:pt x="7141" y="1301"/>
                      <a:pt x="4223" y="199"/>
                    </a:cubicBezTo>
                    <a:cubicBezTo>
                      <a:pt x="3856" y="61"/>
                      <a:pt x="3515" y="0"/>
                      <a:pt x="319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8" name="Google Shape;998;p9"/>
              <p:cNvSpPr/>
              <p:nvPr/>
            </p:nvSpPr>
            <p:spPr>
              <a:xfrm>
                <a:off x="8359386" y="138953"/>
                <a:ext cx="223906" cy="158950"/>
              </a:xfrm>
              <a:custGeom>
                <a:avLst/>
                <a:gdLst/>
                <a:ahLst/>
                <a:cxnLst/>
                <a:rect l="l" t="t" r="r" b="b"/>
                <a:pathLst>
                  <a:path w="5984" h="4248" extrusionOk="0">
                    <a:moveTo>
                      <a:pt x="2582" y="1"/>
                    </a:moveTo>
                    <a:cubicBezTo>
                      <a:pt x="1023" y="1"/>
                      <a:pt x="269" y="1672"/>
                      <a:pt x="0" y="2459"/>
                    </a:cubicBezTo>
                    <a:lnTo>
                      <a:pt x="627" y="2660"/>
                    </a:lnTo>
                    <a:cubicBezTo>
                      <a:pt x="890" y="1900"/>
                      <a:pt x="1508" y="619"/>
                      <a:pt x="2695" y="619"/>
                    </a:cubicBezTo>
                    <a:cubicBezTo>
                      <a:pt x="2983" y="619"/>
                      <a:pt x="3304" y="694"/>
                      <a:pt x="3661" y="871"/>
                    </a:cubicBezTo>
                    <a:cubicBezTo>
                      <a:pt x="4861" y="1463"/>
                      <a:pt x="4710" y="3199"/>
                      <a:pt x="4562" y="4017"/>
                    </a:cubicBezTo>
                    <a:lnTo>
                      <a:pt x="5173" y="4248"/>
                    </a:lnTo>
                    <a:cubicBezTo>
                      <a:pt x="5444" y="3400"/>
                      <a:pt x="5984" y="923"/>
                      <a:pt x="3325" y="118"/>
                    </a:cubicBezTo>
                    <a:cubicBezTo>
                      <a:pt x="3059" y="37"/>
                      <a:pt x="2812" y="1"/>
                      <a:pt x="258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9" name="Google Shape;999;p9"/>
              <p:cNvSpPr/>
              <p:nvPr/>
            </p:nvSpPr>
            <p:spPr>
              <a:xfrm>
                <a:off x="8382696" y="162076"/>
                <a:ext cx="158613" cy="127182"/>
              </a:xfrm>
              <a:custGeom>
                <a:avLst/>
                <a:gdLst/>
                <a:ahLst/>
                <a:cxnLst/>
                <a:rect l="l" t="t" r="r" b="b"/>
                <a:pathLst>
                  <a:path w="4239" h="3399" extrusionOk="0">
                    <a:moveTo>
                      <a:pt x="2072" y="1"/>
                    </a:moveTo>
                    <a:cubicBezTo>
                      <a:pt x="884" y="1"/>
                      <a:pt x="264" y="1282"/>
                      <a:pt x="0" y="2042"/>
                    </a:cubicBezTo>
                    <a:lnTo>
                      <a:pt x="614" y="2239"/>
                    </a:lnTo>
                    <a:cubicBezTo>
                      <a:pt x="824" y="1659"/>
                      <a:pt x="1288" y="696"/>
                      <a:pt x="2085" y="696"/>
                    </a:cubicBezTo>
                    <a:cubicBezTo>
                      <a:pt x="2166" y="696"/>
                      <a:pt x="2250" y="706"/>
                      <a:pt x="2338" y="728"/>
                    </a:cubicBezTo>
                    <a:cubicBezTo>
                      <a:pt x="3498" y="1008"/>
                      <a:pt x="3384" y="2455"/>
                      <a:pt x="3261" y="3140"/>
                    </a:cubicBezTo>
                    <a:lnTo>
                      <a:pt x="3939" y="3399"/>
                    </a:lnTo>
                    <a:cubicBezTo>
                      <a:pt x="4084" y="2581"/>
                      <a:pt x="4238" y="845"/>
                      <a:pt x="3038" y="253"/>
                    </a:cubicBezTo>
                    <a:cubicBezTo>
                      <a:pt x="2681" y="76"/>
                      <a:pt x="2360" y="1"/>
                      <a:pt x="207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0" name="Google Shape;1000;p9"/>
              <p:cNvSpPr/>
              <p:nvPr/>
            </p:nvSpPr>
            <p:spPr>
              <a:xfrm>
                <a:off x="8355644" y="135024"/>
                <a:ext cx="241044" cy="163814"/>
              </a:xfrm>
              <a:custGeom>
                <a:avLst/>
                <a:gdLst/>
                <a:ahLst/>
                <a:cxnLst/>
                <a:rect l="l" t="t" r="r" b="b"/>
                <a:pathLst>
                  <a:path w="6442" h="4378" extrusionOk="0">
                    <a:moveTo>
                      <a:pt x="2825" y="0"/>
                    </a:moveTo>
                    <a:cubicBezTo>
                      <a:pt x="2536" y="0"/>
                      <a:pt x="2256" y="58"/>
                      <a:pt x="1985" y="174"/>
                    </a:cubicBezTo>
                    <a:cubicBezTo>
                      <a:pt x="671" y="738"/>
                      <a:pt x="48" y="2465"/>
                      <a:pt x="23" y="2536"/>
                    </a:cubicBezTo>
                    <a:cubicBezTo>
                      <a:pt x="0" y="2602"/>
                      <a:pt x="51" y="2647"/>
                      <a:pt x="102" y="2647"/>
                    </a:cubicBezTo>
                    <a:cubicBezTo>
                      <a:pt x="133" y="2647"/>
                      <a:pt x="164" y="2630"/>
                      <a:pt x="178" y="2592"/>
                    </a:cubicBezTo>
                    <a:cubicBezTo>
                      <a:pt x="184" y="2573"/>
                      <a:pt x="801" y="862"/>
                      <a:pt x="2050" y="322"/>
                    </a:cubicBezTo>
                    <a:cubicBezTo>
                      <a:pt x="2299" y="216"/>
                      <a:pt x="2558" y="163"/>
                      <a:pt x="2824" y="163"/>
                    </a:cubicBezTo>
                    <a:cubicBezTo>
                      <a:pt x="3140" y="163"/>
                      <a:pt x="3467" y="238"/>
                      <a:pt x="3802" y="387"/>
                    </a:cubicBezTo>
                    <a:cubicBezTo>
                      <a:pt x="4822" y="843"/>
                      <a:pt x="5368" y="1630"/>
                      <a:pt x="5424" y="2728"/>
                    </a:cubicBezTo>
                    <a:cubicBezTo>
                      <a:pt x="5445" y="3249"/>
                      <a:pt x="5368" y="3773"/>
                      <a:pt x="5199" y="4267"/>
                    </a:cubicBezTo>
                    <a:cubicBezTo>
                      <a:pt x="5183" y="4310"/>
                      <a:pt x="5205" y="4356"/>
                      <a:pt x="5245" y="4371"/>
                    </a:cubicBezTo>
                    <a:cubicBezTo>
                      <a:pt x="5254" y="4375"/>
                      <a:pt x="5263" y="4378"/>
                      <a:pt x="5276" y="4378"/>
                    </a:cubicBezTo>
                    <a:cubicBezTo>
                      <a:pt x="5307" y="4375"/>
                      <a:pt x="5334" y="4356"/>
                      <a:pt x="5347" y="4325"/>
                    </a:cubicBezTo>
                    <a:cubicBezTo>
                      <a:pt x="5359" y="4294"/>
                      <a:pt x="6442" y="1389"/>
                      <a:pt x="3863" y="239"/>
                    </a:cubicBezTo>
                    <a:cubicBezTo>
                      <a:pt x="3508" y="79"/>
                      <a:pt x="3161" y="0"/>
                      <a:pt x="282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1" name="Google Shape;1001;p9"/>
              <p:cNvSpPr/>
              <p:nvPr/>
            </p:nvSpPr>
            <p:spPr>
              <a:xfrm>
                <a:off x="8378917" y="160430"/>
                <a:ext cx="167107" cy="131822"/>
              </a:xfrm>
              <a:custGeom>
                <a:avLst/>
                <a:gdLst/>
                <a:ahLst/>
                <a:cxnLst/>
                <a:rect l="l" t="t" r="r" b="b"/>
                <a:pathLst>
                  <a:path w="4466" h="3523" extrusionOk="0">
                    <a:moveTo>
                      <a:pt x="2270" y="0"/>
                    </a:moveTo>
                    <a:cubicBezTo>
                      <a:pt x="2003" y="0"/>
                      <a:pt x="1745" y="61"/>
                      <a:pt x="1499" y="183"/>
                    </a:cubicBezTo>
                    <a:cubicBezTo>
                      <a:pt x="493" y="679"/>
                      <a:pt x="43" y="2005"/>
                      <a:pt x="21" y="2064"/>
                    </a:cubicBezTo>
                    <a:cubicBezTo>
                      <a:pt x="0" y="2127"/>
                      <a:pt x="51" y="2169"/>
                      <a:pt x="100" y="2169"/>
                    </a:cubicBezTo>
                    <a:cubicBezTo>
                      <a:pt x="131" y="2169"/>
                      <a:pt x="162" y="2153"/>
                      <a:pt x="175" y="2113"/>
                    </a:cubicBezTo>
                    <a:cubicBezTo>
                      <a:pt x="182" y="2101"/>
                      <a:pt x="626" y="793"/>
                      <a:pt x="1573" y="328"/>
                    </a:cubicBezTo>
                    <a:cubicBezTo>
                      <a:pt x="1793" y="217"/>
                      <a:pt x="2027" y="162"/>
                      <a:pt x="2269" y="162"/>
                    </a:cubicBezTo>
                    <a:cubicBezTo>
                      <a:pt x="2467" y="162"/>
                      <a:pt x="2671" y="199"/>
                      <a:pt x="2880" y="272"/>
                    </a:cubicBezTo>
                    <a:cubicBezTo>
                      <a:pt x="4466" y="818"/>
                      <a:pt x="3966" y="3403"/>
                      <a:pt x="3960" y="3427"/>
                    </a:cubicBezTo>
                    <a:cubicBezTo>
                      <a:pt x="3951" y="3470"/>
                      <a:pt x="3978" y="3514"/>
                      <a:pt x="4022" y="3523"/>
                    </a:cubicBezTo>
                    <a:lnTo>
                      <a:pt x="4040" y="3523"/>
                    </a:lnTo>
                    <a:cubicBezTo>
                      <a:pt x="4077" y="3523"/>
                      <a:pt x="4108" y="3495"/>
                      <a:pt x="4114" y="3461"/>
                    </a:cubicBezTo>
                    <a:cubicBezTo>
                      <a:pt x="4200" y="2986"/>
                      <a:pt x="4222" y="2505"/>
                      <a:pt x="4179" y="2027"/>
                    </a:cubicBezTo>
                    <a:cubicBezTo>
                      <a:pt x="4077" y="1025"/>
                      <a:pt x="3648" y="365"/>
                      <a:pt x="2933" y="118"/>
                    </a:cubicBezTo>
                    <a:cubicBezTo>
                      <a:pt x="2706" y="40"/>
                      <a:pt x="2485" y="0"/>
                      <a:pt x="227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2" name="Google Shape;1002;p9"/>
              <p:cNvSpPr/>
              <p:nvPr/>
            </p:nvSpPr>
            <p:spPr>
              <a:xfrm>
                <a:off x="8401853" y="185237"/>
                <a:ext cx="121906" cy="97435"/>
              </a:xfrm>
              <a:custGeom>
                <a:avLst/>
                <a:gdLst/>
                <a:ahLst/>
                <a:cxnLst/>
                <a:rect l="l" t="t" r="r" b="b"/>
                <a:pathLst>
                  <a:path w="3258" h="2604" extrusionOk="0">
                    <a:moveTo>
                      <a:pt x="1629" y="1"/>
                    </a:moveTo>
                    <a:cubicBezTo>
                      <a:pt x="1471" y="1"/>
                      <a:pt x="1312" y="37"/>
                      <a:pt x="1166" y="109"/>
                    </a:cubicBezTo>
                    <a:cubicBezTo>
                      <a:pt x="429" y="457"/>
                      <a:pt x="41" y="1549"/>
                      <a:pt x="22" y="1595"/>
                    </a:cubicBezTo>
                    <a:cubicBezTo>
                      <a:pt x="1" y="1659"/>
                      <a:pt x="52" y="1703"/>
                      <a:pt x="103" y="1703"/>
                    </a:cubicBezTo>
                    <a:cubicBezTo>
                      <a:pt x="133" y="1703"/>
                      <a:pt x="163" y="1686"/>
                      <a:pt x="176" y="1648"/>
                    </a:cubicBezTo>
                    <a:cubicBezTo>
                      <a:pt x="182" y="1638"/>
                      <a:pt x="562" y="574"/>
                      <a:pt x="1237" y="254"/>
                    </a:cubicBezTo>
                    <a:cubicBezTo>
                      <a:pt x="1360" y="194"/>
                      <a:pt x="1495" y="163"/>
                      <a:pt x="1630" y="163"/>
                    </a:cubicBezTo>
                    <a:cubicBezTo>
                      <a:pt x="1738" y="163"/>
                      <a:pt x="1847" y="183"/>
                      <a:pt x="1950" y="223"/>
                    </a:cubicBezTo>
                    <a:cubicBezTo>
                      <a:pt x="3069" y="624"/>
                      <a:pt x="2674" y="2487"/>
                      <a:pt x="2668" y="2505"/>
                    </a:cubicBezTo>
                    <a:cubicBezTo>
                      <a:pt x="2659" y="2548"/>
                      <a:pt x="2687" y="2592"/>
                      <a:pt x="2730" y="2601"/>
                    </a:cubicBezTo>
                    <a:cubicBezTo>
                      <a:pt x="2736" y="2604"/>
                      <a:pt x="2742" y="2604"/>
                      <a:pt x="2749" y="2604"/>
                    </a:cubicBezTo>
                    <a:cubicBezTo>
                      <a:pt x="2786" y="2601"/>
                      <a:pt x="2816" y="2576"/>
                      <a:pt x="2826" y="2539"/>
                    </a:cubicBezTo>
                    <a:cubicBezTo>
                      <a:pt x="2844" y="2456"/>
                      <a:pt x="3257" y="519"/>
                      <a:pt x="2002" y="69"/>
                    </a:cubicBezTo>
                    <a:cubicBezTo>
                      <a:pt x="1882" y="23"/>
                      <a:pt x="1755" y="1"/>
                      <a:pt x="162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03" name="Google Shape;1003;p9"/>
          <p:cNvGrpSpPr/>
          <p:nvPr/>
        </p:nvGrpSpPr>
        <p:grpSpPr>
          <a:xfrm flipH="1">
            <a:off x="2610401" y="156712"/>
            <a:ext cx="4066260" cy="313951"/>
            <a:chOff x="2601351" y="4684437"/>
            <a:chExt cx="4066260" cy="313951"/>
          </a:xfrm>
        </p:grpSpPr>
        <p:sp>
          <p:nvSpPr>
            <p:cNvPr id="1004" name="Google Shape;1004;p9"/>
            <p:cNvSpPr/>
            <p:nvPr/>
          </p:nvSpPr>
          <p:spPr>
            <a:xfrm>
              <a:off x="6571387" y="4735675"/>
              <a:ext cx="96224" cy="96476"/>
            </a:xfrm>
            <a:custGeom>
              <a:avLst/>
              <a:gdLst/>
              <a:ahLst/>
              <a:cxnLst/>
              <a:rect l="l" t="t" r="r" b="b"/>
              <a:pathLst>
                <a:path w="1121" h="1124" extrusionOk="0">
                  <a:moveTo>
                    <a:pt x="563" y="164"/>
                  </a:moveTo>
                  <a:lnTo>
                    <a:pt x="563" y="164"/>
                  </a:lnTo>
                  <a:cubicBezTo>
                    <a:pt x="782" y="168"/>
                    <a:pt x="960" y="347"/>
                    <a:pt x="957" y="565"/>
                  </a:cubicBezTo>
                  <a:cubicBezTo>
                    <a:pt x="957" y="784"/>
                    <a:pt x="778" y="960"/>
                    <a:pt x="562" y="960"/>
                  </a:cubicBezTo>
                  <a:cubicBezTo>
                    <a:pt x="340" y="960"/>
                    <a:pt x="164" y="781"/>
                    <a:pt x="164" y="562"/>
                  </a:cubicBezTo>
                  <a:cubicBezTo>
                    <a:pt x="164" y="341"/>
                    <a:pt x="342" y="166"/>
                    <a:pt x="563" y="164"/>
                  </a:cubicBezTo>
                  <a:close/>
                  <a:moveTo>
                    <a:pt x="562" y="1"/>
                  </a:moveTo>
                  <a:cubicBezTo>
                    <a:pt x="251" y="1"/>
                    <a:pt x="1" y="251"/>
                    <a:pt x="1" y="562"/>
                  </a:cubicBezTo>
                  <a:cubicBezTo>
                    <a:pt x="1" y="871"/>
                    <a:pt x="251" y="1121"/>
                    <a:pt x="559" y="1124"/>
                  </a:cubicBezTo>
                  <a:lnTo>
                    <a:pt x="562" y="1124"/>
                  </a:lnTo>
                  <a:cubicBezTo>
                    <a:pt x="871" y="1121"/>
                    <a:pt x="1121" y="871"/>
                    <a:pt x="1121" y="562"/>
                  </a:cubicBezTo>
                  <a:cubicBezTo>
                    <a:pt x="1121" y="251"/>
                    <a:pt x="871" y="1"/>
                    <a:pt x="5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9"/>
            <p:cNvSpPr/>
            <p:nvPr/>
          </p:nvSpPr>
          <p:spPr>
            <a:xfrm>
              <a:off x="2601351" y="4790967"/>
              <a:ext cx="161423" cy="148928"/>
            </a:xfrm>
            <a:custGeom>
              <a:avLst/>
              <a:gdLst/>
              <a:ahLst/>
              <a:cxnLst/>
              <a:rect l="l" t="t" r="r" b="b"/>
              <a:pathLst>
                <a:path w="2558" h="2360" extrusionOk="0">
                  <a:moveTo>
                    <a:pt x="1855" y="179"/>
                  </a:moveTo>
                  <a:lnTo>
                    <a:pt x="1855" y="179"/>
                  </a:lnTo>
                  <a:cubicBezTo>
                    <a:pt x="1827" y="306"/>
                    <a:pt x="1771" y="531"/>
                    <a:pt x="1707" y="790"/>
                  </a:cubicBezTo>
                  <a:cubicBezTo>
                    <a:pt x="1583" y="710"/>
                    <a:pt x="1457" y="630"/>
                    <a:pt x="1330" y="553"/>
                  </a:cubicBezTo>
                  <a:cubicBezTo>
                    <a:pt x="1629" y="306"/>
                    <a:pt x="1781" y="213"/>
                    <a:pt x="1855" y="179"/>
                  </a:cubicBezTo>
                  <a:close/>
                  <a:moveTo>
                    <a:pt x="522" y="287"/>
                  </a:moveTo>
                  <a:cubicBezTo>
                    <a:pt x="704" y="374"/>
                    <a:pt x="880" y="469"/>
                    <a:pt x="1053" y="577"/>
                  </a:cubicBezTo>
                  <a:cubicBezTo>
                    <a:pt x="942" y="670"/>
                    <a:pt x="824" y="778"/>
                    <a:pt x="698" y="892"/>
                  </a:cubicBezTo>
                  <a:cubicBezTo>
                    <a:pt x="575" y="559"/>
                    <a:pt x="531" y="371"/>
                    <a:pt x="522" y="287"/>
                  </a:cubicBezTo>
                  <a:close/>
                  <a:moveTo>
                    <a:pt x="1811" y="1046"/>
                  </a:moveTo>
                  <a:cubicBezTo>
                    <a:pt x="2070" y="1219"/>
                    <a:pt x="2225" y="1330"/>
                    <a:pt x="2308" y="1398"/>
                  </a:cubicBezTo>
                  <a:cubicBezTo>
                    <a:pt x="2188" y="1413"/>
                    <a:pt x="1981" y="1438"/>
                    <a:pt x="1694" y="1462"/>
                  </a:cubicBezTo>
                  <a:cubicBezTo>
                    <a:pt x="1731" y="1336"/>
                    <a:pt x="1771" y="1197"/>
                    <a:pt x="1808" y="1046"/>
                  </a:cubicBezTo>
                  <a:close/>
                  <a:moveTo>
                    <a:pt x="1201" y="664"/>
                  </a:moveTo>
                  <a:cubicBezTo>
                    <a:pt x="1355" y="756"/>
                    <a:pt x="1515" y="855"/>
                    <a:pt x="1666" y="954"/>
                  </a:cubicBezTo>
                  <a:cubicBezTo>
                    <a:pt x="1617" y="1148"/>
                    <a:pt x="1571" y="1324"/>
                    <a:pt x="1525" y="1478"/>
                  </a:cubicBezTo>
                  <a:cubicBezTo>
                    <a:pt x="1336" y="1493"/>
                    <a:pt x="1136" y="1509"/>
                    <a:pt x="951" y="1521"/>
                  </a:cubicBezTo>
                  <a:cubicBezTo>
                    <a:pt x="883" y="1367"/>
                    <a:pt x="815" y="1210"/>
                    <a:pt x="757" y="1055"/>
                  </a:cubicBezTo>
                  <a:cubicBezTo>
                    <a:pt x="917" y="910"/>
                    <a:pt x="1065" y="778"/>
                    <a:pt x="1201" y="664"/>
                  </a:cubicBezTo>
                  <a:close/>
                  <a:moveTo>
                    <a:pt x="630" y="1173"/>
                  </a:moveTo>
                  <a:cubicBezTo>
                    <a:pt x="676" y="1293"/>
                    <a:pt x="726" y="1413"/>
                    <a:pt x="775" y="1530"/>
                  </a:cubicBezTo>
                  <a:cubicBezTo>
                    <a:pt x="613" y="1539"/>
                    <a:pt x="473" y="1543"/>
                    <a:pt x="370" y="1543"/>
                  </a:cubicBezTo>
                  <a:cubicBezTo>
                    <a:pt x="319" y="1543"/>
                    <a:pt x="276" y="1542"/>
                    <a:pt x="245" y="1540"/>
                  </a:cubicBezTo>
                  <a:cubicBezTo>
                    <a:pt x="337" y="1450"/>
                    <a:pt x="476" y="1317"/>
                    <a:pt x="630" y="1173"/>
                  </a:cubicBezTo>
                  <a:close/>
                  <a:moveTo>
                    <a:pt x="1472" y="1644"/>
                  </a:moveTo>
                  <a:lnTo>
                    <a:pt x="1472" y="1644"/>
                  </a:lnTo>
                  <a:cubicBezTo>
                    <a:pt x="1370" y="1981"/>
                    <a:pt x="1306" y="2116"/>
                    <a:pt x="1275" y="2172"/>
                  </a:cubicBezTo>
                  <a:cubicBezTo>
                    <a:pt x="1176" y="2015"/>
                    <a:pt x="1090" y="1848"/>
                    <a:pt x="1019" y="1678"/>
                  </a:cubicBezTo>
                  <a:cubicBezTo>
                    <a:pt x="1167" y="1672"/>
                    <a:pt x="1321" y="1657"/>
                    <a:pt x="1472" y="1644"/>
                  </a:cubicBezTo>
                  <a:close/>
                  <a:moveTo>
                    <a:pt x="1916" y="0"/>
                  </a:moveTo>
                  <a:cubicBezTo>
                    <a:pt x="1833" y="0"/>
                    <a:pt x="1673" y="53"/>
                    <a:pt x="1182" y="466"/>
                  </a:cubicBezTo>
                  <a:cubicBezTo>
                    <a:pt x="960" y="334"/>
                    <a:pt x="618" y="136"/>
                    <a:pt x="507" y="108"/>
                  </a:cubicBezTo>
                  <a:cubicBezTo>
                    <a:pt x="494" y="108"/>
                    <a:pt x="485" y="105"/>
                    <a:pt x="476" y="105"/>
                  </a:cubicBezTo>
                  <a:cubicBezTo>
                    <a:pt x="439" y="105"/>
                    <a:pt x="408" y="124"/>
                    <a:pt x="386" y="155"/>
                  </a:cubicBezTo>
                  <a:cubicBezTo>
                    <a:pt x="359" y="192"/>
                    <a:pt x="297" y="281"/>
                    <a:pt x="568" y="1009"/>
                  </a:cubicBezTo>
                  <a:cubicBezTo>
                    <a:pt x="328" y="1231"/>
                    <a:pt x="118" y="1435"/>
                    <a:pt x="38" y="1515"/>
                  </a:cubicBezTo>
                  <a:cubicBezTo>
                    <a:pt x="10" y="1543"/>
                    <a:pt x="1" y="1583"/>
                    <a:pt x="13" y="1620"/>
                  </a:cubicBezTo>
                  <a:cubicBezTo>
                    <a:pt x="38" y="1681"/>
                    <a:pt x="93" y="1706"/>
                    <a:pt x="374" y="1706"/>
                  </a:cubicBezTo>
                  <a:cubicBezTo>
                    <a:pt x="497" y="1706"/>
                    <a:pt x="655" y="1700"/>
                    <a:pt x="846" y="1691"/>
                  </a:cubicBezTo>
                  <a:cubicBezTo>
                    <a:pt x="966" y="1959"/>
                    <a:pt x="1117" y="2271"/>
                    <a:pt x="1207" y="2338"/>
                  </a:cubicBezTo>
                  <a:cubicBezTo>
                    <a:pt x="1225" y="2351"/>
                    <a:pt x="1247" y="2360"/>
                    <a:pt x="1272" y="2360"/>
                  </a:cubicBezTo>
                  <a:lnTo>
                    <a:pt x="1275" y="2360"/>
                  </a:lnTo>
                  <a:cubicBezTo>
                    <a:pt x="1358" y="2360"/>
                    <a:pt x="1444" y="2304"/>
                    <a:pt x="1648" y="1629"/>
                  </a:cubicBezTo>
                  <a:cubicBezTo>
                    <a:pt x="1947" y="1604"/>
                    <a:pt x="2413" y="1555"/>
                    <a:pt x="2487" y="1530"/>
                  </a:cubicBezTo>
                  <a:cubicBezTo>
                    <a:pt x="2518" y="1515"/>
                    <a:pt x="2539" y="1487"/>
                    <a:pt x="2545" y="1456"/>
                  </a:cubicBezTo>
                  <a:cubicBezTo>
                    <a:pt x="2549" y="1398"/>
                    <a:pt x="2558" y="1339"/>
                    <a:pt x="1851" y="883"/>
                  </a:cubicBezTo>
                  <a:cubicBezTo>
                    <a:pt x="1959" y="466"/>
                    <a:pt x="2037" y="118"/>
                    <a:pt x="2037" y="115"/>
                  </a:cubicBezTo>
                  <a:cubicBezTo>
                    <a:pt x="2040" y="90"/>
                    <a:pt x="2033" y="62"/>
                    <a:pt x="2018" y="44"/>
                  </a:cubicBezTo>
                  <a:cubicBezTo>
                    <a:pt x="1990" y="16"/>
                    <a:pt x="1953" y="0"/>
                    <a:pt x="19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9"/>
            <p:cNvSpPr/>
            <p:nvPr/>
          </p:nvSpPr>
          <p:spPr>
            <a:xfrm>
              <a:off x="3797641" y="4797434"/>
              <a:ext cx="102917" cy="102663"/>
            </a:xfrm>
            <a:custGeom>
              <a:avLst/>
              <a:gdLst/>
              <a:ahLst/>
              <a:cxnLst/>
              <a:rect l="l" t="t" r="r" b="b"/>
              <a:pathLst>
                <a:path w="1618" h="1614" extrusionOk="0">
                  <a:moveTo>
                    <a:pt x="868" y="1"/>
                  </a:moveTo>
                  <a:cubicBezTo>
                    <a:pt x="821" y="1"/>
                    <a:pt x="784" y="38"/>
                    <a:pt x="784" y="87"/>
                  </a:cubicBezTo>
                  <a:lnTo>
                    <a:pt x="781" y="575"/>
                  </a:lnTo>
                  <a:lnTo>
                    <a:pt x="488" y="266"/>
                  </a:lnTo>
                  <a:cubicBezTo>
                    <a:pt x="470" y="251"/>
                    <a:pt x="451" y="245"/>
                    <a:pt x="432" y="245"/>
                  </a:cubicBezTo>
                  <a:cubicBezTo>
                    <a:pt x="369" y="245"/>
                    <a:pt x="316" y="318"/>
                    <a:pt x="362" y="380"/>
                  </a:cubicBezTo>
                  <a:lnTo>
                    <a:pt x="664" y="701"/>
                  </a:lnTo>
                  <a:lnTo>
                    <a:pt x="115" y="707"/>
                  </a:lnTo>
                  <a:cubicBezTo>
                    <a:pt x="1" y="707"/>
                    <a:pt x="1" y="877"/>
                    <a:pt x="115" y="877"/>
                  </a:cubicBezTo>
                  <a:lnTo>
                    <a:pt x="618" y="874"/>
                  </a:lnTo>
                  <a:lnTo>
                    <a:pt x="229" y="1142"/>
                  </a:lnTo>
                  <a:cubicBezTo>
                    <a:pt x="189" y="1170"/>
                    <a:pt x="180" y="1222"/>
                    <a:pt x="208" y="1262"/>
                  </a:cubicBezTo>
                  <a:cubicBezTo>
                    <a:pt x="225" y="1285"/>
                    <a:pt x="252" y="1298"/>
                    <a:pt x="279" y="1298"/>
                  </a:cubicBezTo>
                  <a:cubicBezTo>
                    <a:pt x="296" y="1298"/>
                    <a:pt x="313" y="1293"/>
                    <a:pt x="328" y="1284"/>
                  </a:cubicBezTo>
                  <a:lnTo>
                    <a:pt x="775" y="969"/>
                  </a:lnTo>
                  <a:lnTo>
                    <a:pt x="775" y="1528"/>
                  </a:lnTo>
                  <a:cubicBezTo>
                    <a:pt x="772" y="1574"/>
                    <a:pt x="812" y="1614"/>
                    <a:pt x="858" y="1614"/>
                  </a:cubicBezTo>
                  <a:cubicBezTo>
                    <a:pt x="905" y="1614"/>
                    <a:pt x="945" y="1574"/>
                    <a:pt x="945" y="1528"/>
                  </a:cubicBezTo>
                  <a:lnTo>
                    <a:pt x="948" y="1000"/>
                  </a:lnTo>
                  <a:lnTo>
                    <a:pt x="1259" y="1333"/>
                  </a:lnTo>
                  <a:cubicBezTo>
                    <a:pt x="1278" y="1353"/>
                    <a:pt x="1300" y="1361"/>
                    <a:pt x="1321" y="1361"/>
                  </a:cubicBezTo>
                  <a:cubicBezTo>
                    <a:pt x="1387" y="1361"/>
                    <a:pt x="1444" y="1277"/>
                    <a:pt x="1386" y="1213"/>
                  </a:cubicBezTo>
                  <a:lnTo>
                    <a:pt x="1059" y="868"/>
                  </a:lnTo>
                  <a:lnTo>
                    <a:pt x="1503" y="865"/>
                  </a:lnTo>
                  <a:cubicBezTo>
                    <a:pt x="1617" y="861"/>
                    <a:pt x="1617" y="692"/>
                    <a:pt x="1503" y="692"/>
                  </a:cubicBezTo>
                  <a:lnTo>
                    <a:pt x="1173" y="695"/>
                  </a:lnTo>
                  <a:lnTo>
                    <a:pt x="1518" y="454"/>
                  </a:lnTo>
                  <a:cubicBezTo>
                    <a:pt x="1597" y="401"/>
                    <a:pt x="1544" y="296"/>
                    <a:pt x="1472" y="296"/>
                  </a:cubicBezTo>
                  <a:cubicBezTo>
                    <a:pt x="1456" y="296"/>
                    <a:pt x="1439" y="301"/>
                    <a:pt x="1423" y="312"/>
                  </a:cubicBezTo>
                  <a:lnTo>
                    <a:pt x="951" y="639"/>
                  </a:lnTo>
                  <a:lnTo>
                    <a:pt x="954" y="87"/>
                  </a:lnTo>
                  <a:cubicBezTo>
                    <a:pt x="954" y="41"/>
                    <a:pt x="917" y="1"/>
                    <a:pt x="8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07" name="Google Shape;1007;p9"/>
            <p:cNvGrpSpPr/>
            <p:nvPr/>
          </p:nvGrpSpPr>
          <p:grpSpPr>
            <a:xfrm>
              <a:off x="4425041" y="4732442"/>
              <a:ext cx="446685" cy="265947"/>
              <a:chOff x="978054" y="146142"/>
              <a:chExt cx="446685" cy="265947"/>
            </a:xfrm>
          </p:grpSpPr>
          <p:sp>
            <p:nvSpPr>
              <p:cNvPr id="1008" name="Google Shape;1008;p9"/>
              <p:cNvSpPr/>
              <p:nvPr/>
            </p:nvSpPr>
            <p:spPr>
              <a:xfrm>
                <a:off x="978054" y="151960"/>
                <a:ext cx="446685" cy="254309"/>
              </a:xfrm>
              <a:custGeom>
                <a:avLst/>
                <a:gdLst/>
                <a:ahLst/>
                <a:cxnLst/>
                <a:rect l="l" t="t" r="r" b="b"/>
                <a:pathLst>
                  <a:path w="6448" h="3671" extrusionOk="0">
                    <a:moveTo>
                      <a:pt x="3915" y="0"/>
                    </a:moveTo>
                    <a:cubicBezTo>
                      <a:pt x="3615" y="0"/>
                      <a:pt x="3350" y="167"/>
                      <a:pt x="3169" y="387"/>
                    </a:cubicBezTo>
                    <a:lnTo>
                      <a:pt x="3169" y="387"/>
                    </a:lnTo>
                    <a:cubicBezTo>
                      <a:pt x="3046" y="288"/>
                      <a:pt x="2886" y="200"/>
                      <a:pt x="2681" y="132"/>
                    </a:cubicBezTo>
                    <a:cubicBezTo>
                      <a:pt x="2511" y="76"/>
                      <a:pt x="2368" y="52"/>
                      <a:pt x="2248" y="52"/>
                    </a:cubicBezTo>
                    <a:cubicBezTo>
                      <a:pt x="1490" y="52"/>
                      <a:pt x="1623" y="1005"/>
                      <a:pt x="1623" y="1005"/>
                    </a:cubicBezTo>
                    <a:cubicBezTo>
                      <a:pt x="1545" y="958"/>
                      <a:pt x="1462" y="937"/>
                      <a:pt x="1377" y="937"/>
                    </a:cubicBezTo>
                    <a:cubicBezTo>
                      <a:pt x="735" y="937"/>
                      <a:pt x="1" y="2154"/>
                      <a:pt x="840" y="2769"/>
                    </a:cubicBezTo>
                    <a:cubicBezTo>
                      <a:pt x="1102" y="2963"/>
                      <a:pt x="1351" y="3051"/>
                      <a:pt x="1564" y="3064"/>
                    </a:cubicBezTo>
                    <a:lnTo>
                      <a:pt x="1564" y="3064"/>
                    </a:lnTo>
                    <a:cubicBezTo>
                      <a:pt x="1637" y="3387"/>
                      <a:pt x="1868" y="3665"/>
                      <a:pt x="2357" y="3670"/>
                    </a:cubicBezTo>
                    <a:cubicBezTo>
                      <a:pt x="2374" y="3670"/>
                      <a:pt x="2392" y="3670"/>
                      <a:pt x="2408" y="3670"/>
                    </a:cubicBezTo>
                    <a:cubicBezTo>
                      <a:pt x="3079" y="3670"/>
                      <a:pt x="3528" y="3515"/>
                      <a:pt x="3781" y="3285"/>
                    </a:cubicBezTo>
                    <a:lnTo>
                      <a:pt x="3781" y="3285"/>
                    </a:lnTo>
                    <a:cubicBezTo>
                      <a:pt x="3834" y="3357"/>
                      <a:pt x="3900" y="3426"/>
                      <a:pt x="3983" y="3491"/>
                    </a:cubicBezTo>
                    <a:cubicBezTo>
                      <a:pt x="4094" y="3579"/>
                      <a:pt x="4230" y="3618"/>
                      <a:pt x="4376" y="3618"/>
                    </a:cubicBezTo>
                    <a:cubicBezTo>
                      <a:pt x="5223" y="3618"/>
                      <a:pt x="6448" y="2304"/>
                      <a:pt x="5722" y="1542"/>
                    </a:cubicBezTo>
                    <a:cubicBezTo>
                      <a:pt x="5522" y="1331"/>
                      <a:pt x="5310" y="1251"/>
                      <a:pt x="5112" y="1251"/>
                    </a:cubicBezTo>
                    <a:cubicBezTo>
                      <a:pt x="5090" y="1251"/>
                      <a:pt x="5068" y="1252"/>
                      <a:pt x="5046" y="1254"/>
                    </a:cubicBezTo>
                    <a:lnTo>
                      <a:pt x="5046" y="1254"/>
                    </a:lnTo>
                    <a:cubicBezTo>
                      <a:pt x="5054" y="878"/>
                      <a:pt x="4866" y="444"/>
                      <a:pt x="4402" y="151"/>
                    </a:cubicBezTo>
                    <a:cubicBezTo>
                      <a:pt x="4235" y="45"/>
                      <a:pt x="4070" y="0"/>
                      <a:pt x="391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9" name="Google Shape;1009;p9"/>
              <p:cNvSpPr/>
              <p:nvPr/>
            </p:nvSpPr>
            <p:spPr>
              <a:xfrm>
                <a:off x="999986" y="146142"/>
                <a:ext cx="402834" cy="265947"/>
              </a:xfrm>
              <a:custGeom>
                <a:avLst/>
                <a:gdLst/>
                <a:ahLst/>
                <a:cxnLst/>
                <a:rect l="l" t="t" r="r" b="b"/>
                <a:pathLst>
                  <a:path w="5815" h="3839" extrusionOk="0">
                    <a:moveTo>
                      <a:pt x="2894" y="594"/>
                    </a:moveTo>
                    <a:cubicBezTo>
                      <a:pt x="3125" y="816"/>
                      <a:pt x="3174" y="1078"/>
                      <a:pt x="3110" y="1251"/>
                    </a:cubicBezTo>
                    <a:cubicBezTo>
                      <a:pt x="3077" y="1342"/>
                      <a:pt x="3020" y="1391"/>
                      <a:pt x="2952" y="1391"/>
                    </a:cubicBezTo>
                    <a:cubicBezTo>
                      <a:pt x="2910" y="1391"/>
                      <a:pt x="2864" y="1373"/>
                      <a:pt x="2817" y="1334"/>
                    </a:cubicBezTo>
                    <a:cubicBezTo>
                      <a:pt x="2656" y="1195"/>
                      <a:pt x="2693" y="877"/>
                      <a:pt x="2894" y="594"/>
                    </a:cubicBezTo>
                    <a:close/>
                    <a:moveTo>
                      <a:pt x="4667" y="1439"/>
                    </a:moveTo>
                    <a:lnTo>
                      <a:pt x="4667" y="1439"/>
                    </a:lnTo>
                    <a:cubicBezTo>
                      <a:pt x="4627" y="1750"/>
                      <a:pt x="4436" y="1981"/>
                      <a:pt x="4177" y="2018"/>
                    </a:cubicBezTo>
                    <a:cubicBezTo>
                      <a:pt x="4161" y="2018"/>
                      <a:pt x="4149" y="2022"/>
                      <a:pt x="4134" y="2022"/>
                    </a:cubicBezTo>
                    <a:cubicBezTo>
                      <a:pt x="4063" y="2022"/>
                      <a:pt x="4063" y="2000"/>
                      <a:pt x="4063" y="1981"/>
                    </a:cubicBezTo>
                    <a:cubicBezTo>
                      <a:pt x="4060" y="1852"/>
                      <a:pt x="4309" y="1519"/>
                      <a:pt x="4667" y="1439"/>
                    </a:cubicBezTo>
                    <a:close/>
                    <a:moveTo>
                      <a:pt x="1620" y="2253"/>
                    </a:moveTo>
                    <a:cubicBezTo>
                      <a:pt x="1663" y="2253"/>
                      <a:pt x="1706" y="2293"/>
                      <a:pt x="1731" y="2327"/>
                    </a:cubicBezTo>
                    <a:cubicBezTo>
                      <a:pt x="1857" y="2484"/>
                      <a:pt x="1888" y="2660"/>
                      <a:pt x="1820" y="2805"/>
                    </a:cubicBezTo>
                    <a:cubicBezTo>
                      <a:pt x="1743" y="2959"/>
                      <a:pt x="1564" y="3055"/>
                      <a:pt x="1348" y="3061"/>
                    </a:cubicBezTo>
                    <a:cubicBezTo>
                      <a:pt x="1305" y="2774"/>
                      <a:pt x="1385" y="2472"/>
                      <a:pt x="1500" y="2330"/>
                    </a:cubicBezTo>
                    <a:cubicBezTo>
                      <a:pt x="1543" y="2278"/>
                      <a:pt x="1583" y="2253"/>
                      <a:pt x="1620" y="2253"/>
                    </a:cubicBezTo>
                    <a:close/>
                    <a:moveTo>
                      <a:pt x="3548" y="2490"/>
                    </a:moveTo>
                    <a:cubicBezTo>
                      <a:pt x="3563" y="2490"/>
                      <a:pt x="3597" y="2524"/>
                      <a:pt x="3625" y="2614"/>
                    </a:cubicBezTo>
                    <a:cubicBezTo>
                      <a:pt x="3699" y="2827"/>
                      <a:pt x="3652" y="3061"/>
                      <a:pt x="3507" y="3231"/>
                    </a:cubicBezTo>
                    <a:cubicBezTo>
                      <a:pt x="3372" y="2993"/>
                      <a:pt x="3384" y="2737"/>
                      <a:pt x="3461" y="2586"/>
                    </a:cubicBezTo>
                    <a:cubicBezTo>
                      <a:pt x="3495" y="2518"/>
                      <a:pt x="3532" y="2490"/>
                      <a:pt x="3548" y="2490"/>
                    </a:cubicBezTo>
                    <a:close/>
                    <a:moveTo>
                      <a:pt x="3628" y="170"/>
                    </a:moveTo>
                    <a:cubicBezTo>
                      <a:pt x="3775" y="170"/>
                      <a:pt x="3925" y="213"/>
                      <a:pt x="4066" y="304"/>
                    </a:cubicBezTo>
                    <a:cubicBezTo>
                      <a:pt x="4430" y="532"/>
                      <a:pt x="4652" y="887"/>
                      <a:pt x="4673" y="1260"/>
                    </a:cubicBezTo>
                    <a:cubicBezTo>
                      <a:pt x="4229" y="1340"/>
                      <a:pt x="3881" y="1747"/>
                      <a:pt x="3893" y="1988"/>
                    </a:cubicBezTo>
                    <a:cubicBezTo>
                      <a:pt x="3899" y="2086"/>
                      <a:pt x="3960" y="2190"/>
                      <a:pt x="4132" y="2190"/>
                    </a:cubicBezTo>
                    <a:cubicBezTo>
                      <a:pt x="4153" y="2190"/>
                      <a:pt x="4177" y="2188"/>
                      <a:pt x="4201" y="2185"/>
                    </a:cubicBezTo>
                    <a:cubicBezTo>
                      <a:pt x="4550" y="2139"/>
                      <a:pt x="4803" y="1827"/>
                      <a:pt x="4840" y="1417"/>
                    </a:cubicBezTo>
                    <a:cubicBezTo>
                      <a:pt x="5034" y="1423"/>
                      <a:pt x="5213" y="1510"/>
                      <a:pt x="5373" y="1682"/>
                    </a:cubicBezTo>
                    <a:cubicBezTo>
                      <a:pt x="5651" y="1972"/>
                      <a:pt x="5586" y="2321"/>
                      <a:pt x="5485" y="2561"/>
                    </a:cubicBezTo>
                    <a:cubicBezTo>
                      <a:pt x="5247" y="3113"/>
                      <a:pt x="4581" y="3616"/>
                      <a:pt x="4090" y="3616"/>
                    </a:cubicBezTo>
                    <a:cubicBezTo>
                      <a:pt x="4086" y="3616"/>
                      <a:pt x="4082" y="3616"/>
                      <a:pt x="4077" y="3616"/>
                    </a:cubicBezTo>
                    <a:cubicBezTo>
                      <a:pt x="3958" y="3616"/>
                      <a:pt x="3843" y="3576"/>
                      <a:pt x="3748" y="3505"/>
                    </a:cubicBezTo>
                    <a:cubicBezTo>
                      <a:pt x="3699" y="3465"/>
                      <a:pt x="3652" y="3422"/>
                      <a:pt x="3609" y="3372"/>
                    </a:cubicBezTo>
                    <a:cubicBezTo>
                      <a:pt x="3816" y="3157"/>
                      <a:pt x="3884" y="2845"/>
                      <a:pt x="3788" y="2564"/>
                    </a:cubicBezTo>
                    <a:cubicBezTo>
                      <a:pt x="3723" y="2352"/>
                      <a:pt x="3609" y="2321"/>
                      <a:pt x="3548" y="2321"/>
                    </a:cubicBezTo>
                    <a:cubicBezTo>
                      <a:pt x="3455" y="2321"/>
                      <a:pt x="3366" y="2389"/>
                      <a:pt x="3307" y="2506"/>
                    </a:cubicBezTo>
                    <a:cubicBezTo>
                      <a:pt x="3202" y="2716"/>
                      <a:pt x="3187" y="3049"/>
                      <a:pt x="3381" y="3351"/>
                    </a:cubicBezTo>
                    <a:cubicBezTo>
                      <a:pt x="3181" y="3505"/>
                      <a:pt x="2807" y="3669"/>
                      <a:pt x="2120" y="3669"/>
                    </a:cubicBezTo>
                    <a:lnTo>
                      <a:pt x="2070" y="3669"/>
                    </a:lnTo>
                    <a:cubicBezTo>
                      <a:pt x="1651" y="3662"/>
                      <a:pt x="1469" y="3447"/>
                      <a:pt x="1392" y="3231"/>
                    </a:cubicBezTo>
                    <a:cubicBezTo>
                      <a:pt x="1657" y="3215"/>
                      <a:pt x="1873" y="3086"/>
                      <a:pt x="1972" y="2879"/>
                    </a:cubicBezTo>
                    <a:cubicBezTo>
                      <a:pt x="2073" y="2672"/>
                      <a:pt x="2033" y="2432"/>
                      <a:pt x="1864" y="2222"/>
                    </a:cubicBezTo>
                    <a:cubicBezTo>
                      <a:pt x="1771" y="2105"/>
                      <a:pt x="1679" y="2080"/>
                      <a:pt x="1617" y="2080"/>
                    </a:cubicBezTo>
                    <a:cubicBezTo>
                      <a:pt x="1527" y="2080"/>
                      <a:pt x="1441" y="2130"/>
                      <a:pt x="1367" y="2222"/>
                    </a:cubicBezTo>
                    <a:cubicBezTo>
                      <a:pt x="1216" y="2410"/>
                      <a:pt x="1139" y="2749"/>
                      <a:pt x="1173" y="3049"/>
                    </a:cubicBezTo>
                    <a:cubicBezTo>
                      <a:pt x="966" y="3002"/>
                      <a:pt x="769" y="2913"/>
                      <a:pt x="602" y="2783"/>
                    </a:cubicBezTo>
                    <a:cubicBezTo>
                      <a:pt x="161" y="2456"/>
                      <a:pt x="254" y="2003"/>
                      <a:pt x="312" y="1821"/>
                    </a:cubicBezTo>
                    <a:cubicBezTo>
                      <a:pt x="442" y="1426"/>
                      <a:pt x="790" y="1106"/>
                      <a:pt x="1086" y="1106"/>
                    </a:cubicBezTo>
                    <a:cubicBezTo>
                      <a:pt x="1157" y="1106"/>
                      <a:pt x="1228" y="1124"/>
                      <a:pt x="1290" y="1161"/>
                    </a:cubicBezTo>
                    <a:cubicBezTo>
                      <a:pt x="1304" y="1169"/>
                      <a:pt x="1319" y="1173"/>
                      <a:pt x="1333" y="1173"/>
                    </a:cubicBezTo>
                    <a:cubicBezTo>
                      <a:pt x="1382" y="1173"/>
                      <a:pt x="1427" y="1130"/>
                      <a:pt x="1419" y="1075"/>
                    </a:cubicBezTo>
                    <a:cubicBezTo>
                      <a:pt x="1419" y="1072"/>
                      <a:pt x="1358" y="621"/>
                      <a:pt x="1574" y="375"/>
                    </a:cubicBezTo>
                    <a:cubicBezTo>
                      <a:pt x="1664" y="270"/>
                      <a:pt x="1793" y="218"/>
                      <a:pt x="1959" y="218"/>
                    </a:cubicBezTo>
                    <a:cubicBezTo>
                      <a:pt x="2076" y="218"/>
                      <a:pt x="2212" y="243"/>
                      <a:pt x="2366" y="294"/>
                    </a:cubicBezTo>
                    <a:cubicBezTo>
                      <a:pt x="2508" y="338"/>
                      <a:pt x="2641" y="402"/>
                      <a:pt x="2761" y="486"/>
                    </a:cubicBezTo>
                    <a:cubicBezTo>
                      <a:pt x="2527" y="809"/>
                      <a:pt x="2446" y="1244"/>
                      <a:pt x="2709" y="1463"/>
                    </a:cubicBezTo>
                    <a:cubicBezTo>
                      <a:pt x="2777" y="1525"/>
                      <a:pt x="2863" y="1562"/>
                      <a:pt x="2955" y="1565"/>
                    </a:cubicBezTo>
                    <a:cubicBezTo>
                      <a:pt x="3094" y="1565"/>
                      <a:pt x="3218" y="1466"/>
                      <a:pt x="3273" y="1306"/>
                    </a:cubicBezTo>
                    <a:cubicBezTo>
                      <a:pt x="3353" y="1075"/>
                      <a:pt x="3298" y="735"/>
                      <a:pt x="3002" y="458"/>
                    </a:cubicBezTo>
                    <a:cubicBezTo>
                      <a:pt x="3182" y="270"/>
                      <a:pt x="3403" y="170"/>
                      <a:pt x="3628" y="170"/>
                    </a:cubicBezTo>
                    <a:close/>
                    <a:moveTo>
                      <a:pt x="3632" y="0"/>
                    </a:moveTo>
                    <a:cubicBezTo>
                      <a:pt x="3356" y="0"/>
                      <a:pt x="3085" y="122"/>
                      <a:pt x="2872" y="350"/>
                    </a:cubicBezTo>
                    <a:cubicBezTo>
                      <a:pt x="2733" y="257"/>
                      <a:pt x="2582" y="183"/>
                      <a:pt x="2422" y="131"/>
                    </a:cubicBezTo>
                    <a:cubicBezTo>
                      <a:pt x="2252" y="76"/>
                      <a:pt x="2099" y="48"/>
                      <a:pt x="1963" y="48"/>
                    </a:cubicBezTo>
                    <a:cubicBezTo>
                      <a:pt x="1743" y="48"/>
                      <a:pt x="1568" y="120"/>
                      <a:pt x="1444" y="264"/>
                    </a:cubicBezTo>
                    <a:cubicBezTo>
                      <a:pt x="1262" y="470"/>
                      <a:pt x="1237" y="776"/>
                      <a:pt x="1241" y="954"/>
                    </a:cubicBezTo>
                    <a:cubicBezTo>
                      <a:pt x="1191" y="939"/>
                      <a:pt x="1139" y="933"/>
                      <a:pt x="1089" y="933"/>
                    </a:cubicBezTo>
                    <a:cubicBezTo>
                      <a:pt x="716" y="933"/>
                      <a:pt x="306" y="1300"/>
                      <a:pt x="152" y="1766"/>
                    </a:cubicBezTo>
                    <a:cubicBezTo>
                      <a:pt x="1" y="2225"/>
                      <a:pt x="127" y="2645"/>
                      <a:pt x="500" y="2919"/>
                    </a:cubicBezTo>
                    <a:cubicBezTo>
                      <a:pt x="735" y="3092"/>
                      <a:pt x="978" y="3197"/>
                      <a:pt x="1210" y="3224"/>
                    </a:cubicBezTo>
                    <a:cubicBezTo>
                      <a:pt x="1321" y="3613"/>
                      <a:pt x="1632" y="3835"/>
                      <a:pt x="2070" y="3838"/>
                    </a:cubicBezTo>
                    <a:lnTo>
                      <a:pt x="2120" y="3838"/>
                    </a:lnTo>
                    <a:cubicBezTo>
                      <a:pt x="2715" y="3838"/>
                      <a:pt x="3184" y="3718"/>
                      <a:pt x="3483" y="3490"/>
                    </a:cubicBezTo>
                    <a:cubicBezTo>
                      <a:pt x="3532" y="3542"/>
                      <a:pt x="3585" y="3595"/>
                      <a:pt x="3643" y="3641"/>
                    </a:cubicBezTo>
                    <a:cubicBezTo>
                      <a:pt x="3766" y="3737"/>
                      <a:pt x="3921" y="3786"/>
                      <a:pt x="4076" y="3786"/>
                    </a:cubicBezTo>
                    <a:cubicBezTo>
                      <a:pt x="4081" y="3786"/>
                      <a:pt x="4086" y="3786"/>
                      <a:pt x="4090" y="3786"/>
                    </a:cubicBezTo>
                    <a:cubicBezTo>
                      <a:pt x="4652" y="3786"/>
                      <a:pt x="5377" y="3246"/>
                      <a:pt x="5642" y="2629"/>
                    </a:cubicBezTo>
                    <a:cubicBezTo>
                      <a:pt x="5815" y="2222"/>
                      <a:pt x="5765" y="1843"/>
                      <a:pt x="5500" y="1565"/>
                    </a:cubicBezTo>
                    <a:cubicBezTo>
                      <a:pt x="5303" y="1358"/>
                      <a:pt x="5084" y="1254"/>
                      <a:pt x="4843" y="1247"/>
                    </a:cubicBezTo>
                    <a:cubicBezTo>
                      <a:pt x="4821" y="819"/>
                      <a:pt x="4572" y="418"/>
                      <a:pt x="4161" y="159"/>
                    </a:cubicBezTo>
                    <a:cubicBezTo>
                      <a:pt x="3992" y="52"/>
                      <a:pt x="3811" y="0"/>
                      <a:pt x="363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10" name="Google Shape;1010;p9"/>
            <p:cNvSpPr/>
            <p:nvPr/>
          </p:nvSpPr>
          <p:spPr>
            <a:xfrm>
              <a:off x="5124165" y="4684437"/>
              <a:ext cx="184623" cy="198973"/>
            </a:xfrm>
            <a:custGeom>
              <a:avLst/>
              <a:gdLst/>
              <a:ahLst/>
              <a:cxnLst/>
              <a:rect l="l" t="t" r="r" b="b"/>
              <a:pathLst>
                <a:path w="2496" h="2690" extrusionOk="0">
                  <a:moveTo>
                    <a:pt x="1564" y="244"/>
                  </a:moveTo>
                  <a:cubicBezTo>
                    <a:pt x="1574" y="374"/>
                    <a:pt x="1580" y="596"/>
                    <a:pt x="1583" y="898"/>
                  </a:cubicBezTo>
                  <a:cubicBezTo>
                    <a:pt x="1450" y="849"/>
                    <a:pt x="1308" y="796"/>
                    <a:pt x="1151" y="741"/>
                  </a:cubicBezTo>
                  <a:cubicBezTo>
                    <a:pt x="1355" y="478"/>
                    <a:pt x="1487" y="327"/>
                    <a:pt x="1564" y="244"/>
                  </a:cubicBezTo>
                  <a:close/>
                  <a:moveTo>
                    <a:pt x="241" y="617"/>
                  </a:moveTo>
                  <a:cubicBezTo>
                    <a:pt x="371" y="657"/>
                    <a:pt x="605" y="734"/>
                    <a:pt x="870" y="824"/>
                  </a:cubicBezTo>
                  <a:cubicBezTo>
                    <a:pt x="775" y="947"/>
                    <a:pt x="679" y="1077"/>
                    <a:pt x="590" y="1203"/>
                  </a:cubicBezTo>
                  <a:cubicBezTo>
                    <a:pt x="352" y="864"/>
                    <a:pt x="269" y="697"/>
                    <a:pt x="241" y="617"/>
                  </a:cubicBezTo>
                  <a:close/>
                  <a:moveTo>
                    <a:pt x="1756" y="1149"/>
                  </a:moveTo>
                  <a:cubicBezTo>
                    <a:pt x="2099" y="1287"/>
                    <a:pt x="2237" y="1367"/>
                    <a:pt x="2289" y="1404"/>
                  </a:cubicBezTo>
                  <a:cubicBezTo>
                    <a:pt x="2117" y="1493"/>
                    <a:pt x="1935" y="1567"/>
                    <a:pt x="1749" y="1629"/>
                  </a:cubicBezTo>
                  <a:cubicBezTo>
                    <a:pt x="1756" y="1472"/>
                    <a:pt x="1756" y="1309"/>
                    <a:pt x="1756" y="1149"/>
                  </a:cubicBezTo>
                  <a:close/>
                  <a:moveTo>
                    <a:pt x="1043" y="883"/>
                  </a:moveTo>
                  <a:cubicBezTo>
                    <a:pt x="1244" y="953"/>
                    <a:pt x="1426" y="1021"/>
                    <a:pt x="1583" y="1080"/>
                  </a:cubicBezTo>
                  <a:cubicBezTo>
                    <a:pt x="1583" y="1283"/>
                    <a:pt x="1583" y="1493"/>
                    <a:pt x="1577" y="1691"/>
                  </a:cubicBezTo>
                  <a:cubicBezTo>
                    <a:pt x="1410" y="1749"/>
                    <a:pt x="1234" y="1802"/>
                    <a:pt x="1068" y="1851"/>
                  </a:cubicBezTo>
                  <a:cubicBezTo>
                    <a:pt x="929" y="1669"/>
                    <a:pt x="803" y="1502"/>
                    <a:pt x="695" y="1351"/>
                  </a:cubicBezTo>
                  <a:lnTo>
                    <a:pt x="692" y="1351"/>
                  </a:lnTo>
                  <a:cubicBezTo>
                    <a:pt x="806" y="1194"/>
                    <a:pt x="923" y="1037"/>
                    <a:pt x="1043" y="883"/>
                  </a:cubicBezTo>
                  <a:close/>
                  <a:moveTo>
                    <a:pt x="590" y="1496"/>
                  </a:moveTo>
                  <a:cubicBezTo>
                    <a:pt x="679" y="1623"/>
                    <a:pt x="778" y="1755"/>
                    <a:pt x="892" y="1900"/>
                  </a:cubicBezTo>
                  <a:cubicBezTo>
                    <a:pt x="590" y="1984"/>
                    <a:pt x="358" y="2030"/>
                    <a:pt x="238" y="2030"/>
                  </a:cubicBezTo>
                  <a:cubicBezTo>
                    <a:pt x="346" y="1848"/>
                    <a:pt x="463" y="1669"/>
                    <a:pt x="590" y="1496"/>
                  </a:cubicBezTo>
                  <a:close/>
                  <a:moveTo>
                    <a:pt x="1574" y="1873"/>
                  </a:moveTo>
                  <a:lnTo>
                    <a:pt x="1574" y="1873"/>
                  </a:lnTo>
                  <a:cubicBezTo>
                    <a:pt x="1561" y="2175"/>
                    <a:pt x="1546" y="2341"/>
                    <a:pt x="1534" y="2434"/>
                  </a:cubicBezTo>
                  <a:cubicBezTo>
                    <a:pt x="1456" y="2338"/>
                    <a:pt x="1327" y="2181"/>
                    <a:pt x="1182" y="1996"/>
                  </a:cubicBezTo>
                  <a:cubicBezTo>
                    <a:pt x="1312" y="1959"/>
                    <a:pt x="1441" y="1916"/>
                    <a:pt x="1574" y="1873"/>
                  </a:cubicBezTo>
                  <a:close/>
                  <a:moveTo>
                    <a:pt x="1629" y="0"/>
                  </a:moveTo>
                  <a:cubicBezTo>
                    <a:pt x="1583" y="0"/>
                    <a:pt x="1512" y="0"/>
                    <a:pt x="982" y="682"/>
                  </a:cubicBezTo>
                  <a:cubicBezTo>
                    <a:pt x="553" y="537"/>
                    <a:pt x="192" y="420"/>
                    <a:pt x="189" y="420"/>
                  </a:cubicBezTo>
                  <a:cubicBezTo>
                    <a:pt x="181" y="417"/>
                    <a:pt x="172" y="416"/>
                    <a:pt x="164" y="416"/>
                  </a:cubicBezTo>
                  <a:cubicBezTo>
                    <a:pt x="145" y="416"/>
                    <a:pt x="126" y="422"/>
                    <a:pt x="112" y="432"/>
                  </a:cubicBezTo>
                  <a:cubicBezTo>
                    <a:pt x="1" y="516"/>
                    <a:pt x="25" y="701"/>
                    <a:pt x="485" y="1351"/>
                  </a:cubicBezTo>
                  <a:cubicBezTo>
                    <a:pt x="325" y="1573"/>
                    <a:pt x="87" y="1919"/>
                    <a:pt x="50" y="2033"/>
                  </a:cubicBezTo>
                  <a:cubicBezTo>
                    <a:pt x="35" y="2070"/>
                    <a:pt x="41" y="2110"/>
                    <a:pt x="62" y="2141"/>
                  </a:cubicBezTo>
                  <a:cubicBezTo>
                    <a:pt x="102" y="2196"/>
                    <a:pt x="173" y="2203"/>
                    <a:pt x="232" y="2203"/>
                  </a:cubicBezTo>
                  <a:cubicBezTo>
                    <a:pt x="411" y="2203"/>
                    <a:pt x="741" y="2122"/>
                    <a:pt x="1003" y="2048"/>
                  </a:cubicBezTo>
                  <a:cubicBezTo>
                    <a:pt x="1271" y="2388"/>
                    <a:pt x="1487" y="2647"/>
                    <a:pt x="1490" y="2650"/>
                  </a:cubicBezTo>
                  <a:cubicBezTo>
                    <a:pt x="1512" y="2671"/>
                    <a:pt x="1540" y="2687"/>
                    <a:pt x="1571" y="2690"/>
                  </a:cubicBezTo>
                  <a:cubicBezTo>
                    <a:pt x="1660" y="2690"/>
                    <a:pt x="1719" y="2690"/>
                    <a:pt x="1746" y="1814"/>
                  </a:cubicBezTo>
                  <a:cubicBezTo>
                    <a:pt x="2039" y="1709"/>
                    <a:pt x="2382" y="1577"/>
                    <a:pt x="2459" y="1490"/>
                  </a:cubicBezTo>
                  <a:cubicBezTo>
                    <a:pt x="2487" y="1462"/>
                    <a:pt x="2496" y="1422"/>
                    <a:pt x="2487" y="1385"/>
                  </a:cubicBezTo>
                  <a:cubicBezTo>
                    <a:pt x="2471" y="1311"/>
                    <a:pt x="2397" y="1216"/>
                    <a:pt x="1756" y="963"/>
                  </a:cubicBezTo>
                  <a:cubicBezTo>
                    <a:pt x="1753" y="645"/>
                    <a:pt x="1743" y="148"/>
                    <a:pt x="1722" y="71"/>
                  </a:cubicBezTo>
                  <a:cubicBezTo>
                    <a:pt x="1706" y="31"/>
                    <a:pt x="1672" y="4"/>
                    <a:pt x="16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11" name="Google Shape;1011;p9"/>
            <p:cNvGrpSpPr/>
            <p:nvPr/>
          </p:nvGrpSpPr>
          <p:grpSpPr>
            <a:xfrm>
              <a:off x="5918966" y="4708552"/>
              <a:ext cx="299552" cy="265537"/>
              <a:chOff x="8792070" y="4843090"/>
              <a:chExt cx="142474" cy="126290"/>
            </a:xfrm>
          </p:grpSpPr>
          <p:sp>
            <p:nvSpPr>
              <p:cNvPr id="1012" name="Google Shape;1012;p9"/>
              <p:cNvSpPr/>
              <p:nvPr/>
            </p:nvSpPr>
            <p:spPr>
              <a:xfrm>
                <a:off x="8835905" y="4843090"/>
                <a:ext cx="69128" cy="58982"/>
              </a:xfrm>
              <a:custGeom>
                <a:avLst/>
                <a:gdLst/>
                <a:ahLst/>
                <a:cxnLst/>
                <a:rect l="l" t="t" r="r" b="b"/>
                <a:pathLst>
                  <a:path w="1935" h="1651" extrusionOk="0">
                    <a:moveTo>
                      <a:pt x="926" y="796"/>
                    </a:moveTo>
                    <a:cubicBezTo>
                      <a:pt x="947" y="848"/>
                      <a:pt x="960" y="904"/>
                      <a:pt x="966" y="959"/>
                    </a:cubicBezTo>
                    <a:cubicBezTo>
                      <a:pt x="958" y="961"/>
                      <a:pt x="950" y="962"/>
                      <a:pt x="941" y="962"/>
                    </a:cubicBezTo>
                    <a:cubicBezTo>
                      <a:pt x="933" y="962"/>
                      <a:pt x="924" y="961"/>
                      <a:pt x="917" y="959"/>
                    </a:cubicBezTo>
                    <a:cubicBezTo>
                      <a:pt x="904" y="938"/>
                      <a:pt x="904" y="882"/>
                      <a:pt x="926" y="796"/>
                    </a:cubicBezTo>
                    <a:close/>
                    <a:moveTo>
                      <a:pt x="1472" y="164"/>
                    </a:moveTo>
                    <a:cubicBezTo>
                      <a:pt x="1537" y="164"/>
                      <a:pt x="1595" y="194"/>
                      <a:pt x="1635" y="241"/>
                    </a:cubicBezTo>
                    <a:cubicBezTo>
                      <a:pt x="1725" y="327"/>
                      <a:pt x="1771" y="447"/>
                      <a:pt x="1765" y="571"/>
                    </a:cubicBezTo>
                    <a:cubicBezTo>
                      <a:pt x="1746" y="950"/>
                      <a:pt x="1296" y="1348"/>
                      <a:pt x="1296" y="1348"/>
                    </a:cubicBezTo>
                    <a:cubicBezTo>
                      <a:pt x="1197" y="1431"/>
                      <a:pt x="1074" y="1481"/>
                      <a:pt x="947" y="1487"/>
                    </a:cubicBezTo>
                    <a:cubicBezTo>
                      <a:pt x="565" y="1487"/>
                      <a:pt x="275" y="999"/>
                      <a:pt x="210" y="645"/>
                    </a:cubicBezTo>
                    <a:cubicBezTo>
                      <a:pt x="183" y="491"/>
                      <a:pt x="189" y="312"/>
                      <a:pt x="297" y="272"/>
                    </a:cubicBezTo>
                    <a:cubicBezTo>
                      <a:pt x="328" y="262"/>
                      <a:pt x="358" y="256"/>
                      <a:pt x="389" y="256"/>
                    </a:cubicBezTo>
                    <a:cubicBezTo>
                      <a:pt x="559" y="256"/>
                      <a:pt x="722" y="423"/>
                      <a:pt x="827" y="592"/>
                    </a:cubicBezTo>
                    <a:cubicBezTo>
                      <a:pt x="778" y="710"/>
                      <a:pt x="704" y="922"/>
                      <a:pt x="781" y="1046"/>
                    </a:cubicBezTo>
                    <a:cubicBezTo>
                      <a:pt x="815" y="1098"/>
                      <a:pt x="867" y="1125"/>
                      <a:pt x="932" y="1125"/>
                    </a:cubicBezTo>
                    <a:cubicBezTo>
                      <a:pt x="956" y="1125"/>
                      <a:pt x="982" y="1121"/>
                      <a:pt x="1009" y="1114"/>
                    </a:cubicBezTo>
                    <a:cubicBezTo>
                      <a:pt x="1052" y="1101"/>
                      <a:pt x="1086" y="1070"/>
                      <a:pt x="1105" y="1027"/>
                    </a:cubicBezTo>
                    <a:cubicBezTo>
                      <a:pt x="1148" y="916"/>
                      <a:pt x="1086" y="734"/>
                      <a:pt x="1009" y="586"/>
                    </a:cubicBezTo>
                    <a:cubicBezTo>
                      <a:pt x="1123" y="370"/>
                      <a:pt x="1311" y="164"/>
                      <a:pt x="1472" y="164"/>
                    </a:cubicBezTo>
                    <a:close/>
                    <a:moveTo>
                      <a:pt x="1472" y="0"/>
                    </a:moveTo>
                    <a:cubicBezTo>
                      <a:pt x="1247" y="0"/>
                      <a:pt x="1043" y="210"/>
                      <a:pt x="914" y="429"/>
                    </a:cubicBezTo>
                    <a:cubicBezTo>
                      <a:pt x="809" y="287"/>
                      <a:pt x="624" y="93"/>
                      <a:pt x="389" y="93"/>
                    </a:cubicBezTo>
                    <a:cubicBezTo>
                      <a:pt x="337" y="93"/>
                      <a:pt x="287" y="102"/>
                      <a:pt x="241" y="120"/>
                    </a:cubicBezTo>
                    <a:cubicBezTo>
                      <a:pt x="72" y="185"/>
                      <a:pt x="1" y="392"/>
                      <a:pt x="50" y="676"/>
                    </a:cubicBezTo>
                    <a:cubicBezTo>
                      <a:pt x="124" y="1067"/>
                      <a:pt x="457" y="1650"/>
                      <a:pt x="947" y="1650"/>
                    </a:cubicBezTo>
                    <a:cubicBezTo>
                      <a:pt x="1099" y="1650"/>
                      <a:pt x="1250" y="1589"/>
                      <a:pt x="1398" y="1471"/>
                    </a:cubicBezTo>
                    <a:cubicBezTo>
                      <a:pt x="1419" y="1453"/>
                      <a:pt x="1907" y="1027"/>
                      <a:pt x="1925" y="577"/>
                    </a:cubicBezTo>
                    <a:cubicBezTo>
                      <a:pt x="1934" y="410"/>
                      <a:pt x="1873" y="247"/>
                      <a:pt x="1752" y="130"/>
                    </a:cubicBezTo>
                    <a:cubicBezTo>
                      <a:pt x="1682" y="49"/>
                      <a:pt x="1580" y="3"/>
                      <a:pt x="1472" y="0"/>
                    </a:cubicBezTo>
                    <a:close/>
                  </a:path>
                </a:pathLst>
              </a:custGeom>
              <a:solidFill>
                <a:srgbClr val="261D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3" name="Google Shape;1013;p9"/>
              <p:cNvSpPr/>
              <p:nvPr/>
            </p:nvSpPr>
            <p:spPr>
              <a:xfrm>
                <a:off x="8856626" y="4909183"/>
                <a:ext cx="68020" cy="60197"/>
              </a:xfrm>
              <a:custGeom>
                <a:avLst/>
                <a:gdLst/>
                <a:ahLst/>
                <a:cxnLst/>
                <a:rect l="l" t="t" r="r" b="b"/>
                <a:pathLst>
                  <a:path w="1904" h="1685" extrusionOk="0">
                    <a:moveTo>
                      <a:pt x="809" y="676"/>
                    </a:moveTo>
                    <a:cubicBezTo>
                      <a:pt x="821" y="688"/>
                      <a:pt x="836" y="750"/>
                      <a:pt x="830" y="849"/>
                    </a:cubicBezTo>
                    <a:cubicBezTo>
                      <a:pt x="781" y="769"/>
                      <a:pt x="771" y="710"/>
                      <a:pt x="778" y="692"/>
                    </a:cubicBezTo>
                    <a:cubicBezTo>
                      <a:pt x="787" y="685"/>
                      <a:pt x="799" y="679"/>
                      <a:pt x="809" y="676"/>
                    </a:cubicBezTo>
                    <a:close/>
                    <a:moveTo>
                      <a:pt x="784" y="161"/>
                    </a:moveTo>
                    <a:lnTo>
                      <a:pt x="784" y="164"/>
                    </a:lnTo>
                    <a:cubicBezTo>
                      <a:pt x="870" y="164"/>
                      <a:pt x="957" y="183"/>
                      <a:pt x="1037" y="217"/>
                    </a:cubicBezTo>
                    <a:cubicBezTo>
                      <a:pt x="1043" y="220"/>
                      <a:pt x="1583" y="476"/>
                      <a:pt x="1703" y="837"/>
                    </a:cubicBezTo>
                    <a:cubicBezTo>
                      <a:pt x="1743" y="954"/>
                      <a:pt x="1731" y="1080"/>
                      <a:pt x="1669" y="1188"/>
                    </a:cubicBezTo>
                    <a:cubicBezTo>
                      <a:pt x="1623" y="1274"/>
                      <a:pt x="1558" y="1318"/>
                      <a:pt x="1472" y="1318"/>
                    </a:cubicBezTo>
                    <a:cubicBezTo>
                      <a:pt x="1311" y="1318"/>
                      <a:pt x="1111" y="1176"/>
                      <a:pt x="972" y="1028"/>
                    </a:cubicBezTo>
                    <a:cubicBezTo>
                      <a:pt x="1006" y="864"/>
                      <a:pt x="1015" y="673"/>
                      <a:pt x="941" y="577"/>
                    </a:cubicBezTo>
                    <a:cubicBezTo>
                      <a:pt x="913" y="540"/>
                      <a:pt x="870" y="519"/>
                      <a:pt x="824" y="519"/>
                    </a:cubicBezTo>
                    <a:cubicBezTo>
                      <a:pt x="697" y="522"/>
                      <a:pt x="648" y="587"/>
                      <a:pt x="633" y="624"/>
                    </a:cubicBezTo>
                    <a:cubicBezTo>
                      <a:pt x="568" y="766"/>
                      <a:pt x="704" y="966"/>
                      <a:pt x="790" y="1071"/>
                    </a:cubicBezTo>
                    <a:cubicBezTo>
                      <a:pt x="728" y="1288"/>
                      <a:pt x="596" y="1525"/>
                      <a:pt x="391" y="1525"/>
                    </a:cubicBezTo>
                    <a:cubicBezTo>
                      <a:pt x="383" y="1525"/>
                      <a:pt x="375" y="1525"/>
                      <a:pt x="367" y="1524"/>
                    </a:cubicBezTo>
                    <a:cubicBezTo>
                      <a:pt x="247" y="1512"/>
                      <a:pt x="167" y="1305"/>
                      <a:pt x="179" y="1028"/>
                    </a:cubicBezTo>
                    <a:cubicBezTo>
                      <a:pt x="198" y="608"/>
                      <a:pt x="414" y="161"/>
                      <a:pt x="784" y="161"/>
                    </a:cubicBezTo>
                    <a:close/>
                    <a:moveTo>
                      <a:pt x="784" y="1"/>
                    </a:moveTo>
                    <a:cubicBezTo>
                      <a:pt x="309" y="1"/>
                      <a:pt x="37" y="516"/>
                      <a:pt x="16" y="1022"/>
                    </a:cubicBezTo>
                    <a:cubicBezTo>
                      <a:pt x="0" y="1407"/>
                      <a:pt x="130" y="1666"/>
                      <a:pt x="352" y="1685"/>
                    </a:cubicBezTo>
                    <a:lnTo>
                      <a:pt x="389" y="1685"/>
                    </a:lnTo>
                    <a:cubicBezTo>
                      <a:pt x="651" y="1685"/>
                      <a:pt x="824" y="1456"/>
                      <a:pt x="916" y="1207"/>
                    </a:cubicBezTo>
                    <a:cubicBezTo>
                      <a:pt x="1071" y="1352"/>
                      <a:pt x="1274" y="1481"/>
                      <a:pt x="1469" y="1481"/>
                    </a:cubicBezTo>
                    <a:cubicBezTo>
                      <a:pt x="1570" y="1481"/>
                      <a:pt x="1712" y="1444"/>
                      <a:pt x="1805" y="1265"/>
                    </a:cubicBezTo>
                    <a:cubicBezTo>
                      <a:pt x="1888" y="1120"/>
                      <a:pt x="1903" y="944"/>
                      <a:pt x="1851" y="787"/>
                    </a:cubicBezTo>
                    <a:cubicBezTo>
                      <a:pt x="1709" y="362"/>
                      <a:pt x="1126" y="84"/>
                      <a:pt x="1098" y="69"/>
                    </a:cubicBezTo>
                    <a:cubicBezTo>
                      <a:pt x="997" y="25"/>
                      <a:pt x="892" y="4"/>
                      <a:pt x="784" y="1"/>
                    </a:cubicBezTo>
                    <a:close/>
                  </a:path>
                </a:pathLst>
              </a:custGeom>
              <a:solidFill>
                <a:srgbClr val="261D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4" name="Google Shape;1014;p9"/>
              <p:cNvSpPr/>
              <p:nvPr/>
            </p:nvSpPr>
            <p:spPr>
              <a:xfrm>
                <a:off x="8792070" y="4893678"/>
                <a:ext cx="69092" cy="50086"/>
              </a:xfrm>
              <a:custGeom>
                <a:avLst/>
                <a:gdLst/>
                <a:ahLst/>
                <a:cxnLst/>
                <a:rect l="l" t="t" r="r" b="b"/>
                <a:pathLst>
                  <a:path w="1934" h="1402" extrusionOk="0">
                    <a:moveTo>
                      <a:pt x="1147" y="1"/>
                    </a:moveTo>
                    <a:cubicBezTo>
                      <a:pt x="1058" y="1"/>
                      <a:pt x="963" y="19"/>
                      <a:pt x="867" y="65"/>
                    </a:cubicBezTo>
                    <a:cubicBezTo>
                      <a:pt x="386" y="290"/>
                      <a:pt x="0" y="740"/>
                      <a:pt x="241" y="1042"/>
                    </a:cubicBezTo>
                    <a:cubicBezTo>
                      <a:pt x="397" y="1239"/>
                      <a:pt x="698" y="1401"/>
                      <a:pt x="1009" y="1401"/>
                    </a:cubicBezTo>
                    <a:cubicBezTo>
                      <a:pt x="1176" y="1401"/>
                      <a:pt x="1347" y="1354"/>
                      <a:pt x="1499" y="1240"/>
                    </a:cubicBezTo>
                    <a:cubicBezTo>
                      <a:pt x="1934" y="910"/>
                      <a:pt x="1934" y="416"/>
                      <a:pt x="1789" y="296"/>
                    </a:cubicBezTo>
                    <a:cubicBezTo>
                      <a:pt x="1789" y="296"/>
                      <a:pt x="1508" y="1"/>
                      <a:pt x="114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5" name="Google Shape;1015;p9"/>
              <p:cNvSpPr/>
              <p:nvPr/>
            </p:nvSpPr>
            <p:spPr>
              <a:xfrm>
                <a:off x="8838763" y="4894428"/>
                <a:ext cx="12397" cy="38369"/>
              </a:xfrm>
              <a:custGeom>
                <a:avLst/>
                <a:gdLst/>
                <a:ahLst/>
                <a:cxnLst/>
                <a:rect l="l" t="t" r="r" b="b"/>
                <a:pathLst>
                  <a:path w="347" h="1074" extrusionOk="0">
                    <a:moveTo>
                      <a:pt x="1" y="0"/>
                    </a:moveTo>
                    <a:cubicBezTo>
                      <a:pt x="1" y="1"/>
                      <a:pt x="214" y="957"/>
                      <a:pt x="346" y="1074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6" name="Google Shape;1016;p9"/>
              <p:cNvSpPr/>
              <p:nvPr/>
            </p:nvSpPr>
            <p:spPr>
              <a:xfrm>
                <a:off x="8835262" y="4891285"/>
                <a:ext cx="19863" cy="44370"/>
              </a:xfrm>
              <a:custGeom>
                <a:avLst/>
                <a:gdLst/>
                <a:ahLst/>
                <a:cxnLst/>
                <a:rect l="l" t="t" r="r" b="b"/>
                <a:pathLst>
                  <a:path w="556" h="1242" extrusionOk="0">
                    <a:moveTo>
                      <a:pt x="98" y="0"/>
                    </a:moveTo>
                    <a:cubicBezTo>
                      <a:pt x="50" y="0"/>
                      <a:pt x="1" y="40"/>
                      <a:pt x="19" y="104"/>
                    </a:cubicBezTo>
                    <a:cubicBezTo>
                      <a:pt x="71" y="335"/>
                      <a:pt x="250" y="1097"/>
                      <a:pt x="392" y="1223"/>
                    </a:cubicBezTo>
                    <a:cubicBezTo>
                      <a:pt x="407" y="1236"/>
                      <a:pt x="426" y="1242"/>
                      <a:pt x="447" y="1242"/>
                    </a:cubicBezTo>
                    <a:cubicBezTo>
                      <a:pt x="521" y="1242"/>
                      <a:pt x="555" y="1149"/>
                      <a:pt x="500" y="1100"/>
                    </a:cubicBezTo>
                    <a:cubicBezTo>
                      <a:pt x="429" y="1038"/>
                      <a:pt x="278" y="517"/>
                      <a:pt x="176" y="70"/>
                    </a:cubicBezTo>
                    <a:cubicBezTo>
                      <a:pt x="168" y="22"/>
                      <a:pt x="133" y="0"/>
                      <a:pt x="9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7" name="Google Shape;1017;p9"/>
              <p:cNvSpPr/>
              <p:nvPr/>
            </p:nvSpPr>
            <p:spPr>
              <a:xfrm>
                <a:off x="8821794" y="4897286"/>
                <a:ext cx="16255" cy="44978"/>
              </a:xfrm>
              <a:custGeom>
                <a:avLst/>
                <a:gdLst/>
                <a:ahLst/>
                <a:cxnLst/>
                <a:rect l="l" t="t" r="r" b="b"/>
                <a:pathLst>
                  <a:path w="455" h="1259" extrusionOk="0">
                    <a:moveTo>
                      <a:pt x="1" y="1"/>
                    </a:moveTo>
                    <a:cubicBezTo>
                      <a:pt x="1" y="1"/>
                      <a:pt x="285" y="1111"/>
                      <a:pt x="454" y="1259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8" name="Google Shape;1018;p9"/>
              <p:cNvSpPr/>
              <p:nvPr/>
            </p:nvSpPr>
            <p:spPr>
              <a:xfrm>
                <a:off x="8818150" y="4894143"/>
                <a:ext cx="23864" cy="51122"/>
              </a:xfrm>
              <a:custGeom>
                <a:avLst/>
                <a:gdLst/>
                <a:ahLst/>
                <a:cxnLst/>
                <a:rect l="l" t="t" r="r" b="b"/>
                <a:pathLst>
                  <a:path w="668" h="1431" extrusionOk="0">
                    <a:moveTo>
                      <a:pt x="103" y="1"/>
                    </a:moveTo>
                    <a:cubicBezTo>
                      <a:pt x="52" y="1"/>
                      <a:pt x="1" y="43"/>
                      <a:pt x="23" y="110"/>
                    </a:cubicBezTo>
                    <a:cubicBezTo>
                      <a:pt x="72" y="298"/>
                      <a:pt x="325" y="1251"/>
                      <a:pt x="504" y="1409"/>
                    </a:cubicBezTo>
                    <a:cubicBezTo>
                      <a:pt x="519" y="1421"/>
                      <a:pt x="538" y="1427"/>
                      <a:pt x="556" y="1427"/>
                    </a:cubicBezTo>
                    <a:lnTo>
                      <a:pt x="556" y="1430"/>
                    </a:lnTo>
                    <a:cubicBezTo>
                      <a:pt x="630" y="1430"/>
                      <a:pt x="667" y="1338"/>
                      <a:pt x="612" y="1288"/>
                    </a:cubicBezTo>
                    <a:cubicBezTo>
                      <a:pt x="507" y="1196"/>
                      <a:pt x="297" y="520"/>
                      <a:pt x="180" y="70"/>
                    </a:cubicBezTo>
                    <a:cubicBezTo>
                      <a:pt x="172" y="22"/>
                      <a:pt x="138" y="1"/>
                      <a:pt x="10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9" name="Google Shape;1019;p9"/>
              <p:cNvSpPr/>
              <p:nvPr/>
            </p:nvSpPr>
            <p:spPr>
              <a:xfrm>
                <a:off x="8888458" y="4866562"/>
                <a:ext cx="33189" cy="34296"/>
              </a:xfrm>
              <a:custGeom>
                <a:avLst/>
                <a:gdLst/>
                <a:ahLst/>
                <a:cxnLst/>
                <a:rect l="l" t="t" r="r" b="b"/>
                <a:pathLst>
                  <a:path w="929" h="960" extrusionOk="0">
                    <a:moveTo>
                      <a:pt x="841" y="1"/>
                    </a:moveTo>
                    <a:cubicBezTo>
                      <a:pt x="805" y="1"/>
                      <a:pt x="770" y="22"/>
                      <a:pt x="763" y="68"/>
                    </a:cubicBezTo>
                    <a:cubicBezTo>
                      <a:pt x="682" y="679"/>
                      <a:pt x="118" y="796"/>
                      <a:pt x="96" y="799"/>
                    </a:cubicBezTo>
                    <a:cubicBezTo>
                      <a:pt x="1" y="817"/>
                      <a:pt x="13" y="959"/>
                      <a:pt x="112" y="959"/>
                    </a:cubicBezTo>
                    <a:lnTo>
                      <a:pt x="127" y="959"/>
                    </a:lnTo>
                    <a:cubicBezTo>
                      <a:pt x="133" y="956"/>
                      <a:pt x="824" y="820"/>
                      <a:pt x="923" y="90"/>
                    </a:cubicBezTo>
                    <a:cubicBezTo>
                      <a:pt x="928" y="32"/>
                      <a:pt x="884" y="1"/>
                      <a:pt x="84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0" name="Google Shape;1020;p9"/>
              <p:cNvSpPr/>
              <p:nvPr/>
            </p:nvSpPr>
            <p:spPr>
              <a:xfrm>
                <a:off x="8810218" y="4907861"/>
                <a:ext cx="12825" cy="35511"/>
              </a:xfrm>
              <a:custGeom>
                <a:avLst/>
                <a:gdLst/>
                <a:ahLst/>
                <a:cxnLst/>
                <a:rect l="l" t="t" r="r" b="b"/>
                <a:pathLst>
                  <a:path w="359" h="994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" y="1"/>
                      <a:pt x="143" y="827"/>
                      <a:pt x="359" y="994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1" name="Google Shape;1021;p9"/>
              <p:cNvSpPr/>
              <p:nvPr/>
            </p:nvSpPr>
            <p:spPr>
              <a:xfrm>
                <a:off x="8806824" y="4904860"/>
                <a:ext cx="20185" cy="41512"/>
              </a:xfrm>
              <a:custGeom>
                <a:avLst/>
                <a:gdLst/>
                <a:ahLst/>
                <a:cxnLst/>
                <a:rect l="l" t="t" r="r" b="b"/>
                <a:pathLst>
                  <a:path w="565" h="1162" extrusionOk="0">
                    <a:moveTo>
                      <a:pt x="96" y="0"/>
                    </a:moveTo>
                    <a:cubicBezTo>
                      <a:pt x="48" y="0"/>
                      <a:pt x="0" y="37"/>
                      <a:pt x="16" y="100"/>
                    </a:cubicBezTo>
                    <a:cubicBezTo>
                      <a:pt x="31" y="186"/>
                      <a:pt x="173" y="961"/>
                      <a:pt x="404" y="1143"/>
                    </a:cubicBezTo>
                    <a:cubicBezTo>
                      <a:pt x="420" y="1155"/>
                      <a:pt x="435" y="1161"/>
                      <a:pt x="454" y="1161"/>
                    </a:cubicBezTo>
                    <a:cubicBezTo>
                      <a:pt x="531" y="1161"/>
                      <a:pt x="565" y="1062"/>
                      <a:pt x="503" y="1016"/>
                    </a:cubicBezTo>
                    <a:cubicBezTo>
                      <a:pt x="364" y="908"/>
                      <a:pt x="229" y="381"/>
                      <a:pt x="176" y="72"/>
                    </a:cubicBezTo>
                    <a:cubicBezTo>
                      <a:pt x="169" y="23"/>
                      <a:pt x="133" y="0"/>
                      <a:pt x="9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2" name="Google Shape;1022;p9"/>
              <p:cNvSpPr/>
              <p:nvPr/>
            </p:nvSpPr>
            <p:spPr>
              <a:xfrm>
                <a:off x="8888387" y="4899466"/>
                <a:ext cx="46157" cy="17898"/>
              </a:xfrm>
              <a:custGeom>
                <a:avLst/>
                <a:gdLst/>
                <a:ahLst/>
                <a:cxnLst/>
                <a:rect l="l" t="t" r="r" b="b"/>
                <a:pathLst>
                  <a:path w="1292" h="501" extrusionOk="0">
                    <a:moveTo>
                      <a:pt x="514" y="1"/>
                    </a:moveTo>
                    <a:cubicBezTo>
                      <a:pt x="390" y="1"/>
                      <a:pt x="249" y="22"/>
                      <a:pt x="92" y="75"/>
                    </a:cubicBezTo>
                    <a:cubicBezTo>
                      <a:pt x="0" y="106"/>
                      <a:pt x="34" y="234"/>
                      <a:pt x="116" y="234"/>
                    </a:cubicBezTo>
                    <a:cubicBezTo>
                      <a:pt x="125" y="234"/>
                      <a:pt x="135" y="233"/>
                      <a:pt x="145" y="230"/>
                    </a:cubicBezTo>
                    <a:cubicBezTo>
                      <a:pt x="286" y="182"/>
                      <a:pt x="410" y="163"/>
                      <a:pt x="518" y="163"/>
                    </a:cubicBezTo>
                    <a:cubicBezTo>
                      <a:pt x="937" y="163"/>
                      <a:pt x="1122" y="446"/>
                      <a:pt x="1132" y="461"/>
                    </a:cubicBezTo>
                    <a:cubicBezTo>
                      <a:pt x="1147" y="486"/>
                      <a:pt x="1172" y="501"/>
                      <a:pt x="1199" y="501"/>
                    </a:cubicBezTo>
                    <a:cubicBezTo>
                      <a:pt x="1215" y="501"/>
                      <a:pt x="1230" y="495"/>
                      <a:pt x="1243" y="489"/>
                    </a:cubicBezTo>
                    <a:cubicBezTo>
                      <a:pt x="1280" y="464"/>
                      <a:pt x="1292" y="415"/>
                      <a:pt x="1270" y="378"/>
                    </a:cubicBezTo>
                    <a:cubicBezTo>
                      <a:pt x="1268" y="373"/>
                      <a:pt x="1031" y="1"/>
                      <a:pt x="51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23" name="Google Shape;1023;p9"/>
            <p:cNvSpPr/>
            <p:nvPr/>
          </p:nvSpPr>
          <p:spPr>
            <a:xfrm>
              <a:off x="3344561" y="4693153"/>
              <a:ext cx="122063" cy="122890"/>
            </a:xfrm>
            <a:custGeom>
              <a:avLst/>
              <a:gdLst/>
              <a:ahLst/>
              <a:cxnLst/>
              <a:rect l="l" t="t" r="r" b="b"/>
              <a:pathLst>
                <a:path w="1919" h="1932" extrusionOk="0">
                  <a:moveTo>
                    <a:pt x="1024" y="248"/>
                  </a:moveTo>
                  <a:cubicBezTo>
                    <a:pt x="1049" y="331"/>
                    <a:pt x="1076" y="442"/>
                    <a:pt x="1095" y="513"/>
                  </a:cubicBezTo>
                  <a:cubicBezTo>
                    <a:pt x="1141" y="704"/>
                    <a:pt x="1150" y="747"/>
                    <a:pt x="1175" y="781"/>
                  </a:cubicBezTo>
                  <a:cubicBezTo>
                    <a:pt x="1200" y="815"/>
                    <a:pt x="1234" y="828"/>
                    <a:pt x="1425" y="895"/>
                  </a:cubicBezTo>
                  <a:cubicBezTo>
                    <a:pt x="1490" y="920"/>
                    <a:pt x="1592" y="957"/>
                    <a:pt x="1669" y="988"/>
                  </a:cubicBezTo>
                  <a:cubicBezTo>
                    <a:pt x="1561" y="1037"/>
                    <a:pt x="1388" y="1102"/>
                    <a:pt x="1234" y="1154"/>
                  </a:cubicBezTo>
                  <a:cubicBezTo>
                    <a:pt x="1212" y="1164"/>
                    <a:pt x="1194" y="1179"/>
                    <a:pt x="1184" y="1201"/>
                  </a:cubicBezTo>
                  <a:cubicBezTo>
                    <a:pt x="1110" y="1377"/>
                    <a:pt x="1015" y="1577"/>
                    <a:pt x="953" y="1688"/>
                  </a:cubicBezTo>
                  <a:cubicBezTo>
                    <a:pt x="910" y="1568"/>
                    <a:pt x="851" y="1358"/>
                    <a:pt x="805" y="1173"/>
                  </a:cubicBezTo>
                  <a:cubicBezTo>
                    <a:pt x="796" y="1139"/>
                    <a:pt x="771" y="1114"/>
                    <a:pt x="737" y="1108"/>
                  </a:cubicBezTo>
                  <a:cubicBezTo>
                    <a:pt x="558" y="1071"/>
                    <a:pt x="355" y="1028"/>
                    <a:pt x="241" y="994"/>
                  </a:cubicBezTo>
                  <a:cubicBezTo>
                    <a:pt x="416" y="905"/>
                    <a:pt x="595" y="821"/>
                    <a:pt x="780" y="747"/>
                  </a:cubicBezTo>
                  <a:cubicBezTo>
                    <a:pt x="802" y="738"/>
                    <a:pt x="820" y="723"/>
                    <a:pt x="830" y="698"/>
                  </a:cubicBezTo>
                  <a:cubicBezTo>
                    <a:pt x="885" y="547"/>
                    <a:pt x="953" y="396"/>
                    <a:pt x="1024" y="248"/>
                  </a:cubicBezTo>
                  <a:close/>
                  <a:moveTo>
                    <a:pt x="1046" y="1"/>
                  </a:moveTo>
                  <a:cubicBezTo>
                    <a:pt x="993" y="1"/>
                    <a:pt x="916" y="1"/>
                    <a:pt x="685" y="605"/>
                  </a:cubicBezTo>
                  <a:cubicBezTo>
                    <a:pt x="40" y="865"/>
                    <a:pt x="19" y="948"/>
                    <a:pt x="6" y="982"/>
                  </a:cubicBezTo>
                  <a:cubicBezTo>
                    <a:pt x="0" y="1013"/>
                    <a:pt x="6" y="1043"/>
                    <a:pt x="22" y="1068"/>
                  </a:cubicBezTo>
                  <a:cubicBezTo>
                    <a:pt x="40" y="1093"/>
                    <a:pt x="89" y="1158"/>
                    <a:pt x="651" y="1265"/>
                  </a:cubicBezTo>
                  <a:cubicBezTo>
                    <a:pt x="817" y="1932"/>
                    <a:pt x="879" y="1932"/>
                    <a:pt x="941" y="1932"/>
                  </a:cubicBezTo>
                  <a:lnTo>
                    <a:pt x="947" y="1932"/>
                  </a:lnTo>
                  <a:cubicBezTo>
                    <a:pt x="999" y="1929"/>
                    <a:pt x="1058" y="1926"/>
                    <a:pt x="1329" y="1306"/>
                  </a:cubicBezTo>
                  <a:cubicBezTo>
                    <a:pt x="1499" y="1244"/>
                    <a:pt x="1817" y="1127"/>
                    <a:pt x="1885" y="1065"/>
                  </a:cubicBezTo>
                  <a:cubicBezTo>
                    <a:pt x="1909" y="1040"/>
                    <a:pt x="1918" y="1006"/>
                    <a:pt x="1915" y="972"/>
                  </a:cubicBezTo>
                  <a:cubicBezTo>
                    <a:pt x="1900" y="895"/>
                    <a:pt x="1814" y="855"/>
                    <a:pt x="1484" y="735"/>
                  </a:cubicBezTo>
                  <a:cubicBezTo>
                    <a:pt x="1422" y="713"/>
                    <a:pt x="1348" y="686"/>
                    <a:pt x="1314" y="670"/>
                  </a:cubicBezTo>
                  <a:cubicBezTo>
                    <a:pt x="1302" y="633"/>
                    <a:pt x="1280" y="547"/>
                    <a:pt x="1262" y="473"/>
                  </a:cubicBezTo>
                  <a:cubicBezTo>
                    <a:pt x="1203" y="241"/>
                    <a:pt x="1169" y="100"/>
                    <a:pt x="1126" y="44"/>
                  </a:cubicBezTo>
                  <a:cubicBezTo>
                    <a:pt x="1107" y="19"/>
                    <a:pt x="1076" y="4"/>
                    <a:pt x="10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2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bg>
      <p:bgPr>
        <a:solidFill>
          <a:schemeClr val="dk2"/>
        </a:solidFill>
        <a:effectLst/>
      </p:bgPr>
    </p:bg>
    <p:spTree>
      <p:nvGrpSpPr>
        <p:cNvPr id="1" name="Shape 2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0" name="Google Shape;2180;p22"/>
          <p:cNvSpPr/>
          <p:nvPr/>
        </p:nvSpPr>
        <p:spPr>
          <a:xfrm>
            <a:off x="-111285" y="-151800"/>
            <a:ext cx="9366570" cy="5506907"/>
          </a:xfrm>
          <a:custGeom>
            <a:avLst/>
            <a:gdLst/>
            <a:ahLst/>
            <a:cxnLst/>
            <a:rect l="l" t="t" r="r" b="b"/>
            <a:pathLst>
              <a:path w="287870" h="169248" extrusionOk="0">
                <a:moveTo>
                  <a:pt x="17455" y="3287"/>
                </a:moveTo>
                <a:lnTo>
                  <a:pt x="17455" y="9371"/>
                </a:lnTo>
                <a:lnTo>
                  <a:pt x="11371" y="9371"/>
                </a:lnTo>
                <a:lnTo>
                  <a:pt x="11371" y="3287"/>
                </a:lnTo>
                <a:close/>
                <a:moveTo>
                  <a:pt x="24503" y="3287"/>
                </a:moveTo>
                <a:lnTo>
                  <a:pt x="24503" y="9371"/>
                </a:lnTo>
                <a:lnTo>
                  <a:pt x="18431" y="9371"/>
                </a:lnTo>
                <a:lnTo>
                  <a:pt x="18431" y="3287"/>
                </a:lnTo>
                <a:close/>
                <a:moveTo>
                  <a:pt x="31564" y="3287"/>
                </a:moveTo>
                <a:lnTo>
                  <a:pt x="31564" y="9371"/>
                </a:lnTo>
                <a:lnTo>
                  <a:pt x="25492" y="9371"/>
                </a:lnTo>
                <a:lnTo>
                  <a:pt x="25492" y="3287"/>
                </a:lnTo>
                <a:close/>
                <a:moveTo>
                  <a:pt x="38612" y="3287"/>
                </a:moveTo>
                <a:lnTo>
                  <a:pt x="38612" y="9371"/>
                </a:lnTo>
                <a:lnTo>
                  <a:pt x="32540" y="9371"/>
                </a:lnTo>
                <a:lnTo>
                  <a:pt x="32540" y="3287"/>
                </a:lnTo>
                <a:close/>
                <a:moveTo>
                  <a:pt x="45673" y="3287"/>
                </a:moveTo>
                <a:lnTo>
                  <a:pt x="45673" y="9371"/>
                </a:lnTo>
                <a:lnTo>
                  <a:pt x="39601" y="9371"/>
                </a:lnTo>
                <a:lnTo>
                  <a:pt x="39601" y="3287"/>
                </a:lnTo>
                <a:close/>
                <a:moveTo>
                  <a:pt x="52721" y="3287"/>
                </a:moveTo>
                <a:lnTo>
                  <a:pt x="52721" y="9371"/>
                </a:lnTo>
                <a:lnTo>
                  <a:pt x="46649" y="9371"/>
                </a:lnTo>
                <a:lnTo>
                  <a:pt x="46649" y="3287"/>
                </a:lnTo>
                <a:close/>
                <a:moveTo>
                  <a:pt x="59782" y="3287"/>
                </a:moveTo>
                <a:lnTo>
                  <a:pt x="59782" y="9371"/>
                </a:lnTo>
                <a:lnTo>
                  <a:pt x="53709" y="9371"/>
                </a:lnTo>
                <a:lnTo>
                  <a:pt x="53709" y="3287"/>
                </a:lnTo>
                <a:close/>
                <a:moveTo>
                  <a:pt x="66842" y="3287"/>
                </a:moveTo>
                <a:lnTo>
                  <a:pt x="66842" y="9371"/>
                </a:lnTo>
                <a:lnTo>
                  <a:pt x="60770" y="9371"/>
                </a:lnTo>
                <a:lnTo>
                  <a:pt x="60770" y="3287"/>
                </a:lnTo>
                <a:close/>
                <a:moveTo>
                  <a:pt x="73902" y="3287"/>
                </a:moveTo>
                <a:lnTo>
                  <a:pt x="73902" y="9371"/>
                </a:lnTo>
                <a:lnTo>
                  <a:pt x="67818" y="9371"/>
                </a:lnTo>
                <a:lnTo>
                  <a:pt x="67818" y="3287"/>
                </a:lnTo>
                <a:close/>
                <a:moveTo>
                  <a:pt x="80951" y="3287"/>
                </a:moveTo>
                <a:lnTo>
                  <a:pt x="80951" y="9371"/>
                </a:lnTo>
                <a:lnTo>
                  <a:pt x="74879" y="9371"/>
                </a:lnTo>
                <a:lnTo>
                  <a:pt x="74879" y="3287"/>
                </a:lnTo>
                <a:close/>
                <a:moveTo>
                  <a:pt x="88011" y="3287"/>
                </a:moveTo>
                <a:lnTo>
                  <a:pt x="88011" y="9371"/>
                </a:lnTo>
                <a:lnTo>
                  <a:pt x="81939" y="9371"/>
                </a:lnTo>
                <a:lnTo>
                  <a:pt x="81939" y="3287"/>
                </a:lnTo>
                <a:close/>
                <a:moveTo>
                  <a:pt x="95060" y="3287"/>
                </a:moveTo>
                <a:lnTo>
                  <a:pt x="95060" y="9371"/>
                </a:lnTo>
                <a:lnTo>
                  <a:pt x="88988" y="9371"/>
                </a:lnTo>
                <a:lnTo>
                  <a:pt x="88988" y="3287"/>
                </a:lnTo>
                <a:close/>
                <a:moveTo>
                  <a:pt x="102120" y="3287"/>
                </a:moveTo>
                <a:lnTo>
                  <a:pt x="102120" y="9371"/>
                </a:lnTo>
                <a:lnTo>
                  <a:pt x="96036" y="9371"/>
                </a:lnTo>
                <a:lnTo>
                  <a:pt x="96036" y="3287"/>
                </a:lnTo>
                <a:close/>
                <a:moveTo>
                  <a:pt x="109169" y="3287"/>
                </a:moveTo>
                <a:lnTo>
                  <a:pt x="109169" y="9371"/>
                </a:lnTo>
                <a:lnTo>
                  <a:pt x="103097" y="9371"/>
                </a:lnTo>
                <a:lnTo>
                  <a:pt x="103097" y="3287"/>
                </a:lnTo>
                <a:close/>
                <a:moveTo>
                  <a:pt x="116229" y="3287"/>
                </a:moveTo>
                <a:lnTo>
                  <a:pt x="116229" y="9371"/>
                </a:lnTo>
                <a:lnTo>
                  <a:pt x="110157" y="9371"/>
                </a:lnTo>
                <a:lnTo>
                  <a:pt x="110157" y="3287"/>
                </a:lnTo>
                <a:close/>
                <a:moveTo>
                  <a:pt x="123278" y="3287"/>
                </a:moveTo>
                <a:lnTo>
                  <a:pt x="123278" y="9371"/>
                </a:lnTo>
                <a:lnTo>
                  <a:pt x="117205" y="9371"/>
                </a:lnTo>
                <a:lnTo>
                  <a:pt x="117205" y="3287"/>
                </a:lnTo>
                <a:close/>
                <a:moveTo>
                  <a:pt x="130338" y="3287"/>
                </a:moveTo>
                <a:lnTo>
                  <a:pt x="130338" y="9371"/>
                </a:lnTo>
                <a:lnTo>
                  <a:pt x="124266" y="9371"/>
                </a:lnTo>
                <a:lnTo>
                  <a:pt x="124266" y="3287"/>
                </a:lnTo>
                <a:close/>
                <a:moveTo>
                  <a:pt x="137387" y="3287"/>
                </a:moveTo>
                <a:lnTo>
                  <a:pt x="137387" y="9371"/>
                </a:lnTo>
                <a:lnTo>
                  <a:pt x="131314" y="9371"/>
                </a:lnTo>
                <a:lnTo>
                  <a:pt x="131314" y="3287"/>
                </a:lnTo>
                <a:close/>
                <a:moveTo>
                  <a:pt x="144447" y="3287"/>
                </a:moveTo>
                <a:lnTo>
                  <a:pt x="144447" y="9371"/>
                </a:lnTo>
                <a:lnTo>
                  <a:pt x="138375" y="9371"/>
                </a:lnTo>
                <a:lnTo>
                  <a:pt x="138375" y="3287"/>
                </a:lnTo>
                <a:close/>
                <a:moveTo>
                  <a:pt x="151495" y="3287"/>
                </a:moveTo>
                <a:lnTo>
                  <a:pt x="151495" y="9371"/>
                </a:lnTo>
                <a:lnTo>
                  <a:pt x="145423" y="9371"/>
                </a:lnTo>
                <a:lnTo>
                  <a:pt x="145423" y="3287"/>
                </a:lnTo>
                <a:close/>
                <a:moveTo>
                  <a:pt x="158556" y="3287"/>
                </a:moveTo>
                <a:lnTo>
                  <a:pt x="158556" y="9371"/>
                </a:lnTo>
                <a:lnTo>
                  <a:pt x="152484" y="9371"/>
                </a:lnTo>
                <a:lnTo>
                  <a:pt x="152484" y="3287"/>
                </a:lnTo>
                <a:close/>
                <a:moveTo>
                  <a:pt x="165604" y="3287"/>
                </a:moveTo>
                <a:lnTo>
                  <a:pt x="165604" y="9371"/>
                </a:lnTo>
                <a:lnTo>
                  <a:pt x="159532" y="9371"/>
                </a:lnTo>
                <a:lnTo>
                  <a:pt x="159532" y="3287"/>
                </a:lnTo>
                <a:close/>
                <a:moveTo>
                  <a:pt x="172665" y="3287"/>
                </a:moveTo>
                <a:lnTo>
                  <a:pt x="172665" y="9371"/>
                </a:lnTo>
                <a:lnTo>
                  <a:pt x="166581" y="9371"/>
                </a:lnTo>
                <a:lnTo>
                  <a:pt x="166581" y="3287"/>
                </a:lnTo>
                <a:close/>
                <a:moveTo>
                  <a:pt x="179713" y="3287"/>
                </a:moveTo>
                <a:lnTo>
                  <a:pt x="179713" y="9371"/>
                </a:lnTo>
                <a:lnTo>
                  <a:pt x="173641" y="9371"/>
                </a:lnTo>
                <a:lnTo>
                  <a:pt x="173641" y="3287"/>
                </a:lnTo>
                <a:close/>
                <a:moveTo>
                  <a:pt x="186774" y="3287"/>
                </a:moveTo>
                <a:lnTo>
                  <a:pt x="186774" y="9371"/>
                </a:lnTo>
                <a:lnTo>
                  <a:pt x="180702" y="9371"/>
                </a:lnTo>
                <a:lnTo>
                  <a:pt x="180702" y="3287"/>
                </a:lnTo>
                <a:close/>
                <a:moveTo>
                  <a:pt x="193822" y="3287"/>
                </a:moveTo>
                <a:lnTo>
                  <a:pt x="193822" y="9371"/>
                </a:lnTo>
                <a:lnTo>
                  <a:pt x="187750" y="9371"/>
                </a:lnTo>
                <a:lnTo>
                  <a:pt x="187750" y="3287"/>
                </a:lnTo>
                <a:close/>
                <a:moveTo>
                  <a:pt x="200883" y="3287"/>
                </a:moveTo>
                <a:lnTo>
                  <a:pt x="200883" y="9371"/>
                </a:lnTo>
                <a:lnTo>
                  <a:pt x="194810" y="9371"/>
                </a:lnTo>
                <a:lnTo>
                  <a:pt x="194810" y="3287"/>
                </a:lnTo>
                <a:close/>
                <a:moveTo>
                  <a:pt x="207931" y="3287"/>
                </a:moveTo>
                <a:lnTo>
                  <a:pt x="207931" y="9371"/>
                </a:lnTo>
                <a:lnTo>
                  <a:pt x="201859" y="9371"/>
                </a:lnTo>
                <a:lnTo>
                  <a:pt x="201859" y="3287"/>
                </a:lnTo>
                <a:close/>
                <a:moveTo>
                  <a:pt x="214992" y="3287"/>
                </a:moveTo>
                <a:lnTo>
                  <a:pt x="214992" y="9371"/>
                </a:lnTo>
                <a:lnTo>
                  <a:pt x="208919" y="9371"/>
                </a:lnTo>
                <a:lnTo>
                  <a:pt x="208919" y="3287"/>
                </a:lnTo>
                <a:close/>
                <a:moveTo>
                  <a:pt x="222052" y="3287"/>
                </a:moveTo>
                <a:lnTo>
                  <a:pt x="222052" y="9371"/>
                </a:lnTo>
                <a:lnTo>
                  <a:pt x="215968" y="9371"/>
                </a:lnTo>
                <a:lnTo>
                  <a:pt x="215968" y="3287"/>
                </a:lnTo>
                <a:close/>
                <a:moveTo>
                  <a:pt x="229100" y="3287"/>
                </a:moveTo>
                <a:lnTo>
                  <a:pt x="229100" y="9371"/>
                </a:lnTo>
                <a:lnTo>
                  <a:pt x="223028" y="9371"/>
                </a:lnTo>
                <a:lnTo>
                  <a:pt x="223028" y="3287"/>
                </a:lnTo>
                <a:close/>
                <a:moveTo>
                  <a:pt x="236161" y="3287"/>
                </a:moveTo>
                <a:lnTo>
                  <a:pt x="236161" y="9371"/>
                </a:lnTo>
                <a:lnTo>
                  <a:pt x="230077" y="9371"/>
                </a:lnTo>
                <a:lnTo>
                  <a:pt x="230077" y="3287"/>
                </a:lnTo>
                <a:close/>
                <a:moveTo>
                  <a:pt x="243209" y="3287"/>
                </a:moveTo>
                <a:lnTo>
                  <a:pt x="243209" y="9371"/>
                </a:lnTo>
                <a:lnTo>
                  <a:pt x="237137" y="9371"/>
                </a:lnTo>
                <a:lnTo>
                  <a:pt x="237137" y="3287"/>
                </a:lnTo>
                <a:close/>
                <a:moveTo>
                  <a:pt x="250270" y="3287"/>
                </a:moveTo>
                <a:lnTo>
                  <a:pt x="250270" y="9371"/>
                </a:lnTo>
                <a:lnTo>
                  <a:pt x="244198" y="9371"/>
                </a:lnTo>
                <a:lnTo>
                  <a:pt x="244198" y="3287"/>
                </a:lnTo>
                <a:close/>
                <a:moveTo>
                  <a:pt x="257318" y="3287"/>
                </a:moveTo>
                <a:lnTo>
                  <a:pt x="257318" y="9371"/>
                </a:lnTo>
                <a:lnTo>
                  <a:pt x="251246" y="9371"/>
                </a:lnTo>
                <a:lnTo>
                  <a:pt x="251246" y="3287"/>
                </a:lnTo>
                <a:close/>
                <a:moveTo>
                  <a:pt x="264379" y="3287"/>
                </a:moveTo>
                <a:lnTo>
                  <a:pt x="264379" y="9371"/>
                </a:lnTo>
                <a:lnTo>
                  <a:pt x="258306" y="9371"/>
                </a:lnTo>
                <a:lnTo>
                  <a:pt x="258306" y="3287"/>
                </a:lnTo>
                <a:close/>
                <a:moveTo>
                  <a:pt x="271427" y="3287"/>
                </a:moveTo>
                <a:lnTo>
                  <a:pt x="271427" y="9371"/>
                </a:lnTo>
                <a:lnTo>
                  <a:pt x="265355" y="9371"/>
                </a:lnTo>
                <a:lnTo>
                  <a:pt x="265355" y="3287"/>
                </a:lnTo>
                <a:close/>
                <a:moveTo>
                  <a:pt x="278488" y="3287"/>
                </a:moveTo>
                <a:lnTo>
                  <a:pt x="278488" y="9371"/>
                </a:lnTo>
                <a:lnTo>
                  <a:pt x="272415" y="9371"/>
                </a:lnTo>
                <a:lnTo>
                  <a:pt x="272415" y="3287"/>
                </a:lnTo>
                <a:close/>
                <a:moveTo>
                  <a:pt x="17443" y="10347"/>
                </a:moveTo>
                <a:lnTo>
                  <a:pt x="17443" y="16419"/>
                </a:lnTo>
                <a:lnTo>
                  <a:pt x="11371" y="16419"/>
                </a:lnTo>
                <a:lnTo>
                  <a:pt x="11371" y="10347"/>
                </a:lnTo>
                <a:close/>
                <a:moveTo>
                  <a:pt x="24503" y="10347"/>
                </a:moveTo>
                <a:lnTo>
                  <a:pt x="24503" y="16419"/>
                </a:lnTo>
                <a:lnTo>
                  <a:pt x="18431" y="16419"/>
                </a:lnTo>
                <a:lnTo>
                  <a:pt x="18431" y="10347"/>
                </a:lnTo>
                <a:close/>
                <a:moveTo>
                  <a:pt x="31564" y="10347"/>
                </a:moveTo>
                <a:lnTo>
                  <a:pt x="31564" y="16419"/>
                </a:lnTo>
                <a:lnTo>
                  <a:pt x="25492" y="16419"/>
                </a:lnTo>
                <a:lnTo>
                  <a:pt x="25492" y="10347"/>
                </a:lnTo>
                <a:close/>
                <a:moveTo>
                  <a:pt x="38612" y="10347"/>
                </a:moveTo>
                <a:lnTo>
                  <a:pt x="38612" y="16419"/>
                </a:lnTo>
                <a:lnTo>
                  <a:pt x="32540" y="16419"/>
                </a:lnTo>
                <a:lnTo>
                  <a:pt x="32540" y="10347"/>
                </a:lnTo>
                <a:close/>
                <a:moveTo>
                  <a:pt x="45673" y="10347"/>
                </a:moveTo>
                <a:lnTo>
                  <a:pt x="45673" y="16419"/>
                </a:lnTo>
                <a:lnTo>
                  <a:pt x="39601" y="16419"/>
                </a:lnTo>
                <a:lnTo>
                  <a:pt x="39601" y="10347"/>
                </a:lnTo>
                <a:close/>
                <a:moveTo>
                  <a:pt x="52721" y="10347"/>
                </a:moveTo>
                <a:lnTo>
                  <a:pt x="52721" y="16419"/>
                </a:lnTo>
                <a:lnTo>
                  <a:pt x="46649" y="16419"/>
                </a:lnTo>
                <a:lnTo>
                  <a:pt x="46649" y="10347"/>
                </a:lnTo>
                <a:close/>
                <a:moveTo>
                  <a:pt x="59782" y="10347"/>
                </a:moveTo>
                <a:lnTo>
                  <a:pt x="59782" y="16419"/>
                </a:lnTo>
                <a:lnTo>
                  <a:pt x="53709" y="16419"/>
                </a:lnTo>
                <a:lnTo>
                  <a:pt x="53709" y="10347"/>
                </a:lnTo>
                <a:close/>
                <a:moveTo>
                  <a:pt x="66842" y="10347"/>
                </a:moveTo>
                <a:lnTo>
                  <a:pt x="66842" y="16419"/>
                </a:lnTo>
                <a:lnTo>
                  <a:pt x="60758" y="16419"/>
                </a:lnTo>
                <a:lnTo>
                  <a:pt x="60758" y="10347"/>
                </a:lnTo>
                <a:close/>
                <a:moveTo>
                  <a:pt x="73902" y="10347"/>
                </a:moveTo>
                <a:lnTo>
                  <a:pt x="73902" y="16419"/>
                </a:lnTo>
                <a:lnTo>
                  <a:pt x="67818" y="16419"/>
                </a:lnTo>
                <a:lnTo>
                  <a:pt x="67818" y="10347"/>
                </a:lnTo>
                <a:close/>
                <a:moveTo>
                  <a:pt x="80951" y="10347"/>
                </a:moveTo>
                <a:lnTo>
                  <a:pt x="80951" y="16419"/>
                </a:lnTo>
                <a:lnTo>
                  <a:pt x="74879" y="16419"/>
                </a:lnTo>
                <a:lnTo>
                  <a:pt x="74879" y="10347"/>
                </a:lnTo>
                <a:close/>
                <a:moveTo>
                  <a:pt x="88011" y="10347"/>
                </a:moveTo>
                <a:lnTo>
                  <a:pt x="88011" y="16419"/>
                </a:lnTo>
                <a:lnTo>
                  <a:pt x="81927" y="16419"/>
                </a:lnTo>
                <a:lnTo>
                  <a:pt x="81927" y="10347"/>
                </a:lnTo>
                <a:close/>
                <a:moveTo>
                  <a:pt x="95060" y="10347"/>
                </a:moveTo>
                <a:lnTo>
                  <a:pt x="95060" y="16419"/>
                </a:lnTo>
                <a:lnTo>
                  <a:pt x="88988" y="16419"/>
                </a:lnTo>
                <a:lnTo>
                  <a:pt x="88988" y="10347"/>
                </a:lnTo>
                <a:close/>
                <a:moveTo>
                  <a:pt x="102120" y="10347"/>
                </a:moveTo>
                <a:lnTo>
                  <a:pt x="102120" y="16419"/>
                </a:lnTo>
                <a:lnTo>
                  <a:pt x="96036" y="16419"/>
                </a:lnTo>
                <a:lnTo>
                  <a:pt x="96036" y="10347"/>
                </a:lnTo>
                <a:close/>
                <a:moveTo>
                  <a:pt x="109169" y="10347"/>
                </a:moveTo>
                <a:lnTo>
                  <a:pt x="109169" y="16419"/>
                </a:lnTo>
                <a:lnTo>
                  <a:pt x="103097" y="16419"/>
                </a:lnTo>
                <a:lnTo>
                  <a:pt x="103097" y="10347"/>
                </a:lnTo>
                <a:close/>
                <a:moveTo>
                  <a:pt x="116229" y="10347"/>
                </a:moveTo>
                <a:lnTo>
                  <a:pt x="116229" y="16419"/>
                </a:lnTo>
                <a:lnTo>
                  <a:pt x="110157" y="16419"/>
                </a:lnTo>
                <a:lnTo>
                  <a:pt x="110157" y="10347"/>
                </a:lnTo>
                <a:close/>
                <a:moveTo>
                  <a:pt x="123278" y="10347"/>
                </a:moveTo>
                <a:lnTo>
                  <a:pt x="123278" y="16419"/>
                </a:lnTo>
                <a:lnTo>
                  <a:pt x="117205" y="16419"/>
                </a:lnTo>
                <a:lnTo>
                  <a:pt x="117205" y="10347"/>
                </a:lnTo>
                <a:close/>
                <a:moveTo>
                  <a:pt x="130338" y="10347"/>
                </a:moveTo>
                <a:lnTo>
                  <a:pt x="130338" y="16419"/>
                </a:lnTo>
                <a:lnTo>
                  <a:pt x="124254" y="16419"/>
                </a:lnTo>
                <a:lnTo>
                  <a:pt x="124254" y="10347"/>
                </a:lnTo>
                <a:close/>
                <a:moveTo>
                  <a:pt x="137387" y="10347"/>
                </a:moveTo>
                <a:lnTo>
                  <a:pt x="137387" y="16419"/>
                </a:lnTo>
                <a:lnTo>
                  <a:pt x="131314" y="16419"/>
                </a:lnTo>
                <a:lnTo>
                  <a:pt x="131314" y="10347"/>
                </a:lnTo>
                <a:close/>
                <a:moveTo>
                  <a:pt x="144447" y="10347"/>
                </a:moveTo>
                <a:lnTo>
                  <a:pt x="144447" y="16419"/>
                </a:lnTo>
                <a:lnTo>
                  <a:pt x="138375" y="16419"/>
                </a:lnTo>
                <a:lnTo>
                  <a:pt x="138375" y="10347"/>
                </a:lnTo>
                <a:close/>
                <a:moveTo>
                  <a:pt x="151495" y="10347"/>
                </a:moveTo>
                <a:lnTo>
                  <a:pt x="151495" y="16419"/>
                </a:lnTo>
                <a:lnTo>
                  <a:pt x="145423" y="16419"/>
                </a:lnTo>
                <a:lnTo>
                  <a:pt x="145423" y="10347"/>
                </a:lnTo>
                <a:close/>
                <a:moveTo>
                  <a:pt x="158556" y="10347"/>
                </a:moveTo>
                <a:lnTo>
                  <a:pt x="158556" y="16419"/>
                </a:lnTo>
                <a:lnTo>
                  <a:pt x="152484" y="16419"/>
                </a:lnTo>
                <a:lnTo>
                  <a:pt x="152484" y="10347"/>
                </a:lnTo>
                <a:close/>
                <a:moveTo>
                  <a:pt x="165604" y="10347"/>
                </a:moveTo>
                <a:lnTo>
                  <a:pt x="165604" y="16419"/>
                </a:lnTo>
                <a:lnTo>
                  <a:pt x="159532" y="16419"/>
                </a:lnTo>
                <a:lnTo>
                  <a:pt x="159532" y="10347"/>
                </a:lnTo>
                <a:close/>
                <a:moveTo>
                  <a:pt x="172665" y="10347"/>
                </a:moveTo>
                <a:lnTo>
                  <a:pt x="172665" y="16419"/>
                </a:lnTo>
                <a:lnTo>
                  <a:pt x="166581" y="16419"/>
                </a:lnTo>
                <a:lnTo>
                  <a:pt x="166581" y="10347"/>
                </a:lnTo>
                <a:close/>
                <a:moveTo>
                  <a:pt x="179713" y="10347"/>
                </a:moveTo>
                <a:lnTo>
                  <a:pt x="179713" y="16419"/>
                </a:lnTo>
                <a:lnTo>
                  <a:pt x="173641" y="16419"/>
                </a:lnTo>
                <a:lnTo>
                  <a:pt x="173641" y="10347"/>
                </a:lnTo>
                <a:close/>
                <a:moveTo>
                  <a:pt x="186774" y="10347"/>
                </a:moveTo>
                <a:lnTo>
                  <a:pt x="186774" y="16419"/>
                </a:lnTo>
                <a:lnTo>
                  <a:pt x="180702" y="16419"/>
                </a:lnTo>
                <a:lnTo>
                  <a:pt x="180702" y="10347"/>
                </a:lnTo>
                <a:close/>
                <a:moveTo>
                  <a:pt x="193822" y="10347"/>
                </a:moveTo>
                <a:lnTo>
                  <a:pt x="193822" y="16419"/>
                </a:lnTo>
                <a:lnTo>
                  <a:pt x="187750" y="16419"/>
                </a:lnTo>
                <a:lnTo>
                  <a:pt x="187750" y="10347"/>
                </a:lnTo>
                <a:close/>
                <a:moveTo>
                  <a:pt x="200883" y="10347"/>
                </a:moveTo>
                <a:lnTo>
                  <a:pt x="200883" y="16419"/>
                </a:lnTo>
                <a:lnTo>
                  <a:pt x="194810" y="16419"/>
                </a:lnTo>
                <a:lnTo>
                  <a:pt x="194810" y="10347"/>
                </a:lnTo>
                <a:close/>
                <a:moveTo>
                  <a:pt x="207931" y="10347"/>
                </a:moveTo>
                <a:lnTo>
                  <a:pt x="207931" y="16419"/>
                </a:lnTo>
                <a:lnTo>
                  <a:pt x="201859" y="16419"/>
                </a:lnTo>
                <a:lnTo>
                  <a:pt x="201859" y="10347"/>
                </a:lnTo>
                <a:close/>
                <a:moveTo>
                  <a:pt x="214992" y="10347"/>
                </a:moveTo>
                <a:lnTo>
                  <a:pt x="214992" y="16419"/>
                </a:lnTo>
                <a:lnTo>
                  <a:pt x="208919" y="16419"/>
                </a:lnTo>
                <a:lnTo>
                  <a:pt x="208919" y="10347"/>
                </a:lnTo>
                <a:close/>
                <a:moveTo>
                  <a:pt x="222052" y="10347"/>
                </a:moveTo>
                <a:lnTo>
                  <a:pt x="222052" y="16419"/>
                </a:lnTo>
                <a:lnTo>
                  <a:pt x="215968" y="16419"/>
                </a:lnTo>
                <a:lnTo>
                  <a:pt x="215968" y="10347"/>
                </a:lnTo>
                <a:close/>
                <a:moveTo>
                  <a:pt x="229100" y="10347"/>
                </a:moveTo>
                <a:lnTo>
                  <a:pt x="229100" y="16419"/>
                </a:lnTo>
                <a:lnTo>
                  <a:pt x="223028" y="16419"/>
                </a:lnTo>
                <a:lnTo>
                  <a:pt x="223028" y="10347"/>
                </a:lnTo>
                <a:close/>
                <a:moveTo>
                  <a:pt x="236161" y="10347"/>
                </a:moveTo>
                <a:lnTo>
                  <a:pt x="236161" y="16419"/>
                </a:lnTo>
                <a:lnTo>
                  <a:pt x="230077" y="16419"/>
                </a:lnTo>
                <a:lnTo>
                  <a:pt x="230077" y="10347"/>
                </a:lnTo>
                <a:close/>
                <a:moveTo>
                  <a:pt x="243209" y="10347"/>
                </a:moveTo>
                <a:lnTo>
                  <a:pt x="243209" y="16419"/>
                </a:lnTo>
                <a:lnTo>
                  <a:pt x="237137" y="16419"/>
                </a:lnTo>
                <a:lnTo>
                  <a:pt x="237137" y="10347"/>
                </a:lnTo>
                <a:close/>
                <a:moveTo>
                  <a:pt x="250270" y="10347"/>
                </a:moveTo>
                <a:lnTo>
                  <a:pt x="250270" y="16419"/>
                </a:lnTo>
                <a:lnTo>
                  <a:pt x="244198" y="16419"/>
                </a:lnTo>
                <a:lnTo>
                  <a:pt x="244198" y="10347"/>
                </a:lnTo>
                <a:close/>
                <a:moveTo>
                  <a:pt x="257318" y="10347"/>
                </a:moveTo>
                <a:lnTo>
                  <a:pt x="257318" y="16419"/>
                </a:lnTo>
                <a:lnTo>
                  <a:pt x="251246" y="16419"/>
                </a:lnTo>
                <a:lnTo>
                  <a:pt x="251246" y="10347"/>
                </a:lnTo>
                <a:close/>
                <a:moveTo>
                  <a:pt x="264379" y="10347"/>
                </a:moveTo>
                <a:lnTo>
                  <a:pt x="264379" y="16419"/>
                </a:lnTo>
                <a:lnTo>
                  <a:pt x="258306" y="16419"/>
                </a:lnTo>
                <a:lnTo>
                  <a:pt x="258306" y="10347"/>
                </a:lnTo>
                <a:close/>
                <a:moveTo>
                  <a:pt x="271427" y="10347"/>
                </a:moveTo>
                <a:lnTo>
                  <a:pt x="271427" y="16419"/>
                </a:lnTo>
                <a:lnTo>
                  <a:pt x="265355" y="16419"/>
                </a:lnTo>
                <a:lnTo>
                  <a:pt x="265355" y="10347"/>
                </a:lnTo>
                <a:close/>
                <a:moveTo>
                  <a:pt x="278488" y="10347"/>
                </a:moveTo>
                <a:lnTo>
                  <a:pt x="278488" y="16419"/>
                </a:lnTo>
                <a:lnTo>
                  <a:pt x="272415" y="16419"/>
                </a:lnTo>
                <a:lnTo>
                  <a:pt x="272415" y="10347"/>
                </a:lnTo>
                <a:close/>
                <a:moveTo>
                  <a:pt x="17443" y="17408"/>
                </a:moveTo>
                <a:lnTo>
                  <a:pt x="17443" y="23480"/>
                </a:lnTo>
                <a:lnTo>
                  <a:pt x="11371" y="23480"/>
                </a:lnTo>
                <a:lnTo>
                  <a:pt x="11371" y="17408"/>
                </a:lnTo>
                <a:close/>
                <a:moveTo>
                  <a:pt x="24503" y="17408"/>
                </a:moveTo>
                <a:lnTo>
                  <a:pt x="24503" y="23480"/>
                </a:lnTo>
                <a:lnTo>
                  <a:pt x="18431" y="23480"/>
                </a:lnTo>
                <a:lnTo>
                  <a:pt x="18431" y="17408"/>
                </a:lnTo>
                <a:close/>
                <a:moveTo>
                  <a:pt x="31564" y="17408"/>
                </a:moveTo>
                <a:lnTo>
                  <a:pt x="31564" y="23480"/>
                </a:lnTo>
                <a:lnTo>
                  <a:pt x="25492" y="23480"/>
                </a:lnTo>
                <a:lnTo>
                  <a:pt x="25492" y="17408"/>
                </a:lnTo>
                <a:close/>
                <a:moveTo>
                  <a:pt x="38612" y="17408"/>
                </a:moveTo>
                <a:lnTo>
                  <a:pt x="38612" y="23480"/>
                </a:lnTo>
                <a:lnTo>
                  <a:pt x="32540" y="23480"/>
                </a:lnTo>
                <a:lnTo>
                  <a:pt x="32540" y="17408"/>
                </a:lnTo>
                <a:close/>
                <a:moveTo>
                  <a:pt x="45673" y="17408"/>
                </a:moveTo>
                <a:lnTo>
                  <a:pt x="45673" y="23480"/>
                </a:lnTo>
                <a:lnTo>
                  <a:pt x="39601" y="23480"/>
                </a:lnTo>
                <a:lnTo>
                  <a:pt x="39601" y="17408"/>
                </a:lnTo>
                <a:close/>
                <a:moveTo>
                  <a:pt x="52721" y="17408"/>
                </a:moveTo>
                <a:lnTo>
                  <a:pt x="52721" y="23480"/>
                </a:lnTo>
                <a:lnTo>
                  <a:pt x="46649" y="23480"/>
                </a:lnTo>
                <a:lnTo>
                  <a:pt x="46649" y="17408"/>
                </a:lnTo>
                <a:close/>
                <a:moveTo>
                  <a:pt x="59782" y="17408"/>
                </a:moveTo>
                <a:lnTo>
                  <a:pt x="59782" y="23480"/>
                </a:lnTo>
                <a:lnTo>
                  <a:pt x="53709" y="23480"/>
                </a:lnTo>
                <a:lnTo>
                  <a:pt x="53709" y="17408"/>
                </a:lnTo>
                <a:close/>
                <a:moveTo>
                  <a:pt x="66842" y="17408"/>
                </a:moveTo>
                <a:lnTo>
                  <a:pt x="66842" y="23480"/>
                </a:lnTo>
                <a:lnTo>
                  <a:pt x="60758" y="23480"/>
                </a:lnTo>
                <a:lnTo>
                  <a:pt x="60758" y="17408"/>
                </a:lnTo>
                <a:close/>
                <a:moveTo>
                  <a:pt x="73902" y="17408"/>
                </a:moveTo>
                <a:lnTo>
                  <a:pt x="73902" y="23480"/>
                </a:lnTo>
                <a:lnTo>
                  <a:pt x="67818" y="23480"/>
                </a:lnTo>
                <a:lnTo>
                  <a:pt x="67818" y="17408"/>
                </a:lnTo>
                <a:close/>
                <a:moveTo>
                  <a:pt x="80951" y="17408"/>
                </a:moveTo>
                <a:lnTo>
                  <a:pt x="80951" y="23480"/>
                </a:lnTo>
                <a:lnTo>
                  <a:pt x="74879" y="23480"/>
                </a:lnTo>
                <a:lnTo>
                  <a:pt x="74879" y="17408"/>
                </a:lnTo>
                <a:close/>
                <a:moveTo>
                  <a:pt x="88011" y="17408"/>
                </a:moveTo>
                <a:lnTo>
                  <a:pt x="88011" y="23480"/>
                </a:lnTo>
                <a:lnTo>
                  <a:pt x="81927" y="23480"/>
                </a:lnTo>
                <a:lnTo>
                  <a:pt x="81927" y="17408"/>
                </a:lnTo>
                <a:close/>
                <a:moveTo>
                  <a:pt x="95060" y="17408"/>
                </a:moveTo>
                <a:lnTo>
                  <a:pt x="95060" y="23480"/>
                </a:lnTo>
                <a:lnTo>
                  <a:pt x="88988" y="23480"/>
                </a:lnTo>
                <a:lnTo>
                  <a:pt x="88988" y="17408"/>
                </a:lnTo>
                <a:close/>
                <a:moveTo>
                  <a:pt x="102120" y="17408"/>
                </a:moveTo>
                <a:lnTo>
                  <a:pt x="102120" y="23480"/>
                </a:lnTo>
                <a:lnTo>
                  <a:pt x="96036" y="23480"/>
                </a:lnTo>
                <a:lnTo>
                  <a:pt x="96036" y="17408"/>
                </a:lnTo>
                <a:close/>
                <a:moveTo>
                  <a:pt x="109169" y="17408"/>
                </a:moveTo>
                <a:lnTo>
                  <a:pt x="109169" y="23480"/>
                </a:lnTo>
                <a:lnTo>
                  <a:pt x="103097" y="23480"/>
                </a:lnTo>
                <a:lnTo>
                  <a:pt x="103097" y="17408"/>
                </a:lnTo>
                <a:close/>
                <a:moveTo>
                  <a:pt x="116229" y="17408"/>
                </a:moveTo>
                <a:lnTo>
                  <a:pt x="116229" y="23480"/>
                </a:lnTo>
                <a:lnTo>
                  <a:pt x="110157" y="23480"/>
                </a:lnTo>
                <a:lnTo>
                  <a:pt x="110157" y="17408"/>
                </a:lnTo>
                <a:close/>
                <a:moveTo>
                  <a:pt x="123278" y="17408"/>
                </a:moveTo>
                <a:lnTo>
                  <a:pt x="123278" y="23480"/>
                </a:lnTo>
                <a:lnTo>
                  <a:pt x="117205" y="23480"/>
                </a:lnTo>
                <a:lnTo>
                  <a:pt x="117205" y="17408"/>
                </a:lnTo>
                <a:close/>
                <a:moveTo>
                  <a:pt x="130338" y="17408"/>
                </a:moveTo>
                <a:lnTo>
                  <a:pt x="130338" y="23480"/>
                </a:lnTo>
                <a:lnTo>
                  <a:pt x="124254" y="23480"/>
                </a:lnTo>
                <a:lnTo>
                  <a:pt x="124254" y="17408"/>
                </a:lnTo>
                <a:close/>
                <a:moveTo>
                  <a:pt x="137387" y="17408"/>
                </a:moveTo>
                <a:lnTo>
                  <a:pt x="137387" y="23480"/>
                </a:lnTo>
                <a:lnTo>
                  <a:pt x="131314" y="23480"/>
                </a:lnTo>
                <a:lnTo>
                  <a:pt x="131314" y="17408"/>
                </a:lnTo>
                <a:close/>
                <a:moveTo>
                  <a:pt x="144447" y="17408"/>
                </a:moveTo>
                <a:lnTo>
                  <a:pt x="144447" y="23480"/>
                </a:lnTo>
                <a:lnTo>
                  <a:pt x="138375" y="23480"/>
                </a:lnTo>
                <a:lnTo>
                  <a:pt x="138375" y="17408"/>
                </a:lnTo>
                <a:close/>
                <a:moveTo>
                  <a:pt x="151495" y="17408"/>
                </a:moveTo>
                <a:lnTo>
                  <a:pt x="151495" y="23480"/>
                </a:lnTo>
                <a:lnTo>
                  <a:pt x="145423" y="23480"/>
                </a:lnTo>
                <a:lnTo>
                  <a:pt x="145423" y="17408"/>
                </a:lnTo>
                <a:close/>
                <a:moveTo>
                  <a:pt x="158556" y="17408"/>
                </a:moveTo>
                <a:lnTo>
                  <a:pt x="158556" y="23480"/>
                </a:lnTo>
                <a:lnTo>
                  <a:pt x="152484" y="23480"/>
                </a:lnTo>
                <a:lnTo>
                  <a:pt x="152484" y="17408"/>
                </a:lnTo>
                <a:close/>
                <a:moveTo>
                  <a:pt x="165604" y="17408"/>
                </a:moveTo>
                <a:lnTo>
                  <a:pt x="165604" y="23480"/>
                </a:lnTo>
                <a:lnTo>
                  <a:pt x="159532" y="23480"/>
                </a:lnTo>
                <a:lnTo>
                  <a:pt x="159532" y="17408"/>
                </a:lnTo>
                <a:close/>
                <a:moveTo>
                  <a:pt x="172665" y="17408"/>
                </a:moveTo>
                <a:lnTo>
                  <a:pt x="172665" y="23480"/>
                </a:lnTo>
                <a:lnTo>
                  <a:pt x="166581" y="23480"/>
                </a:lnTo>
                <a:lnTo>
                  <a:pt x="166581" y="17408"/>
                </a:lnTo>
                <a:close/>
                <a:moveTo>
                  <a:pt x="179713" y="17408"/>
                </a:moveTo>
                <a:lnTo>
                  <a:pt x="179713" y="23480"/>
                </a:lnTo>
                <a:lnTo>
                  <a:pt x="173641" y="23480"/>
                </a:lnTo>
                <a:lnTo>
                  <a:pt x="173641" y="17408"/>
                </a:lnTo>
                <a:close/>
                <a:moveTo>
                  <a:pt x="186774" y="17408"/>
                </a:moveTo>
                <a:lnTo>
                  <a:pt x="186774" y="23480"/>
                </a:lnTo>
                <a:lnTo>
                  <a:pt x="180702" y="23480"/>
                </a:lnTo>
                <a:lnTo>
                  <a:pt x="180702" y="17408"/>
                </a:lnTo>
                <a:close/>
                <a:moveTo>
                  <a:pt x="193822" y="17408"/>
                </a:moveTo>
                <a:lnTo>
                  <a:pt x="193822" y="23480"/>
                </a:lnTo>
                <a:lnTo>
                  <a:pt x="187750" y="23480"/>
                </a:lnTo>
                <a:lnTo>
                  <a:pt x="187750" y="17408"/>
                </a:lnTo>
                <a:close/>
                <a:moveTo>
                  <a:pt x="200883" y="17408"/>
                </a:moveTo>
                <a:lnTo>
                  <a:pt x="200883" y="23480"/>
                </a:lnTo>
                <a:lnTo>
                  <a:pt x="194810" y="23480"/>
                </a:lnTo>
                <a:lnTo>
                  <a:pt x="194810" y="17408"/>
                </a:lnTo>
                <a:close/>
                <a:moveTo>
                  <a:pt x="207931" y="17408"/>
                </a:moveTo>
                <a:lnTo>
                  <a:pt x="207931" y="23480"/>
                </a:lnTo>
                <a:lnTo>
                  <a:pt x="201859" y="23480"/>
                </a:lnTo>
                <a:lnTo>
                  <a:pt x="201859" y="17408"/>
                </a:lnTo>
                <a:close/>
                <a:moveTo>
                  <a:pt x="214992" y="17408"/>
                </a:moveTo>
                <a:lnTo>
                  <a:pt x="214992" y="23480"/>
                </a:lnTo>
                <a:lnTo>
                  <a:pt x="208919" y="23480"/>
                </a:lnTo>
                <a:lnTo>
                  <a:pt x="208919" y="17408"/>
                </a:lnTo>
                <a:close/>
                <a:moveTo>
                  <a:pt x="222052" y="17408"/>
                </a:moveTo>
                <a:lnTo>
                  <a:pt x="222052" y="23480"/>
                </a:lnTo>
                <a:lnTo>
                  <a:pt x="215968" y="23480"/>
                </a:lnTo>
                <a:lnTo>
                  <a:pt x="215968" y="17408"/>
                </a:lnTo>
                <a:close/>
                <a:moveTo>
                  <a:pt x="229100" y="17408"/>
                </a:moveTo>
                <a:lnTo>
                  <a:pt x="229100" y="23480"/>
                </a:lnTo>
                <a:lnTo>
                  <a:pt x="223028" y="23480"/>
                </a:lnTo>
                <a:lnTo>
                  <a:pt x="223028" y="17408"/>
                </a:lnTo>
                <a:close/>
                <a:moveTo>
                  <a:pt x="236161" y="17408"/>
                </a:moveTo>
                <a:lnTo>
                  <a:pt x="236161" y="23480"/>
                </a:lnTo>
                <a:lnTo>
                  <a:pt x="230077" y="23480"/>
                </a:lnTo>
                <a:lnTo>
                  <a:pt x="230077" y="17408"/>
                </a:lnTo>
                <a:close/>
                <a:moveTo>
                  <a:pt x="243209" y="17408"/>
                </a:moveTo>
                <a:lnTo>
                  <a:pt x="243209" y="23480"/>
                </a:lnTo>
                <a:lnTo>
                  <a:pt x="237137" y="23480"/>
                </a:lnTo>
                <a:lnTo>
                  <a:pt x="237137" y="17408"/>
                </a:lnTo>
                <a:close/>
                <a:moveTo>
                  <a:pt x="250270" y="17408"/>
                </a:moveTo>
                <a:lnTo>
                  <a:pt x="250270" y="23480"/>
                </a:lnTo>
                <a:lnTo>
                  <a:pt x="244198" y="23480"/>
                </a:lnTo>
                <a:lnTo>
                  <a:pt x="244198" y="17408"/>
                </a:lnTo>
                <a:close/>
                <a:moveTo>
                  <a:pt x="257318" y="17408"/>
                </a:moveTo>
                <a:lnTo>
                  <a:pt x="257318" y="23480"/>
                </a:lnTo>
                <a:lnTo>
                  <a:pt x="251246" y="23480"/>
                </a:lnTo>
                <a:lnTo>
                  <a:pt x="251246" y="17408"/>
                </a:lnTo>
                <a:close/>
                <a:moveTo>
                  <a:pt x="264379" y="17408"/>
                </a:moveTo>
                <a:lnTo>
                  <a:pt x="264379" y="23480"/>
                </a:lnTo>
                <a:lnTo>
                  <a:pt x="258306" y="23480"/>
                </a:lnTo>
                <a:lnTo>
                  <a:pt x="258306" y="17408"/>
                </a:lnTo>
                <a:close/>
                <a:moveTo>
                  <a:pt x="271427" y="17408"/>
                </a:moveTo>
                <a:lnTo>
                  <a:pt x="271427" y="23480"/>
                </a:lnTo>
                <a:lnTo>
                  <a:pt x="265355" y="23480"/>
                </a:lnTo>
                <a:lnTo>
                  <a:pt x="265355" y="17408"/>
                </a:lnTo>
                <a:close/>
                <a:moveTo>
                  <a:pt x="278488" y="17408"/>
                </a:moveTo>
                <a:lnTo>
                  <a:pt x="278488" y="23480"/>
                </a:lnTo>
                <a:lnTo>
                  <a:pt x="272415" y="23480"/>
                </a:lnTo>
                <a:lnTo>
                  <a:pt x="272415" y="17408"/>
                </a:lnTo>
                <a:close/>
                <a:moveTo>
                  <a:pt x="17443" y="24456"/>
                </a:moveTo>
                <a:lnTo>
                  <a:pt x="17443" y="30528"/>
                </a:lnTo>
                <a:lnTo>
                  <a:pt x="11371" y="30528"/>
                </a:lnTo>
                <a:lnTo>
                  <a:pt x="11371" y="24456"/>
                </a:lnTo>
                <a:close/>
                <a:moveTo>
                  <a:pt x="24503" y="24456"/>
                </a:moveTo>
                <a:lnTo>
                  <a:pt x="24503" y="30528"/>
                </a:lnTo>
                <a:lnTo>
                  <a:pt x="18431" y="30528"/>
                </a:lnTo>
                <a:lnTo>
                  <a:pt x="18431" y="24456"/>
                </a:lnTo>
                <a:close/>
                <a:moveTo>
                  <a:pt x="31564" y="24456"/>
                </a:moveTo>
                <a:lnTo>
                  <a:pt x="31564" y="30528"/>
                </a:lnTo>
                <a:lnTo>
                  <a:pt x="25492" y="30528"/>
                </a:lnTo>
                <a:lnTo>
                  <a:pt x="25492" y="24456"/>
                </a:lnTo>
                <a:close/>
                <a:moveTo>
                  <a:pt x="38612" y="24456"/>
                </a:moveTo>
                <a:lnTo>
                  <a:pt x="38612" y="30528"/>
                </a:lnTo>
                <a:lnTo>
                  <a:pt x="32540" y="30528"/>
                </a:lnTo>
                <a:lnTo>
                  <a:pt x="32540" y="24456"/>
                </a:lnTo>
                <a:close/>
                <a:moveTo>
                  <a:pt x="45673" y="24456"/>
                </a:moveTo>
                <a:lnTo>
                  <a:pt x="45673" y="30528"/>
                </a:lnTo>
                <a:lnTo>
                  <a:pt x="39601" y="30528"/>
                </a:lnTo>
                <a:lnTo>
                  <a:pt x="39601" y="24456"/>
                </a:lnTo>
                <a:close/>
                <a:moveTo>
                  <a:pt x="52721" y="24456"/>
                </a:moveTo>
                <a:lnTo>
                  <a:pt x="52721" y="30528"/>
                </a:lnTo>
                <a:lnTo>
                  <a:pt x="46649" y="30528"/>
                </a:lnTo>
                <a:lnTo>
                  <a:pt x="46649" y="24456"/>
                </a:lnTo>
                <a:close/>
                <a:moveTo>
                  <a:pt x="59782" y="24456"/>
                </a:moveTo>
                <a:lnTo>
                  <a:pt x="59782" y="30528"/>
                </a:lnTo>
                <a:lnTo>
                  <a:pt x="53709" y="30528"/>
                </a:lnTo>
                <a:lnTo>
                  <a:pt x="53709" y="24456"/>
                </a:lnTo>
                <a:close/>
                <a:moveTo>
                  <a:pt x="88011" y="24456"/>
                </a:moveTo>
                <a:lnTo>
                  <a:pt x="88011" y="30528"/>
                </a:lnTo>
                <a:lnTo>
                  <a:pt x="81927" y="30528"/>
                </a:lnTo>
                <a:lnTo>
                  <a:pt x="81927" y="24456"/>
                </a:lnTo>
                <a:close/>
                <a:moveTo>
                  <a:pt x="95060" y="24456"/>
                </a:moveTo>
                <a:lnTo>
                  <a:pt x="95060" y="30528"/>
                </a:lnTo>
                <a:lnTo>
                  <a:pt x="88988" y="30528"/>
                </a:lnTo>
                <a:lnTo>
                  <a:pt x="88988" y="24456"/>
                </a:lnTo>
                <a:close/>
                <a:moveTo>
                  <a:pt x="123278" y="24456"/>
                </a:moveTo>
                <a:lnTo>
                  <a:pt x="123278" y="30528"/>
                </a:lnTo>
                <a:lnTo>
                  <a:pt x="117205" y="30528"/>
                </a:lnTo>
                <a:lnTo>
                  <a:pt x="117205" y="24456"/>
                </a:lnTo>
                <a:close/>
                <a:moveTo>
                  <a:pt x="130338" y="24456"/>
                </a:moveTo>
                <a:lnTo>
                  <a:pt x="130338" y="30528"/>
                </a:lnTo>
                <a:lnTo>
                  <a:pt x="124254" y="30528"/>
                </a:lnTo>
                <a:lnTo>
                  <a:pt x="124254" y="24456"/>
                </a:lnTo>
                <a:close/>
                <a:moveTo>
                  <a:pt x="144447" y="24456"/>
                </a:moveTo>
                <a:lnTo>
                  <a:pt x="144447" y="30528"/>
                </a:lnTo>
                <a:lnTo>
                  <a:pt x="138375" y="30528"/>
                </a:lnTo>
                <a:lnTo>
                  <a:pt x="138375" y="24456"/>
                </a:lnTo>
                <a:close/>
                <a:moveTo>
                  <a:pt x="151495" y="24456"/>
                </a:moveTo>
                <a:lnTo>
                  <a:pt x="151495" y="30528"/>
                </a:lnTo>
                <a:lnTo>
                  <a:pt x="145423" y="30528"/>
                </a:lnTo>
                <a:lnTo>
                  <a:pt x="145423" y="24456"/>
                </a:lnTo>
                <a:close/>
                <a:moveTo>
                  <a:pt x="158556" y="24456"/>
                </a:moveTo>
                <a:lnTo>
                  <a:pt x="158556" y="30528"/>
                </a:lnTo>
                <a:lnTo>
                  <a:pt x="152484" y="30528"/>
                </a:lnTo>
                <a:lnTo>
                  <a:pt x="152484" y="24456"/>
                </a:lnTo>
                <a:close/>
                <a:moveTo>
                  <a:pt x="165604" y="24456"/>
                </a:moveTo>
                <a:lnTo>
                  <a:pt x="165604" y="30528"/>
                </a:lnTo>
                <a:lnTo>
                  <a:pt x="159532" y="30528"/>
                </a:lnTo>
                <a:lnTo>
                  <a:pt x="159532" y="24456"/>
                </a:lnTo>
                <a:close/>
                <a:moveTo>
                  <a:pt x="172665" y="24456"/>
                </a:moveTo>
                <a:lnTo>
                  <a:pt x="172665" y="30528"/>
                </a:lnTo>
                <a:lnTo>
                  <a:pt x="166581" y="30528"/>
                </a:lnTo>
                <a:lnTo>
                  <a:pt x="166581" y="24456"/>
                </a:lnTo>
                <a:close/>
                <a:moveTo>
                  <a:pt x="179713" y="24456"/>
                </a:moveTo>
                <a:lnTo>
                  <a:pt x="179713" y="30528"/>
                </a:lnTo>
                <a:lnTo>
                  <a:pt x="173641" y="30528"/>
                </a:lnTo>
                <a:lnTo>
                  <a:pt x="173641" y="24456"/>
                </a:lnTo>
                <a:close/>
                <a:moveTo>
                  <a:pt x="186774" y="24456"/>
                </a:moveTo>
                <a:lnTo>
                  <a:pt x="186774" y="30528"/>
                </a:lnTo>
                <a:lnTo>
                  <a:pt x="180702" y="30528"/>
                </a:lnTo>
                <a:lnTo>
                  <a:pt x="180702" y="24456"/>
                </a:lnTo>
                <a:close/>
                <a:moveTo>
                  <a:pt x="193822" y="24456"/>
                </a:moveTo>
                <a:lnTo>
                  <a:pt x="193822" y="30528"/>
                </a:lnTo>
                <a:lnTo>
                  <a:pt x="187750" y="30528"/>
                </a:lnTo>
                <a:lnTo>
                  <a:pt x="187750" y="24456"/>
                </a:lnTo>
                <a:close/>
                <a:moveTo>
                  <a:pt x="200883" y="24456"/>
                </a:moveTo>
                <a:lnTo>
                  <a:pt x="200883" y="30528"/>
                </a:lnTo>
                <a:lnTo>
                  <a:pt x="194810" y="30528"/>
                </a:lnTo>
                <a:lnTo>
                  <a:pt x="194810" y="24456"/>
                </a:lnTo>
                <a:close/>
                <a:moveTo>
                  <a:pt x="207931" y="24456"/>
                </a:moveTo>
                <a:lnTo>
                  <a:pt x="207931" y="30528"/>
                </a:lnTo>
                <a:lnTo>
                  <a:pt x="201859" y="30528"/>
                </a:lnTo>
                <a:lnTo>
                  <a:pt x="201859" y="24456"/>
                </a:lnTo>
                <a:close/>
                <a:moveTo>
                  <a:pt x="214992" y="24456"/>
                </a:moveTo>
                <a:lnTo>
                  <a:pt x="214992" y="30528"/>
                </a:lnTo>
                <a:lnTo>
                  <a:pt x="208919" y="30528"/>
                </a:lnTo>
                <a:lnTo>
                  <a:pt x="208919" y="24456"/>
                </a:lnTo>
                <a:close/>
                <a:moveTo>
                  <a:pt x="222052" y="24456"/>
                </a:moveTo>
                <a:lnTo>
                  <a:pt x="222052" y="30528"/>
                </a:lnTo>
                <a:lnTo>
                  <a:pt x="215968" y="30528"/>
                </a:lnTo>
                <a:lnTo>
                  <a:pt x="215968" y="24456"/>
                </a:lnTo>
                <a:close/>
                <a:moveTo>
                  <a:pt x="229100" y="24456"/>
                </a:moveTo>
                <a:lnTo>
                  <a:pt x="229100" y="30528"/>
                </a:lnTo>
                <a:lnTo>
                  <a:pt x="223028" y="30528"/>
                </a:lnTo>
                <a:lnTo>
                  <a:pt x="223028" y="24456"/>
                </a:lnTo>
                <a:close/>
                <a:moveTo>
                  <a:pt x="236161" y="24456"/>
                </a:moveTo>
                <a:lnTo>
                  <a:pt x="236161" y="30528"/>
                </a:lnTo>
                <a:lnTo>
                  <a:pt x="230077" y="30528"/>
                </a:lnTo>
                <a:lnTo>
                  <a:pt x="230077" y="24456"/>
                </a:lnTo>
                <a:close/>
                <a:moveTo>
                  <a:pt x="243209" y="24456"/>
                </a:moveTo>
                <a:lnTo>
                  <a:pt x="243209" y="30528"/>
                </a:lnTo>
                <a:lnTo>
                  <a:pt x="237137" y="30528"/>
                </a:lnTo>
                <a:lnTo>
                  <a:pt x="237137" y="24456"/>
                </a:lnTo>
                <a:close/>
                <a:moveTo>
                  <a:pt x="250270" y="24456"/>
                </a:moveTo>
                <a:lnTo>
                  <a:pt x="250270" y="30528"/>
                </a:lnTo>
                <a:lnTo>
                  <a:pt x="244198" y="30528"/>
                </a:lnTo>
                <a:lnTo>
                  <a:pt x="244198" y="24456"/>
                </a:lnTo>
                <a:close/>
                <a:moveTo>
                  <a:pt x="257318" y="24456"/>
                </a:moveTo>
                <a:lnTo>
                  <a:pt x="257318" y="30528"/>
                </a:lnTo>
                <a:lnTo>
                  <a:pt x="251246" y="30528"/>
                </a:lnTo>
                <a:lnTo>
                  <a:pt x="251246" y="24456"/>
                </a:lnTo>
                <a:close/>
                <a:moveTo>
                  <a:pt x="264379" y="24456"/>
                </a:moveTo>
                <a:lnTo>
                  <a:pt x="264379" y="30528"/>
                </a:lnTo>
                <a:lnTo>
                  <a:pt x="258306" y="30528"/>
                </a:lnTo>
                <a:lnTo>
                  <a:pt x="258306" y="24456"/>
                </a:lnTo>
                <a:close/>
                <a:moveTo>
                  <a:pt x="271427" y="24456"/>
                </a:moveTo>
                <a:lnTo>
                  <a:pt x="271427" y="30528"/>
                </a:lnTo>
                <a:lnTo>
                  <a:pt x="265355" y="30528"/>
                </a:lnTo>
                <a:lnTo>
                  <a:pt x="265355" y="24456"/>
                </a:lnTo>
                <a:close/>
                <a:moveTo>
                  <a:pt x="278488" y="24456"/>
                </a:moveTo>
                <a:lnTo>
                  <a:pt x="278488" y="30528"/>
                </a:lnTo>
                <a:lnTo>
                  <a:pt x="272415" y="30528"/>
                </a:lnTo>
                <a:lnTo>
                  <a:pt x="272415" y="24456"/>
                </a:lnTo>
                <a:close/>
                <a:moveTo>
                  <a:pt x="66842" y="24456"/>
                </a:moveTo>
                <a:lnTo>
                  <a:pt x="66842" y="30540"/>
                </a:lnTo>
                <a:lnTo>
                  <a:pt x="60758" y="30540"/>
                </a:lnTo>
                <a:lnTo>
                  <a:pt x="60758" y="24456"/>
                </a:lnTo>
                <a:close/>
                <a:moveTo>
                  <a:pt x="73902" y="24456"/>
                </a:moveTo>
                <a:lnTo>
                  <a:pt x="73902" y="30540"/>
                </a:lnTo>
                <a:lnTo>
                  <a:pt x="67818" y="30540"/>
                </a:lnTo>
                <a:lnTo>
                  <a:pt x="67818" y="24456"/>
                </a:lnTo>
                <a:close/>
                <a:moveTo>
                  <a:pt x="80951" y="24456"/>
                </a:moveTo>
                <a:lnTo>
                  <a:pt x="80951" y="30540"/>
                </a:lnTo>
                <a:lnTo>
                  <a:pt x="74879" y="30540"/>
                </a:lnTo>
                <a:lnTo>
                  <a:pt x="74879" y="24456"/>
                </a:lnTo>
                <a:close/>
                <a:moveTo>
                  <a:pt x="96036" y="24456"/>
                </a:moveTo>
                <a:lnTo>
                  <a:pt x="102120" y="24468"/>
                </a:lnTo>
                <a:lnTo>
                  <a:pt x="102120" y="30540"/>
                </a:lnTo>
                <a:lnTo>
                  <a:pt x="96036" y="30540"/>
                </a:lnTo>
                <a:lnTo>
                  <a:pt x="96036" y="24456"/>
                </a:lnTo>
                <a:close/>
                <a:moveTo>
                  <a:pt x="103097" y="24456"/>
                </a:moveTo>
                <a:lnTo>
                  <a:pt x="109169" y="24468"/>
                </a:lnTo>
                <a:lnTo>
                  <a:pt x="109169" y="30540"/>
                </a:lnTo>
                <a:lnTo>
                  <a:pt x="103097" y="30540"/>
                </a:lnTo>
                <a:lnTo>
                  <a:pt x="103097" y="24456"/>
                </a:lnTo>
                <a:close/>
                <a:moveTo>
                  <a:pt x="110157" y="24456"/>
                </a:moveTo>
                <a:lnTo>
                  <a:pt x="116229" y="24468"/>
                </a:lnTo>
                <a:lnTo>
                  <a:pt x="116229" y="30540"/>
                </a:lnTo>
                <a:lnTo>
                  <a:pt x="110157" y="30540"/>
                </a:lnTo>
                <a:lnTo>
                  <a:pt x="110157" y="24456"/>
                </a:lnTo>
                <a:close/>
                <a:moveTo>
                  <a:pt x="131314" y="24456"/>
                </a:moveTo>
                <a:lnTo>
                  <a:pt x="137387" y="24468"/>
                </a:lnTo>
                <a:lnTo>
                  <a:pt x="137387" y="30540"/>
                </a:lnTo>
                <a:lnTo>
                  <a:pt x="131314" y="30540"/>
                </a:lnTo>
                <a:lnTo>
                  <a:pt x="131314" y="24456"/>
                </a:lnTo>
                <a:close/>
                <a:moveTo>
                  <a:pt x="17443" y="31516"/>
                </a:moveTo>
                <a:lnTo>
                  <a:pt x="17443" y="37589"/>
                </a:lnTo>
                <a:lnTo>
                  <a:pt x="11371" y="37589"/>
                </a:lnTo>
                <a:lnTo>
                  <a:pt x="11371" y="31516"/>
                </a:lnTo>
                <a:close/>
                <a:moveTo>
                  <a:pt x="24503" y="31516"/>
                </a:moveTo>
                <a:lnTo>
                  <a:pt x="24503" y="37589"/>
                </a:lnTo>
                <a:lnTo>
                  <a:pt x="18431" y="37589"/>
                </a:lnTo>
                <a:lnTo>
                  <a:pt x="18431" y="31516"/>
                </a:lnTo>
                <a:close/>
                <a:moveTo>
                  <a:pt x="31564" y="31516"/>
                </a:moveTo>
                <a:lnTo>
                  <a:pt x="31564" y="37589"/>
                </a:lnTo>
                <a:lnTo>
                  <a:pt x="25492" y="37589"/>
                </a:lnTo>
                <a:lnTo>
                  <a:pt x="25492" y="31516"/>
                </a:lnTo>
                <a:close/>
                <a:moveTo>
                  <a:pt x="38612" y="31516"/>
                </a:moveTo>
                <a:lnTo>
                  <a:pt x="38612" y="37589"/>
                </a:lnTo>
                <a:lnTo>
                  <a:pt x="32540" y="37589"/>
                </a:lnTo>
                <a:lnTo>
                  <a:pt x="32540" y="31516"/>
                </a:lnTo>
                <a:close/>
                <a:moveTo>
                  <a:pt x="45673" y="31516"/>
                </a:moveTo>
                <a:lnTo>
                  <a:pt x="45673" y="37589"/>
                </a:lnTo>
                <a:lnTo>
                  <a:pt x="39601" y="37589"/>
                </a:lnTo>
                <a:lnTo>
                  <a:pt x="39601" y="31516"/>
                </a:lnTo>
                <a:close/>
                <a:moveTo>
                  <a:pt x="52721" y="31516"/>
                </a:moveTo>
                <a:lnTo>
                  <a:pt x="52721" y="37589"/>
                </a:lnTo>
                <a:lnTo>
                  <a:pt x="46649" y="37589"/>
                </a:lnTo>
                <a:lnTo>
                  <a:pt x="46649" y="31516"/>
                </a:lnTo>
                <a:close/>
                <a:moveTo>
                  <a:pt x="59782" y="31516"/>
                </a:moveTo>
                <a:lnTo>
                  <a:pt x="59782" y="37589"/>
                </a:lnTo>
                <a:lnTo>
                  <a:pt x="53709" y="37589"/>
                </a:lnTo>
                <a:lnTo>
                  <a:pt x="53709" y="31516"/>
                </a:lnTo>
                <a:close/>
                <a:moveTo>
                  <a:pt x="66842" y="31516"/>
                </a:moveTo>
                <a:lnTo>
                  <a:pt x="66842" y="37589"/>
                </a:lnTo>
                <a:lnTo>
                  <a:pt x="60758" y="37589"/>
                </a:lnTo>
                <a:lnTo>
                  <a:pt x="60758" y="31516"/>
                </a:lnTo>
                <a:close/>
                <a:moveTo>
                  <a:pt x="73902" y="31516"/>
                </a:moveTo>
                <a:lnTo>
                  <a:pt x="73902" y="37589"/>
                </a:lnTo>
                <a:lnTo>
                  <a:pt x="67818" y="37589"/>
                </a:lnTo>
                <a:lnTo>
                  <a:pt x="67818" y="31516"/>
                </a:lnTo>
                <a:close/>
                <a:moveTo>
                  <a:pt x="80951" y="31516"/>
                </a:moveTo>
                <a:lnTo>
                  <a:pt x="80951" y="37589"/>
                </a:lnTo>
                <a:lnTo>
                  <a:pt x="74879" y="37589"/>
                </a:lnTo>
                <a:lnTo>
                  <a:pt x="74879" y="31516"/>
                </a:lnTo>
                <a:close/>
                <a:moveTo>
                  <a:pt x="88011" y="31516"/>
                </a:moveTo>
                <a:lnTo>
                  <a:pt x="88011" y="37589"/>
                </a:lnTo>
                <a:lnTo>
                  <a:pt x="81927" y="37589"/>
                </a:lnTo>
                <a:lnTo>
                  <a:pt x="81927" y="31516"/>
                </a:lnTo>
                <a:close/>
                <a:moveTo>
                  <a:pt x="95060" y="31516"/>
                </a:moveTo>
                <a:lnTo>
                  <a:pt x="95060" y="37589"/>
                </a:lnTo>
                <a:lnTo>
                  <a:pt x="88988" y="37589"/>
                </a:lnTo>
                <a:lnTo>
                  <a:pt x="88988" y="31516"/>
                </a:lnTo>
                <a:close/>
                <a:moveTo>
                  <a:pt x="102120" y="31516"/>
                </a:moveTo>
                <a:lnTo>
                  <a:pt x="102120" y="37589"/>
                </a:lnTo>
                <a:lnTo>
                  <a:pt x="96036" y="37589"/>
                </a:lnTo>
                <a:lnTo>
                  <a:pt x="96036" y="31516"/>
                </a:lnTo>
                <a:close/>
                <a:moveTo>
                  <a:pt x="109169" y="31516"/>
                </a:moveTo>
                <a:lnTo>
                  <a:pt x="109169" y="37589"/>
                </a:lnTo>
                <a:lnTo>
                  <a:pt x="103097" y="37589"/>
                </a:lnTo>
                <a:lnTo>
                  <a:pt x="103097" y="31516"/>
                </a:lnTo>
                <a:close/>
                <a:moveTo>
                  <a:pt x="116229" y="31516"/>
                </a:moveTo>
                <a:lnTo>
                  <a:pt x="116229" y="37589"/>
                </a:lnTo>
                <a:lnTo>
                  <a:pt x="110157" y="37589"/>
                </a:lnTo>
                <a:lnTo>
                  <a:pt x="110157" y="31516"/>
                </a:lnTo>
                <a:close/>
                <a:moveTo>
                  <a:pt x="123278" y="31516"/>
                </a:moveTo>
                <a:lnTo>
                  <a:pt x="123278" y="37589"/>
                </a:lnTo>
                <a:lnTo>
                  <a:pt x="117205" y="37589"/>
                </a:lnTo>
                <a:lnTo>
                  <a:pt x="117205" y="31516"/>
                </a:lnTo>
                <a:close/>
                <a:moveTo>
                  <a:pt x="130338" y="31516"/>
                </a:moveTo>
                <a:lnTo>
                  <a:pt x="130338" y="37589"/>
                </a:lnTo>
                <a:lnTo>
                  <a:pt x="124254" y="37589"/>
                </a:lnTo>
                <a:lnTo>
                  <a:pt x="124254" y="31516"/>
                </a:lnTo>
                <a:close/>
                <a:moveTo>
                  <a:pt x="137387" y="31516"/>
                </a:moveTo>
                <a:lnTo>
                  <a:pt x="137387" y="37589"/>
                </a:lnTo>
                <a:lnTo>
                  <a:pt x="131314" y="37589"/>
                </a:lnTo>
                <a:lnTo>
                  <a:pt x="131314" y="31516"/>
                </a:lnTo>
                <a:close/>
                <a:moveTo>
                  <a:pt x="144447" y="31516"/>
                </a:moveTo>
                <a:lnTo>
                  <a:pt x="144447" y="37589"/>
                </a:lnTo>
                <a:lnTo>
                  <a:pt x="138375" y="37589"/>
                </a:lnTo>
                <a:lnTo>
                  <a:pt x="138375" y="31516"/>
                </a:lnTo>
                <a:close/>
                <a:moveTo>
                  <a:pt x="151495" y="31516"/>
                </a:moveTo>
                <a:lnTo>
                  <a:pt x="151495" y="37589"/>
                </a:lnTo>
                <a:lnTo>
                  <a:pt x="145423" y="37589"/>
                </a:lnTo>
                <a:lnTo>
                  <a:pt x="145423" y="31516"/>
                </a:lnTo>
                <a:close/>
                <a:moveTo>
                  <a:pt x="158556" y="31516"/>
                </a:moveTo>
                <a:lnTo>
                  <a:pt x="158556" y="37589"/>
                </a:lnTo>
                <a:lnTo>
                  <a:pt x="152484" y="37589"/>
                </a:lnTo>
                <a:lnTo>
                  <a:pt x="152484" y="31516"/>
                </a:lnTo>
                <a:close/>
                <a:moveTo>
                  <a:pt x="165604" y="31516"/>
                </a:moveTo>
                <a:lnTo>
                  <a:pt x="165604" y="37589"/>
                </a:lnTo>
                <a:lnTo>
                  <a:pt x="159532" y="37589"/>
                </a:lnTo>
                <a:lnTo>
                  <a:pt x="159532" y="31516"/>
                </a:lnTo>
                <a:close/>
                <a:moveTo>
                  <a:pt x="172665" y="31516"/>
                </a:moveTo>
                <a:lnTo>
                  <a:pt x="172665" y="37589"/>
                </a:lnTo>
                <a:lnTo>
                  <a:pt x="166581" y="37589"/>
                </a:lnTo>
                <a:lnTo>
                  <a:pt x="166581" y="31516"/>
                </a:lnTo>
                <a:close/>
                <a:moveTo>
                  <a:pt x="179713" y="31516"/>
                </a:moveTo>
                <a:lnTo>
                  <a:pt x="179713" y="37589"/>
                </a:lnTo>
                <a:lnTo>
                  <a:pt x="173641" y="37589"/>
                </a:lnTo>
                <a:lnTo>
                  <a:pt x="173641" y="31516"/>
                </a:lnTo>
                <a:close/>
                <a:moveTo>
                  <a:pt x="186774" y="31516"/>
                </a:moveTo>
                <a:lnTo>
                  <a:pt x="186774" y="37589"/>
                </a:lnTo>
                <a:lnTo>
                  <a:pt x="180702" y="37589"/>
                </a:lnTo>
                <a:lnTo>
                  <a:pt x="180702" y="31516"/>
                </a:lnTo>
                <a:close/>
                <a:moveTo>
                  <a:pt x="193822" y="31516"/>
                </a:moveTo>
                <a:lnTo>
                  <a:pt x="193822" y="37589"/>
                </a:lnTo>
                <a:lnTo>
                  <a:pt x="187750" y="37589"/>
                </a:lnTo>
                <a:lnTo>
                  <a:pt x="187750" y="31516"/>
                </a:lnTo>
                <a:close/>
                <a:moveTo>
                  <a:pt x="200883" y="31516"/>
                </a:moveTo>
                <a:lnTo>
                  <a:pt x="200883" y="37589"/>
                </a:lnTo>
                <a:lnTo>
                  <a:pt x="194810" y="37589"/>
                </a:lnTo>
                <a:lnTo>
                  <a:pt x="194810" y="31516"/>
                </a:lnTo>
                <a:close/>
                <a:moveTo>
                  <a:pt x="207931" y="31516"/>
                </a:moveTo>
                <a:lnTo>
                  <a:pt x="207931" y="37589"/>
                </a:lnTo>
                <a:lnTo>
                  <a:pt x="201859" y="37589"/>
                </a:lnTo>
                <a:lnTo>
                  <a:pt x="201859" y="31516"/>
                </a:lnTo>
                <a:close/>
                <a:moveTo>
                  <a:pt x="214992" y="31516"/>
                </a:moveTo>
                <a:lnTo>
                  <a:pt x="214992" y="37589"/>
                </a:lnTo>
                <a:lnTo>
                  <a:pt x="208919" y="37589"/>
                </a:lnTo>
                <a:lnTo>
                  <a:pt x="208919" y="31516"/>
                </a:lnTo>
                <a:close/>
                <a:moveTo>
                  <a:pt x="222052" y="31516"/>
                </a:moveTo>
                <a:lnTo>
                  <a:pt x="222052" y="37589"/>
                </a:lnTo>
                <a:lnTo>
                  <a:pt x="215968" y="37589"/>
                </a:lnTo>
                <a:lnTo>
                  <a:pt x="215968" y="31516"/>
                </a:lnTo>
                <a:close/>
                <a:moveTo>
                  <a:pt x="229100" y="31516"/>
                </a:moveTo>
                <a:lnTo>
                  <a:pt x="229100" y="37589"/>
                </a:lnTo>
                <a:lnTo>
                  <a:pt x="223028" y="37589"/>
                </a:lnTo>
                <a:lnTo>
                  <a:pt x="223028" y="31516"/>
                </a:lnTo>
                <a:close/>
                <a:moveTo>
                  <a:pt x="236161" y="31516"/>
                </a:moveTo>
                <a:lnTo>
                  <a:pt x="236161" y="37589"/>
                </a:lnTo>
                <a:lnTo>
                  <a:pt x="230077" y="37589"/>
                </a:lnTo>
                <a:lnTo>
                  <a:pt x="230077" y="31516"/>
                </a:lnTo>
                <a:close/>
                <a:moveTo>
                  <a:pt x="243209" y="31516"/>
                </a:moveTo>
                <a:lnTo>
                  <a:pt x="243209" y="37589"/>
                </a:lnTo>
                <a:lnTo>
                  <a:pt x="237137" y="37589"/>
                </a:lnTo>
                <a:lnTo>
                  <a:pt x="237137" y="31516"/>
                </a:lnTo>
                <a:close/>
                <a:moveTo>
                  <a:pt x="250270" y="31516"/>
                </a:moveTo>
                <a:lnTo>
                  <a:pt x="250270" y="37589"/>
                </a:lnTo>
                <a:lnTo>
                  <a:pt x="244198" y="37589"/>
                </a:lnTo>
                <a:lnTo>
                  <a:pt x="244198" y="31516"/>
                </a:lnTo>
                <a:close/>
                <a:moveTo>
                  <a:pt x="257318" y="31516"/>
                </a:moveTo>
                <a:lnTo>
                  <a:pt x="257318" y="37589"/>
                </a:lnTo>
                <a:lnTo>
                  <a:pt x="251246" y="37589"/>
                </a:lnTo>
                <a:lnTo>
                  <a:pt x="251246" y="31516"/>
                </a:lnTo>
                <a:close/>
                <a:moveTo>
                  <a:pt x="264379" y="31516"/>
                </a:moveTo>
                <a:lnTo>
                  <a:pt x="264379" y="37589"/>
                </a:lnTo>
                <a:lnTo>
                  <a:pt x="258306" y="37589"/>
                </a:lnTo>
                <a:lnTo>
                  <a:pt x="258306" y="31516"/>
                </a:lnTo>
                <a:close/>
                <a:moveTo>
                  <a:pt x="271427" y="31516"/>
                </a:moveTo>
                <a:lnTo>
                  <a:pt x="271427" y="37589"/>
                </a:lnTo>
                <a:lnTo>
                  <a:pt x="265355" y="37589"/>
                </a:lnTo>
                <a:lnTo>
                  <a:pt x="265355" y="31516"/>
                </a:lnTo>
                <a:close/>
                <a:moveTo>
                  <a:pt x="278488" y="31516"/>
                </a:moveTo>
                <a:lnTo>
                  <a:pt x="278488" y="37589"/>
                </a:lnTo>
                <a:lnTo>
                  <a:pt x="272415" y="37589"/>
                </a:lnTo>
                <a:lnTo>
                  <a:pt x="272415" y="31516"/>
                </a:lnTo>
                <a:close/>
                <a:moveTo>
                  <a:pt x="17443" y="38565"/>
                </a:moveTo>
                <a:lnTo>
                  <a:pt x="17443" y="44637"/>
                </a:lnTo>
                <a:lnTo>
                  <a:pt x="11371" y="44637"/>
                </a:lnTo>
                <a:lnTo>
                  <a:pt x="11371" y="38565"/>
                </a:lnTo>
                <a:close/>
                <a:moveTo>
                  <a:pt x="24503" y="38565"/>
                </a:moveTo>
                <a:lnTo>
                  <a:pt x="24503" y="44637"/>
                </a:lnTo>
                <a:lnTo>
                  <a:pt x="18431" y="44637"/>
                </a:lnTo>
                <a:lnTo>
                  <a:pt x="18431" y="38565"/>
                </a:lnTo>
                <a:close/>
                <a:moveTo>
                  <a:pt x="31564" y="38565"/>
                </a:moveTo>
                <a:lnTo>
                  <a:pt x="31564" y="44637"/>
                </a:lnTo>
                <a:lnTo>
                  <a:pt x="25492" y="44637"/>
                </a:lnTo>
                <a:lnTo>
                  <a:pt x="25492" y="38565"/>
                </a:lnTo>
                <a:close/>
                <a:moveTo>
                  <a:pt x="38612" y="38565"/>
                </a:moveTo>
                <a:lnTo>
                  <a:pt x="38612" y="44637"/>
                </a:lnTo>
                <a:lnTo>
                  <a:pt x="32540" y="44637"/>
                </a:lnTo>
                <a:lnTo>
                  <a:pt x="32540" y="38565"/>
                </a:lnTo>
                <a:close/>
                <a:moveTo>
                  <a:pt x="45673" y="38565"/>
                </a:moveTo>
                <a:lnTo>
                  <a:pt x="45673" y="44637"/>
                </a:lnTo>
                <a:lnTo>
                  <a:pt x="39601" y="44637"/>
                </a:lnTo>
                <a:lnTo>
                  <a:pt x="39601" y="38565"/>
                </a:lnTo>
                <a:close/>
                <a:moveTo>
                  <a:pt x="52721" y="38565"/>
                </a:moveTo>
                <a:lnTo>
                  <a:pt x="52721" y="44637"/>
                </a:lnTo>
                <a:lnTo>
                  <a:pt x="46649" y="44637"/>
                </a:lnTo>
                <a:lnTo>
                  <a:pt x="46649" y="38565"/>
                </a:lnTo>
                <a:close/>
                <a:moveTo>
                  <a:pt x="59782" y="38565"/>
                </a:moveTo>
                <a:lnTo>
                  <a:pt x="59782" y="44637"/>
                </a:lnTo>
                <a:lnTo>
                  <a:pt x="53709" y="44637"/>
                </a:lnTo>
                <a:lnTo>
                  <a:pt x="53709" y="38565"/>
                </a:lnTo>
                <a:close/>
                <a:moveTo>
                  <a:pt x="88011" y="38565"/>
                </a:moveTo>
                <a:lnTo>
                  <a:pt x="88011" y="44637"/>
                </a:lnTo>
                <a:lnTo>
                  <a:pt x="81927" y="44637"/>
                </a:lnTo>
                <a:lnTo>
                  <a:pt x="81927" y="38565"/>
                </a:lnTo>
                <a:close/>
                <a:moveTo>
                  <a:pt x="95060" y="38565"/>
                </a:moveTo>
                <a:lnTo>
                  <a:pt x="95060" y="44637"/>
                </a:lnTo>
                <a:lnTo>
                  <a:pt x="88988" y="44637"/>
                </a:lnTo>
                <a:lnTo>
                  <a:pt x="88988" y="38565"/>
                </a:lnTo>
                <a:close/>
                <a:moveTo>
                  <a:pt x="123278" y="38565"/>
                </a:moveTo>
                <a:lnTo>
                  <a:pt x="123278" y="44637"/>
                </a:lnTo>
                <a:lnTo>
                  <a:pt x="117205" y="44637"/>
                </a:lnTo>
                <a:lnTo>
                  <a:pt x="117205" y="38565"/>
                </a:lnTo>
                <a:close/>
                <a:moveTo>
                  <a:pt x="130338" y="38565"/>
                </a:moveTo>
                <a:lnTo>
                  <a:pt x="130338" y="44637"/>
                </a:lnTo>
                <a:lnTo>
                  <a:pt x="124254" y="44637"/>
                </a:lnTo>
                <a:lnTo>
                  <a:pt x="124254" y="38565"/>
                </a:lnTo>
                <a:close/>
                <a:moveTo>
                  <a:pt x="144447" y="38565"/>
                </a:moveTo>
                <a:lnTo>
                  <a:pt x="144447" y="44637"/>
                </a:lnTo>
                <a:lnTo>
                  <a:pt x="138375" y="44637"/>
                </a:lnTo>
                <a:lnTo>
                  <a:pt x="138375" y="38565"/>
                </a:lnTo>
                <a:close/>
                <a:moveTo>
                  <a:pt x="151495" y="38565"/>
                </a:moveTo>
                <a:lnTo>
                  <a:pt x="151495" y="44637"/>
                </a:lnTo>
                <a:lnTo>
                  <a:pt x="145423" y="44637"/>
                </a:lnTo>
                <a:lnTo>
                  <a:pt x="145423" y="38565"/>
                </a:lnTo>
                <a:close/>
                <a:moveTo>
                  <a:pt x="158556" y="38565"/>
                </a:moveTo>
                <a:lnTo>
                  <a:pt x="158556" y="44637"/>
                </a:lnTo>
                <a:lnTo>
                  <a:pt x="152484" y="44637"/>
                </a:lnTo>
                <a:lnTo>
                  <a:pt x="152484" y="38565"/>
                </a:lnTo>
                <a:close/>
                <a:moveTo>
                  <a:pt x="165604" y="38565"/>
                </a:moveTo>
                <a:lnTo>
                  <a:pt x="165604" y="44637"/>
                </a:lnTo>
                <a:lnTo>
                  <a:pt x="159532" y="44637"/>
                </a:lnTo>
                <a:lnTo>
                  <a:pt x="159532" y="38565"/>
                </a:lnTo>
                <a:close/>
                <a:moveTo>
                  <a:pt x="172665" y="38565"/>
                </a:moveTo>
                <a:lnTo>
                  <a:pt x="172665" y="44637"/>
                </a:lnTo>
                <a:lnTo>
                  <a:pt x="166581" y="44637"/>
                </a:lnTo>
                <a:lnTo>
                  <a:pt x="166581" y="38565"/>
                </a:lnTo>
                <a:close/>
                <a:moveTo>
                  <a:pt x="179713" y="38565"/>
                </a:moveTo>
                <a:lnTo>
                  <a:pt x="179713" y="44637"/>
                </a:lnTo>
                <a:lnTo>
                  <a:pt x="173641" y="44637"/>
                </a:lnTo>
                <a:lnTo>
                  <a:pt x="173641" y="38565"/>
                </a:lnTo>
                <a:close/>
                <a:moveTo>
                  <a:pt x="186774" y="38565"/>
                </a:moveTo>
                <a:lnTo>
                  <a:pt x="186774" y="44637"/>
                </a:lnTo>
                <a:lnTo>
                  <a:pt x="180702" y="44637"/>
                </a:lnTo>
                <a:lnTo>
                  <a:pt x="180702" y="38565"/>
                </a:lnTo>
                <a:close/>
                <a:moveTo>
                  <a:pt x="193822" y="38565"/>
                </a:moveTo>
                <a:lnTo>
                  <a:pt x="193822" y="44637"/>
                </a:lnTo>
                <a:lnTo>
                  <a:pt x="187750" y="44637"/>
                </a:lnTo>
                <a:lnTo>
                  <a:pt x="187750" y="38565"/>
                </a:lnTo>
                <a:close/>
                <a:moveTo>
                  <a:pt x="200883" y="38565"/>
                </a:moveTo>
                <a:lnTo>
                  <a:pt x="200883" y="44637"/>
                </a:lnTo>
                <a:lnTo>
                  <a:pt x="194810" y="44637"/>
                </a:lnTo>
                <a:lnTo>
                  <a:pt x="194810" y="38565"/>
                </a:lnTo>
                <a:close/>
                <a:moveTo>
                  <a:pt x="207931" y="38565"/>
                </a:moveTo>
                <a:lnTo>
                  <a:pt x="207931" y="44637"/>
                </a:lnTo>
                <a:lnTo>
                  <a:pt x="201859" y="44637"/>
                </a:lnTo>
                <a:lnTo>
                  <a:pt x="201859" y="38565"/>
                </a:lnTo>
                <a:close/>
                <a:moveTo>
                  <a:pt x="214992" y="38565"/>
                </a:moveTo>
                <a:lnTo>
                  <a:pt x="214992" y="44637"/>
                </a:lnTo>
                <a:lnTo>
                  <a:pt x="208919" y="44637"/>
                </a:lnTo>
                <a:lnTo>
                  <a:pt x="208919" y="38565"/>
                </a:lnTo>
                <a:close/>
                <a:moveTo>
                  <a:pt x="222052" y="38565"/>
                </a:moveTo>
                <a:lnTo>
                  <a:pt x="222052" y="44637"/>
                </a:lnTo>
                <a:lnTo>
                  <a:pt x="215968" y="44637"/>
                </a:lnTo>
                <a:lnTo>
                  <a:pt x="215968" y="38565"/>
                </a:lnTo>
                <a:close/>
                <a:moveTo>
                  <a:pt x="229100" y="38565"/>
                </a:moveTo>
                <a:lnTo>
                  <a:pt x="229100" y="44637"/>
                </a:lnTo>
                <a:lnTo>
                  <a:pt x="223028" y="44637"/>
                </a:lnTo>
                <a:lnTo>
                  <a:pt x="223028" y="38565"/>
                </a:lnTo>
                <a:close/>
                <a:moveTo>
                  <a:pt x="236161" y="38565"/>
                </a:moveTo>
                <a:lnTo>
                  <a:pt x="236161" y="44637"/>
                </a:lnTo>
                <a:lnTo>
                  <a:pt x="230077" y="44637"/>
                </a:lnTo>
                <a:lnTo>
                  <a:pt x="230077" y="38565"/>
                </a:lnTo>
                <a:close/>
                <a:moveTo>
                  <a:pt x="243209" y="38565"/>
                </a:moveTo>
                <a:lnTo>
                  <a:pt x="243209" y="44637"/>
                </a:lnTo>
                <a:lnTo>
                  <a:pt x="237137" y="44637"/>
                </a:lnTo>
                <a:lnTo>
                  <a:pt x="237137" y="38565"/>
                </a:lnTo>
                <a:close/>
                <a:moveTo>
                  <a:pt x="250270" y="38565"/>
                </a:moveTo>
                <a:lnTo>
                  <a:pt x="250270" y="44637"/>
                </a:lnTo>
                <a:lnTo>
                  <a:pt x="244198" y="44637"/>
                </a:lnTo>
                <a:lnTo>
                  <a:pt x="244198" y="38565"/>
                </a:lnTo>
                <a:close/>
                <a:moveTo>
                  <a:pt x="257318" y="38565"/>
                </a:moveTo>
                <a:lnTo>
                  <a:pt x="257318" y="44637"/>
                </a:lnTo>
                <a:lnTo>
                  <a:pt x="251246" y="44637"/>
                </a:lnTo>
                <a:lnTo>
                  <a:pt x="251246" y="38565"/>
                </a:lnTo>
                <a:close/>
                <a:moveTo>
                  <a:pt x="264379" y="38565"/>
                </a:moveTo>
                <a:lnTo>
                  <a:pt x="264379" y="44637"/>
                </a:lnTo>
                <a:lnTo>
                  <a:pt x="258306" y="44637"/>
                </a:lnTo>
                <a:lnTo>
                  <a:pt x="258306" y="38565"/>
                </a:lnTo>
                <a:close/>
                <a:moveTo>
                  <a:pt x="271427" y="38565"/>
                </a:moveTo>
                <a:lnTo>
                  <a:pt x="271427" y="44637"/>
                </a:lnTo>
                <a:lnTo>
                  <a:pt x="265355" y="44637"/>
                </a:lnTo>
                <a:lnTo>
                  <a:pt x="265355" y="38565"/>
                </a:lnTo>
                <a:close/>
                <a:moveTo>
                  <a:pt x="278488" y="38565"/>
                </a:moveTo>
                <a:lnTo>
                  <a:pt x="278488" y="44637"/>
                </a:lnTo>
                <a:lnTo>
                  <a:pt x="272415" y="44637"/>
                </a:lnTo>
                <a:lnTo>
                  <a:pt x="272415" y="38565"/>
                </a:lnTo>
                <a:close/>
                <a:moveTo>
                  <a:pt x="66842" y="38565"/>
                </a:moveTo>
                <a:lnTo>
                  <a:pt x="66842" y="44649"/>
                </a:lnTo>
                <a:lnTo>
                  <a:pt x="60758" y="44649"/>
                </a:lnTo>
                <a:lnTo>
                  <a:pt x="60758" y="38565"/>
                </a:lnTo>
                <a:close/>
                <a:moveTo>
                  <a:pt x="73902" y="38565"/>
                </a:moveTo>
                <a:lnTo>
                  <a:pt x="73902" y="44649"/>
                </a:lnTo>
                <a:lnTo>
                  <a:pt x="67818" y="44649"/>
                </a:lnTo>
                <a:lnTo>
                  <a:pt x="67818" y="38565"/>
                </a:lnTo>
                <a:close/>
                <a:moveTo>
                  <a:pt x="80951" y="38565"/>
                </a:moveTo>
                <a:lnTo>
                  <a:pt x="80951" y="44649"/>
                </a:lnTo>
                <a:lnTo>
                  <a:pt x="74879" y="44649"/>
                </a:lnTo>
                <a:lnTo>
                  <a:pt x="74879" y="38565"/>
                </a:lnTo>
                <a:close/>
                <a:moveTo>
                  <a:pt x="96036" y="38565"/>
                </a:moveTo>
                <a:lnTo>
                  <a:pt x="102120" y="38577"/>
                </a:lnTo>
                <a:lnTo>
                  <a:pt x="102120" y="44649"/>
                </a:lnTo>
                <a:lnTo>
                  <a:pt x="96036" y="44649"/>
                </a:lnTo>
                <a:lnTo>
                  <a:pt x="96036" y="38565"/>
                </a:lnTo>
                <a:close/>
                <a:moveTo>
                  <a:pt x="103097" y="38565"/>
                </a:moveTo>
                <a:lnTo>
                  <a:pt x="109169" y="38577"/>
                </a:lnTo>
                <a:lnTo>
                  <a:pt x="109169" y="44649"/>
                </a:lnTo>
                <a:lnTo>
                  <a:pt x="103097" y="44649"/>
                </a:lnTo>
                <a:lnTo>
                  <a:pt x="103097" y="38565"/>
                </a:lnTo>
                <a:close/>
                <a:moveTo>
                  <a:pt x="110157" y="38565"/>
                </a:moveTo>
                <a:lnTo>
                  <a:pt x="116229" y="38577"/>
                </a:lnTo>
                <a:lnTo>
                  <a:pt x="116229" y="44649"/>
                </a:lnTo>
                <a:lnTo>
                  <a:pt x="110157" y="44649"/>
                </a:lnTo>
                <a:lnTo>
                  <a:pt x="110157" y="38565"/>
                </a:lnTo>
                <a:close/>
                <a:moveTo>
                  <a:pt x="131314" y="38565"/>
                </a:moveTo>
                <a:lnTo>
                  <a:pt x="137387" y="38577"/>
                </a:lnTo>
                <a:lnTo>
                  <a:pt x="137387" y="44649"/>
                </a:lnTo>
                <a:lnTo>
                  <a:pt x="131314" y="44649"/>
                </a:lnTo>
                <a:lnTo>
                  <a:pt x="131314" y="38565"/>
                </a:lnTo>
                <a:close/>
                <a:moveTo>
                  <a:pt x="17443" y="45625"/>
                </a:moveTo>
                <a:lnTo>
                  <a:pt x="17443" y="51697"/>
                </a:lnTo>
                <a:lnTo>
                  <a:pt x="11371" y="51697"/>
                </a:lnTo>
                <a:lnTo>
                  <a:pt x="11371" y="45625"/>
                </a:lnTo>
                <a:close/>
                <a:moveTo>
                  <a:pt x="24503" y="45625"/>
                </a:moveTo>
                <a:lnTo>
                  <a:pt x="24503" y="51697"/>
                </a:lnTo>
                <a:lnTo>
                  <a:pt x="18431" y="51697"/>
                </a:lnTo>
                <a:lnTo>
                  <a:pt x="18431" y="45625"/>
                </a:lnTo>
                <a:close/>
                <a:moveTo>
                  <a:pt x="31564" y="45625"/>
                </a:moveTo>
                <a:lnTo>
                  <a:pt x="31564" y="51697"/>
                </a:lnTo>
                <a:lnTo>
                  <a:pt x="25492" y="51697"/>
                </a:lnTo>
                <a:lnTo>
                  <a:pt x="25492" y="45625"/>
                </a:lnTo>
                <a:close/>
                <a:moveTo>
                  <a:pt x="38612" y="45625"/>
                </a:moveTo>
                <a:lnTo>
                  <a:pt x="38612" y="51697"/>
                </a:lnTo>
                <a:lnTo>
                  <a:pt x="32540" y="51697"/>
                </a:lnTo>
                <a:lnTo>
                  <a:pt x="32540" y="45625"/>
                </a:lnTo>
                <a:close/>
                <a:moveTo>
                  <a:pt x="45673" y="45625"/>
                </a:moveTo>
                <a:lnTo>
                  <a:pt x="45673" y="51697"/>
                </a:lnTo>
                <a:lnTo>
                  <a:pt x="39601" y="51697"/>
                </a:lnTo>
                <a:lnTo>
                  <a:pt x="39601" y="45625"/>
                </a:lnTo>
                <a:close/>
                <a:moveTo>
                  <a:pt x="52721" y="45625"/>
                </a:moveTo>
                <a:lnTo>
                  <a:pt x="52721" y="51697"/>
                </a:lnTo>
                <a:lnTo>
                  <a:pt x="46649" y="51697"/>
                </a:lnTo>
                <a:lnTo>
                  <a:pt x="46649" y="45625"/>
                </a:lnTo>
                <a:close/>
                <a:moveTo>
                  <a:pt x="59782" y="45625"/>
                </a:moveTo>
                <a:lnTo>
                  <a:pt x="59782" y="51697"/>
                </a:lnTo>
                <a:lnTo>
                  <a:pt x="53709" y="51697"/>
                </a:lnTo>
                <a:lnTo>
                  <a:pt x="53709" y="45625"/>
                </a:lnTo>
                <a:close/>
                <a:moveTo>
                  <a:pt x="66842" y="45625"/>
                </a:moveTo>
                <a:lnTo>
                  <a:pt x="66842" y="51697"/>
                </a:lnTo>
                <a:lnTo>
                  <a:pt x="60758" y="51697"/>
                </a:lnTo>
                <a:lnTo>
                  <a:pt x="60758" y="45625"/>
                </a:lnTo>
                <a:close/>
                <a:moveTo>
                  <a:pt x="73902" y="45625"/>
                </a:moveTo>
                <a:lnTo>
                  <a:pt x="73902" y="51697"/>
                </a:lnTo>
                <a:lnTo>
                  <a:pt x="67818" y="51697"/>
                </a:lnTo>
                <a:lnTo>
                  <a:pt x="67818" y="45625"/>
                </a:lnTo>
                <a:close/>
                <a:moveTo>
                  <a:pt x="80951" y="45625"/>
                </a:moveTo>
                <a:lnTo>
                  <a:pt x="80951" y="51697"/>
                </a:lnTo>
                <a:lnTo>
                  <a:pt x="74879" y="51697"/>
                </a:lnTo>
                <a:lnTo>
                  <a:pt x="74879" y="45625"/>
                </a:lnTo>
                <a:close/>
                <a:moveTo>
                  <a:pt x="88011" y="45625"/>
                </a:moveTo>
                <a:lnTo>
                  <a:pt x="88011" y="51697"/>
                </a:lnTo>
                <a:lnTo>
                  <a:pt x="81927" y="51697"/>
                </a:lnTo>
                <a:lnTo>
                  <a:pt x="81927" y="45625"/>
                </a:lnTo>
                <a:close/>
                <a:moveTo>
                  <a:pt x="95060" y="45625"/>
                </a:moveTo>
                <a:lnTo>
                  <a:pt x="95060" y="51697"/>
                </a:lnTo>
                <a:lnTo>
                  <a:pt x="88988" y="51697"/>
                </a:lnTo>
                <a:lnTo>
                  <a:pt x="88988" y="45625"/>
                </a:lnTo>
                <a:close/>
                <a:moveTo>
                  <a:pt x="102120" y="45625"/>
                </a:moveTo>
                <a:lnTo>
                  <a:pt x="102120" y="51697"/>
                </a:lnTo>
                <a:lnTo>
                  <a:pt x="96036" y="51697"/>
                </a:lnTo>
                <a:lnTo>
                  <a:pt x="96036" y="45625"/>
                </a:lnTo>
                <a:close/>
                <a:moveTo>
                  <a:pt x="109169" y="45625"/>
                </a:moveTo>
                <a:lnTo>
                  <a:pt x="109169" y="51697"/>
                </a:lnTo>
                <a:lnTo>
                  <a:pt x="103097" y="51697"/>
                </a:lnTo>
                <a:lnTo>
                  <a:pt x="103097" y="45625"/>
                </a:lnTo>
                <a:close/>
                <a:moveTo>
                  <a:pt x="116229" y="45625"/>
                </a:moveTo>
                <a:lnTo>
                  <a:pt x="116229" y="51697"/>
                </a:lnTo>
                <a:lnTo>
                  <a:pt x="110157" y="51697"/>
                </a:lnTo>
                <a:lnTo>
                  <a:pt x="110157" y="45625"/>
                </a:lnTo>
                <a:close/>
                <a:moveTo>
                  <a:pt x="123278" y="45625"/>
                </a:moveTo>
                <a:lnTo>
                  <a:pt x="123278" y="51697"/>
                </a:lnTo>
                <a:lnTo>
                  <a:pt x="117205" y="51697"/>
                </a:lnTo>
                <a:lnTo>
                  <a:pt x="117205" y="45625"/>
                </a:lnTo>
                <a:close/>
                <a:moveTo>
                  <a:pt x="130338" y="45625"/>
                </a:moveTo>
                <a:lnTo>
                  <a:pt x="130338" y="51697"/>
                </a:lnTo>
                <a:lnTo>
                  <a:pt x="124254" y="51697"/>
                </a:lnTo>
                <a:lnTo>
                  <a:pt x="124254" y="45625"/>
                </a:lnTo>
                <a:close/>
                <a:moveTo>
                  <a:pt x="137387" y="45625"/>
                </a:moveTo>
                <a:lnTo>
                  <a:pt x="137387" y="51697"/>
                </a:lnTo>
                <a:lnTo>
                  <a:pt x="131314" y="51697"/>
                </a:lnTo>
                <a:lnTo>
                  <a:pt x="131314" y="45625"/>
                </a:lnTo>
                <a:close/>
                <a:moveTo>
                  <a:pt x="144447" y="45625"/>
                </a:moveTo>
                <a:lnTo>
                  <a:pt x="144447" y="51697"/>
                </a:lnTo>
                <a:lnTo>
                  <a:pt x="138375" y="51697"/>
                </a:lnTo>
                <a:lnTo>
                  <a:pt x="138375" y="45625"/>
                </a:lnTo>
                <a:close/>
                <a:moveTo>
                  <a:pt x="151495" y="45625"/>
                </a:moveTo>
                <a:lnTo>
                  <a:pt x="151495" y="51697"/>
                </a:lnTo>
                <a:lnTo>
                  <a:pt x="145423" y="51697"/>
                </a:lnTo>
                <a:lnTo>
                  <a:pt x="145423" y="45625"/>
                </a:lnTo>
                <a:close/>
                <a:moveTo>
                  <a:pt x="158556" y="45625"/>
                </a:moveTo>
                <a:lnTo>
                  <a:pt x="158556" y="51697"/>
                </a:lnTo>
                <a:lnTo>
                  <a:pt x="152484" y="51697"/>
                </a:lnTo>
                <a:lnTo>
                  <a:pt x="152484" y="45625"/>
                </a:lnTo>
                <a:close/>
                <a:moveTo>
                  <a:pt x="165604" y="45625"/>
                </a:moveTo>
                <a:lnTo>
                  <a:pt x="165604" y="51697"/>
                </a:lnTo>
                <a:lnTo>
                  <a:pt x="159532" y="51697"/>
                </a:lnTo>
                <a:lnTo>
                  <a:pt x="159532" y="45625"/>
                </a:lnTo>
                <a:close/>
                <a:moveTo>
                  <a:pt x="172665" y="45625"/>
                </a:moveTo>
                <a:lnTo>
                  <a:pt x="172665" y="51697"/>
                </a:lnTo>
                <a:lnTo>
                  <a:pt x="166581" y="51697"/>
                </a:lnTo>
                <a:lnTo>
                  <a:pt x="166581" y="45625"/>
                </a:lnTo>
                <a:close/>
                <a:moveTo>
                  <a:pt x="179713" y="45625"/>
                </a:moveTo>
                <a:lnTo>
                  <a:pt x="179713" y="51697"/>
                </a:lnTo>
                <a:lnTo>
                  <a:pt x="173641" y="51697"/>
                </a:lnTo>
                <a:lnTo>
                  <a:pt x="173641" y="45625"/>
                </a:lnTo>
                <a:close/>
                <a:moveTo>
                  <a:pt x="186774" y="45625"/>
                </a:moveTo>
                <a:lnTo>
                  <a:pt x="186774" y="51697"/>
                </a:lnTo>
                <a:lnTo>
                  <a:pt x="180702" y="51697"/>
                </a:lnTo>
                <a:lnTo>
                  <a:pt x="180702" y="45625"/>
                </a:lnTo>
                <a:close/>
                <a:moveTo>
                  <a:pt x="193822" y="45625"/>
                </a:moveTo>
                <a:lnTo>
                  <a:pt x="193822" y="51697"/>
                </a:lnTo>
                <a:lnTo>
                  <a:pt x="187750" y="51697"/>
                </a:lnTo>
                <a:lnTo>
                  <a:pt x="187750" y="45625"/>
                </a:lnTo>
                <a:close/>
                <a:moveTo>
                  <a:pt x="200883" y="45625"/>
                </a:moveTo>
                <a:lnTo>
                  <a:pt x="200883" y="51697"/>
                </a:lnTo>
                <a:lnTo>
                  <a:pt x="194810" y="51697"/>
                </a:lnTo>
                <a:lnTo>
                  <a:pt x="194810" y="45625"/>
                </a:lnTo>
                <a:close/>
                <a:moveTo>
                  <a:pt x="207931" y="45625"/>
                </a:moveTo>
                <a:lnTo>
                  <a:pt x="207931" y="51697"/>
                </a:lnTo>
                <a:lnTo>
                  <a:pt x="201859" y="51697"/>
                </a:lnTo>
                <a:lnTo>
                  <a:pt x="201859" y="45625"/>
                </a:lnTo>
                <a:close/>
                <a:moveTo>
                  <a:pt x="214992" y="45625"/>
                </a:moveTo>
                <a:lnTo>
                  <a:pt x="214992" y="51697"/>
                </a:lnTo>
                <a:lnTo>
                  <a:pt x="208919" y="51697"/>
                </a:lnTo>
                <a:lnTo>
                  <a:pt x="208919" y="45625"/>
                </a:lnTo>
                <a:close/>
                <a:moveTo>
                  <a:pt x="222052" y="45625"/>
                </a:moveTo>
                <a:lnTo>
                  <a:pt x="222052" y="51697"/>
                </a:lnTo>
                <a:lnTo>
                  <a:pt x="215968" y="51697"/>
                </a:lnTo>
                <a:lnTo>
                  <a:pt x="215968" y="45625"/>
                </a:lnTo>
                <a:close/>
                <a:moveTo>
                  <a:pt x="229100" y="45625"/>
                </a:moveTo>
                <a:lnTo>
                  <a:pt x="229100" y="51697"/>
                </a:lnTo>
                <a:lnTo>
                  <a:pt x="223028" y="51697"/>
                </a:lnTo>
                <a:lnTo>
                  <a:pt x="223028" y="45625"/>
                </a:lnTo>
                <a:close/>
                <a:moveTo>
                  <a:pt x="236161" y="45625"/>
                </a:moveTo>
                <a:lnTo>
                  <a:pt x="236161" y="51697"/>
                </a:lnTo>
                <a:lnTo>
                  <a:pt x="230077" y="51697"/>
                </a:lnTo>
                <a:lnTo>
                  <a:pt x="230077" y="45625"/>
                </a:lnTo>
                <a:close/>
                <a:moveTo>
                  <a:pt x="243209" y="45625"/>
                </a:moveTo>
                <a:lnTo>
                  <a:pt x="243209" y="51697"/>
                </a:lnTo>
                <a:lnTo>
                  <a:pt x="237137" y="51697"/>
                </a:lnTo>
                <a:lnTo>
                  <a:pt x="237137" y="45625"/>
                </a:lnTo>
                <a:close/>
                <a:moveTo>
                  <a:pt x="250270" y="45625"/>
                </a:moveTo>
                <a:lnTo>
                  <a:pt x="250270" y="51697"/>
                </a:lnTo>
                <a:lnTo>
                  <a:pt x="244198" y="51697"/>
                </a:lnTo>
                <a:lnTo>
                  <a:pt x="244198" y="45625"/>
                </a:lnTo>
                <a:close/>
                <a:moveTo>
                  <a:pt x="257318" y="45625"/>
                </a:moveTo>
                <a:lnTo>
                  <a:pt x="257318" y="51697"/>
                </a:lnTo>
                <a:lnTo>
                  <a:pt x="251246" y="51697"/>
                </a:lnTo>
                <a:lnTo>
                  <a:pt x="251246" y="45625"/>
                </a:lnTo>
                <a:close/>
                <a:moveTo>
                  <a:pt x="264379" y="45625"/>
                </a:moveTo>
                <a:lnTo>
                  <a:pt x="264379" y="51697"/>
                </a:lnTo>
                <a:lnTo>
                  <a:pt x="258306" y="51697"/>
                </a:lnTo>
                <a:lnTo>
                  <a:pt x="258306" y="45625"/>
                </a:lnTo>
                <a:close/>
                <a:moveTo>
                  <a:pt x="271427" y="45625"/>
                </a:moveTo>
                <a:lnTo>
                  <a:pt x="271427" y="51697"/>
                </a:lnTo>
                <a:lnTo>
                  <a:pt x="265355" y="51697"/>
                </a:lnTo>
                <a:lnTo>
                  <a:pt x="265355" y="45625"/>
                </a:lnTo>
                <a:close/>
                <a:moveTo>
                  <a:pt x="278488" y="45625"/>
                </a:moveTo>
                <a:lnTo>
                  <a:pt x="278488" y="51697"/>
                </a:lnTo>
                <a:lnTo>
                  <a:pt x="272415" y="51697"/>
                </a:lnTo>
                <a:lnTo>
                  <a:pt x="272415" y="45625"/>
                </a:lnTo>
                <a:close/>
                <a:moveTo>
                  <a:pt x="17443" y="52674"/>
                </a:moveTo>
                <a:lnTo>
                  <a:pt x="17443" y="58746"/>
                </a:lnTo>
                <a:lnTo>
                  <a:pt x="11371" y="58746"/>
                </a:lnTo>
                <a:lnTo>
                  <a:pt x="11371" y="52674"/>
                </a:lnTo>
                <a:close/>
                <a:moveTo>
                  <a:pt x="24503" y="52674"/>
                </a:moveTo>
                <a:lnTo>
                  <a:pt x="24503" y="58746"/>
                </a:lnTo>
                <a:lnTo>
                  <a:pt x="18431" y="58746"/>
                </a:lnTo>
                <a:lnTo>
                  <a:pt x="18431" y="52674"/>
                </a:lnTo>
                <a:close/>
                <a:moveTo>
                  <a:pt x="31564" y="52674"/>
                </a:moveTo>
                <a:lnTo>
                  <a:pt x="31564" y="58746"/>
                </a:lnTo>
                <a:lnTo>
                  <a:pt x="25492" y="58746"/>
                </a:lnTo>
                <a:lnTo>
                  <a:pt x="25492" y="52674"/>
                </a:lnTo>
                <a:close/>
                <a:moveTo>
                  <a:pt x="38612" y="52674"/>
                </a:moveTo>
                <a:lnTo>
                  <a:pt x="38612" y="58746"/>
                </a:lnTo>
                <a:lnTo>
                  <a:pt x="32540" y="58746"/>
                </a:lnTo>
                <a:lnTo>
                  <a:pt x="32540" y="52674"/>
                </a:lnTo>
                <a:close/>
                <a:moveTo>
                  <a:pt x="45673" y="52674"/>
                </a:moveTo>
                <a:lnTo>
                  <a:pt x="45673" y="58746"/>
                </a:lnTo>
                <a:lnTo>
                  <a:pt x="39601" y="58746"/>
                </a:lnTo>
                <a:lnTo>
                  <a:pt x="39601" y="52674"/>
                </a:lnTo>
                <a:close/>
                <a:moveTo>
                  <a:pt x="52721" y="52674"/>
                </a:moveTo>
                <a:lnTo>
                  <a:pt x="52721" y="58746"/>
                </a:lnTo>
                <a:lnTo>
                  <a:pt x="46649" y="58746"/>
                </a:lnTo>
                <a:lnTo>
                  <a:pt x="46649" y="52674"/>
                </a:lnTo>
                <a:close/>
                <a:moveTo>
                  <a:pt x="59782" y="52674"/>
                </a:moveTo>
                <a:lnTo>
                  <a:pt x="59782" y="58746"/>
                </a:lnTo>
                <a:lnTo>
                  <a:pt x="53709" y="58746"/>
                </a:lnTo>
                <a:lnTo>
                  <a:pt x="53709" y="52674"/>
                </a:lnTo>
                <a:close/>
                <a:moveTo>
                  <a:pt x="88011" y="52674"/>
                </a:moveTo>
                <a:lnTo>
                  <a:pt x="88011" y="58746"/>
                </a:lnTo>
                <a:lnTo>
                  <a:pt x="81927" y="58746"/>
                </a:lnTo>
                <a:lnTo>
                  <a:pt x="81927" y="52674"/>
                </a:lnTo>
                <a:close/>
                <a:moveTo>
                  <a:pt x="95060" y="52674"/>
                </a:moveTo>
                <a:lnTo>
                  <a:pt x="95060" y="58746"/>
                </a:lnTo>
                <a:lnTo>
                  <a:pt x="88988" y="58746"/>
                </a:lnTo>
                <a:lnTo>
                  <a:pt x="88988" y="52674"/>
                </a:lnTo>
                <a:close/>
                <a:moveTo>
                  <a:pt x="123278" y="52674"/>
                </a:moveTo>
                <a:lnTo>
                  <a:pt x="123278" y="58746"/>
                </a:lnTo>
                <a:lnTo>
                  <a:pt x="117205" y="58746"/>
                </a:lnTo>
                <a:lnTo>
                  <a:pt x="117205" y="52674"/>
                </a:lnTo>
                <a:close/>
                <a:moveTo>
                  <a:pt x="130338" y="52674"/>
                </a:moveTo>
                <a:lnTo>
                  <a:pt x="130338" y="58746"/>
                </a:lnTo>
                <a:lnTo>
                  <a:pt x="124254" y="58746"/>
                </a:lnTo>
                <a:lnTo>
                  <a:pt x="124254" y="52674"/>
                </a:lnTo>
                <a:close/>
                <a:moveTo>
                  <a:pt x="144447" y="52674"/>
                </a:moveTo>
                <a:lnTo>
                  <a:pt x="144447" y="58746"/>
                </a:lnTo>
                <a:lnTo>
                  <a:pt x="138375" y="58746"/>
                </a:lnTo>
                <a:lnTo>
                  <a:pt x="138375" y="52674"/>
                </a:lnTo>
                <a:close/>
                <a:moveTo>
                  <a:pt x="151495" y="52674"/>
                </a:moveTo>
                <a:lnTo>
                  <a:pt x="151495" y="58746"/>
                </a:lnTo>
                <a:lnTo>
                  <a:pt x="145423" y="58746"/>
                </a:lnTo>
                <a:lnTo>
                  <a:pt x="145423" y="52674"/>
                </a:lnTo>
                <a:close/>
                <a:moveTo>
                  <a:pt x="158556" y="52674"/>
                </a:moveTo>
                <a:lnTo>
                  <a:pt x="158556" y="58746"/>
                </a:lnTo>
                <a:lnTo>
                  <a:pt x="152484" y="58746"/>
                </a:lnTo>
                <a:lnTo>
                  <a:pt x="152484" y="52674"/>
                </a:lnTo>
                <a:close/>
                <a:moveTo>
                  <a:pt x="165604" y="52674"/>
                </a:moveTo>
                <a:lnTo>
                  <a:pt x="165604" y="58746"/>
                </a:lnTo>
                <a:lnTo>
                  <a:pt x="159532" y="58746"/>
                </a:lnTo>
                <a:lnTo>
                  <a:pt x="159532" y="52674"/>
                </a:lnTo>
                <a:close/>
                <a:moveTo>
                  <a:pt x="172665" y="52674"/>
                </a:moveTo>
                <a:lnTo>
                  <a:pt x="172665" y="58746"/>
                </a:lnTo>
                <a:lnTo>
                  <a:pt x="166581" y="58746"/>
                </a:lnTo>
                <a:lnTo>
                  <a:pt x="166581" y="52674"/>
                </a:lnTo>
                <a:close/>
                <a:moveTo>
                  <a:pt x="179713" y="52674"/>
                </a:moveTo>
                <a:lnTo>
                  <a:pt x="179713" y="58746"/>
                </a:lnTo>
                <a:lnTo>
                  <a:pt x="173641" y="58746"/>
                </a:lnTo>
                <a:lnTo>
                  <a:pt x="173641" y="52674"/>
                </a:lnTo>
                <a:close/>
                <a:moveTo>
                  <a:pt x="186774" y="52674"/>
                </a:moveTo>
                <a:lnTo>
                  <a:pt x="186774" y="58746"/>
                </a:lnTo>
                <a:lnTo>
                  <a:pt x="180702" y="58746"/>
                </a:lnTo>
                <a:lnTo>
                  <a:pt x="180702" y="52674"/>
                </a:lnTo>
                <a:close/>
                <a:moveTo>
                  <a:pt x="193822" y="52674"/>
                </a:moveTo>
                <a:lnTo>
                  <a:pt x="193822" y="58746"/>
                </a:lnTo>
                <a:lnTo>
                  <a:pt x="187750" y="58746"/>
                </a:lnTo>
                <a:lnTo>
                  <a:pt x="187750" y="52674"/>
                </a:lnTo>
                <a:close/>
                <a:moveTo>
                  <a:pt x="200883" y="52674"/>
                </a:moveTo>
                <a:lnTo>
                  <a:pt x="200883" y="58746"/>
                </a:lnTo>
                <a:lnTo>
                  <a:pt x="194810" y="58746"/>
                </a:lnTo>
                <a:lnTo>
                  <a:pt x="194810" y="52674"/>
                </a:lnTo>
                <a:close/>
                <a:moveTo>
                  <a:pt x="207931" y="52674"/>
                </a:moveTo>
                <a:lnTo>
                  <a:pt x="207931" y="58746"/>
                </a:lnTo>
                <a:lnTo>
                  <a:pt x="201859" y="58746"/>
                </a:lnTo>
                <a:lnTo>
                  <a:pt x="201859" y="52674"/>
                </a:lnTo>
                <a:close/>
                <a:moveTo>
                  <a:pt x="214992" y="52674"/>
                </a:moveTo>
                <a:lnTo>
                  <a:pt x="214992" y="58746"/>
                </a:lnTo>
                <a:lnTo>
                  <a:pt x="208919" y="58746"/>
                </a:lnTo>
                <a:lnTo>
                  <a:pt x="208919" y="52674"/>
                </a:lnTo>
                <a:close/>
                <a:moveTo>
                  <a:pt x="222052" y="52674"/>
                </a:moveTo>
                <a:lnTo>
                  <a:pt x="222052" y="58746"/>
                </a:lnTo>
                <a:lnTo>
                  <a:pt x="215968" y="58746"/>
                </a:lnTo>
                <a:lnTo>
                  <a:pt x="215968" y="52674"/>
                </a:lnTo>
                <a:close/>
                <a:moveTo>
                  <a:pt x="229100" y="52674"/>
                </a:moveTo>
                <a:lnTo>
                  <a:pt x="229100" y="58746"/>
                </a:lnTo>
                <a:lnTo>
                  <a:pt x="223028" y="58746"/>
                </a:lnTo>
                <a:lnTo>
                  <a:pt x="223028" y="52674"/>
                </a:lnTo>
                <a:close/>
                <a:moveTo>
                  <a:pt x="236161" y="52674"/>
                </a:moveTo>
                <a:lnTo>
                  <a:pt x="236161" y="58746"/>
                </a:lnTo>
                <a:lnTo>
                  <a:pt x="230077" y="58746"/>
                </a:lnTo>
                <a:lnTo>
                  <a:pt x="230077" y="52674"/>
                </a:lnTo>
                <a:close/>
                <a:moveTo>
                  <a:pt x="243209" y="52674"/>
                </a:moveTo>
                <a:lnTo>
                  <a:pt x="243209" y="58746"/>
                </a:lnTo>
                <a:lnTo>
                  <a:pt x="237137" y="58746"/>
                </a:lnTo>
                <a:lnTo>
                  <a:pt x="237137" y="52674"/>
                </a:lnTo>
                <a:close/>
                <a:moveTo>
                  <a:pt x="250270" y="52674"/>
                </a:moveTo>
                <a:lnTo>
                  <a:pt x="250270" y="58746"/>
                </a:lnTo>
                <a:lnTo>
                  <a:pt x="244198" y="58746"/>
                </a:lnTo>
                <a:lnTo>
                  <a:pt x="244198" y="52674"/>
                </a:lnTo>
                <a:close/>
                <a:moveTo>
                  <a:pt x="257318" y="52674"/>
                </a:moveTo>
                <a:lnTo>
                  <a:pt x="257318" y="58746"/>
                </a:lnTo>
                <a:lnTo>
                  <a:pt x="251246" y="58746"/>
                </a:lnTo>
                <a:lnTo>
                  <a:pt x="251246" y="52674"/>
                </a:lnTo>
                <a:close/>
                <a:moveTo>
                  <a:pt x="264379" y="52674"/>
                </a:moveTo>
                <a:lnTo>
                  <a:pt x="264379" y="58746"/>
                </a:lnTo>
                <a:lnTo>
                  <a:pt x="258306" y="58746"/>
                </a:lnTo>
                <a:lnTo>
                  <a:pt x="258306" y="52674"/>
                </a:lnTo>
                <a:close/>
                <a:moveTo>
                  <a:pt x="271427" y="52674"/>
                </a:moveTo>
                <a:lnTo>
                  <a:pt x="271427" y="58746"/>
                </a:lnTo>
                <a:lnTo>
                  <a:pt x="265355" y="58746"/>
                </a:lnTo>
                <a:lnTo>
                  <a:pt x="265355" y="52674"/>
                </a:lnTo>
                <a:close/>
                <a:moveTo>
                  <a:pt x="278488" y="52674"/>
                </a:moveTo>
                <a:lnTo>
                  <a:pt x="278488" y="58746"/>
                </a:lnTo>
                <a:lnTo>
                  <a:pt x="272415" y="58746"/>
                </a:lnTo>
                <a:lnTo>
                  <a:pt x="272415" y="52674"/>
                </a:lnTo>
                <a:close/>
                <a:moveTo>
                  <a:pt x="60758" y="52674"/>
                </a:moveTo>
                <a:lnTo>
                  <a:pt x="66842" y="52686"/>
                </a:lnTo>
                <a:lnTo>
                  <a:pt x="66842" y="58758"/>
                </a:lnTo>
                <a:lnTo>
                  <a:pt x="60758" y="58758"/>
                </a:lnTo>
                <a:lnTo>
                  <a:pt x="60758" y="52674"/>
                </a:lnTo>
                <a:close/>
                <a:moveTo>
                  <a:pt x="67818" y="52674"/>
                </a:moveTo>
                <a:lnTo>
                  <a:pt x="73902" y="52686"/>
                </a:lnTo>
                <a:lnTo>
                  <a:pt x="73902" y="58758"/>
                </a:lnTo>
                <a:lnTo>
                  <a:pt x="67818" y="58758"/>
                </a:lnTo>
                <a:lnTo>
                  <a:pt x="67818" y="52674"/>
                </a:lnTo>
                <a:close/>
                <a:moveTo>
                  <a:pt x="74879" y="52674"/>
                </a:moveTo>
                <a:lnTo>
                  <a:pt x="80951" y="52686"/>
                </a:lnTo>
                <a:lnTo>
                  <a:pt x="80951" y="58758"/>
                </a:lnTo>
                <a:lnTo>
                  <a:pt x="74879" y="58758"/>
                </a:lnTo>
                <a:lnTo>
                  <a:pt x="74879" y="52674"/>
                </a:lnTo>
                <a:close/>
                <a:moveTo>
                  <a:pt x="96036" y="52674"/>
                </a:moveTo>
                <a:lnTo>
                  <a:pt x="102120" y="52686"/>
                </a:lnTo>
                <a:lnTo>
                  <a:pt x="102120" y="58758"/>
                </a:lnTo>
                <a:lnTo>
                  <a:pt x="96036" y="58758"/>
                </a:lnTo>
                <a:lnTo>
                  <a:pt x="96036" y="52674"/>
                </a:lnTo>
                <a:close/>
                <a:moveTo>
                  <a:pt x="103097" y="52674"/>
                </a:moveTo>
                <a:lnTo>
                  <a:pt x="109169" y="52686"/>
                </a:lnTo>
                <a:lnTo>
                  <a:pt x="109169" y="58758"/>
                </a:lnTo>
                <a:lnTo>
                  <a:pt x="103097" y="58758"/>
                </a:lnTo>
                <a:lnTo>
                  <a:pt x="103097" y="52674"/>
                </a:lnTo>
                <a:close/>
                <a:moveTo>
                  <a:pt x="110157" y="52674"/>
                </a:moveTo>
                <a:lnTo>
                  <a:pt x="116229" y="52686"/>
                </a:lnTo>
                <a:lnTo>
                  <a:pt x="116229" y="58758"/>
                </a:lnTo>
                <a:lnTo>
                  <a:pt x="110157" y="58758"/>
                </a:lnTo>
                <a:lnTo>
                  <a:pt x="110157" y="52674"/>
                </a:lnTo>
                <a:close/>
                <a:moveTo>
                  <a:pt x="131314" y="52674"/>
                </a:moveTo>
                <a:lnTo>
                  <a:pt x="137387" y="52686"/>
                </a:lnTo>
                <a:lnTo>
                  <a:pt x="137387" y="58758"/>
                </a:lnTo>
                <a:lnTo>
                  <a:pt x="131314" y="58758"/>
                </a:lnTo>
                <a:lnTo>
                  <a:pt x="131314" y="52674"/>
                </a:lnTo>
                <a:close/>
                <a:moveTo>
                  <a:pt x="17443" y="59734"/>
                </a:moveTo>
                <a:lnTo>
                  <a:pt x="17443" y="65806"/>
                </a:lnTo>
                <a:lnTo>
                  <a:pt x="11371" y="65806"/>
                </a:lnTo>
                <a:lnTo>
                  <a:pt x="11371" y="59734"/>
                </a:lnTo>
                <a:close/>
                <a:moveTo>
                  <a:pt x="24503" y="59734"/>
                </a:moveTo>
                <a:lnTo>
                  <a:pt x="24503" y="65806"/>
                </a:lnTo>
                <a:lnTo>
                  <a:pt x="18431" y="65806"/>
                </a:lnTo>
                <a:lnTo>
                  <a:pt x="18431" y="59734"/>
                </a:lnTo>
                <a:close/>
                <a:moveTo>
                  <a:pt x="31564" y="59734"/>
                </a:moveTo>
                <a:lnTo>
                  <a:pt x="31564" y="65806"/>
                </a:lnTo>
                <a:lnTo>
                  <a:pt x="25492" y="65806"/>
                </a:lnTo>
                <a:lnTo>
                  <a:pt x="25492" y="59734"/>
                </a:lnTo>
                <a:close/>
                <a:moveTo>
                  <a:pt x="38612" y="59734"/>
                </a:moveTo>
                <a:lnTo>
                  <a:pt x="38612" y="65806"/>
                </a:lnTo>
                <a:lnTo>
                  <a:pt x="32540" y="65806"/>
                </a:lnTo>
                <a:lnTo>
                  <a:pt x="32540" y="59734"/>
                </a:lnTo>
                <a:close/>
                <a:moveTo>
                  <a:pt x="45673" y="59734"/>
                </a:moveTo>
                <a:lnTo>
                  <a:pt x="45673" y="65806"/>
                </a:lnTo>
                <a:lnTo>
                  <a:pt x="39601" y="65806"/>
                </a:lnTo>
                <a:lnTo>
                  <a:pt x="39601" y="59734"/>
                </a:lnTo>
                <a:close/>
                <a:moveTo>
                  <a:pt x="52721" y="59734"/>
                </a:moveTo>
                <a:lnTo>
                  <a:pt x="52721" y="65806"/>
                </a:lnTo>
                <a:lnTo>
                  <a:pt x="46649" y="65806"/>
                </a:lnTo>
                <a:lnTo>
                  <a:pt x="46649" y="59734"/>
                </a:lnTo>
                <a:close/>
                <a:moveTo>
                  <a:pt x="59782" y="59734"/>
                </a:moveTo>
                <a:lnTo>
                  <a:pt x="59782" y="65806"/>
                </a:lnTo>
                <a:lnTo>
                  <a:pt x="53709" y="65806"/>
                </a:lnTo>
                <a:lnTo>
                  <a:pt x="53709" y="59734"/>
                </a:lnTo>
                <a:close/>
                <a:moveTo>
                  <a:pt x="66842" y="59734"/>
                </a:moveTo>
                <a:lnTo>
                  <a:pt x="66842" y="65806"/>
                </a:lnTo>
                <a:lnTo>
                  <a:pt x="60758" y="65806"/>
                </a:lnTo>
                <a:lnTo>
                  <a:pt x="60758" y="59734"/>
                </a:lnTo>
                <a:close/>
                <a:moveTo>
                  <a:pt x="73902" y="59734"/>
                </a:moveTo>
                <a:lnTo>
                  <a:pt x="73902" y="65806"/>
                </a:lnTo>
                <a:lnTo>
                  <a:pt x="67818" y="65806"/>
                </a:lnTo>
                <a:lnTo>
                  <a:pt x="67818" y="59734"/>
                </a:lnTo>
                <a:close/>
                <a:moveTo>
                  <a:pt x="80951" y="59734"/>
                </a:moveTo>
                <a:lnTo>
                  <a:pt x="80951" y="65806"/>
                </a:lnTo>
                <a:lnTo>
                  <a:pt x="74879" y="65806"/>
                </a:lnTo>
                <a:lnTo>
                  <a:pt x="74879" y="59734"/>
                </a:lnTo>
                <a:close/>
                <a:moveTo>
                  <a:pt x="88011" y="59734"/>
                </a:moveTo>
                <a:lnTo>
                  <a:pt x="88011" y="65806"/>
                </a:lnTo>
                <a:lnTo>
                  <a:pt x="81927" y="65806"/>
                </a:lnTo>
                <a:lnTo>
                  <a:pt x="81927" y="59734"/>
                </a:lnTo>
                <a:close/>
                <a:moveTo>
                  <a:pt x="95060" y="59734"/>
                </a:moveTo>
                <a:lnTo>
                  <a:pt x="95060" y="65806"/>
                </a:lnTo>
                <a:lnTo>
                  <a:pt x="88988" y="65806"/>
                </a:lnTo>
                <a:lnTo>
                  <a:pt x="88988" y="59734"/>
                </a:lnTo>
                <a:close/>
                <a:moveTo>
                  <a:pt x="123278" y="59734"/>
                </a:moveTo>
                <a:lnTo>
                  <a:pt x="123278" y="65806"/>
                </a:lnTo>
                <a:lnTo>
                  <a:pt x="117205" y="65806"/>
                </a:lnTo>
                <a:lnTo>
                  <a:pt x="117205" y="59734"/>
                </a:lnTo>
                <a:close/>
                <a:moveTo>
                  <a:pt x="130338" y="59734"/>
                </a:moveTo>
                <a:lnTo>
                  <a:pt x="130338" y="65806"/>
                </a:lnTo>
                <a:lnTo>
                  <a:pt x="124254" y="65806"/>
                </a:lnTo>
                <a:lnTo>
                  <a:pt x="124254" y="59734"/>
                </a:lnTo>
                <a:close/>
                <a:moveTo>
                  <a:pt x="144447" y="59734"/>
                </a:moveTo>
                <a:lnTo>
                  <a:pt x="144447" y="65806"/>
                </a:lnTo>
                <a:lnTo>
                  <a:pt x="138375" y="65806"/>
                </a:lnTo>
                <a:lnTo>
                  <a:pt x="138375" y="59734"/>
                </a:lnTo>
                <a:close/>
                <a:moveTo>
                  <a:pt x="151495" y="59734"/>
                </a:moveTo>
                <a:lnTo>
                  <a:pt x="151495" y="65806"/>
                </a:lnTo>
                <a:lnTo>
                  <a:pt x="145423" y="65806"/>
                </a:lnTo>
                <a:lnTo>
                  <a:pt x="145423" y="59734"/>
                </a:lnTo>
                <a:close/>
                <a:moveTo>
                  <a:pt x="158556" y="59734"/>
                </a:moveTo>
                <a:lnTo>
                  <a:pt x="158556" y="65806"/>
                </a:lnTo>
                <a:lnTo>
                  <a:pt x="152484" y="65806"/>
                </a:lnTo>
                <a:lnTo>
                  <a:pt x="152484" y="59734"/>
                </a:lnTo>
                <a:close/>
                <a:moveTo>
                  <a:pt x="165604" y="59734"/>
                </a:moveTo>
                <a:lnTo>
                  <a:pt x="165604" y="65806"/>
                </a:lnTo>
                <a:lnTo>
                  <a:pt x="159532" y="65806"/>
                </a:lnTo>
                <a:lnTo>
                  <a:pt x="159532" y="59734"/>
                </a:lnTo>
                <a:close/>
                <a:moveTo>
                  <a:pt x="172665" y="59734"/>
                </a:moveTo>
                <a:lnTo>
                  <a:pt x="172665" y="65806"/>
                </a:lnTo>
                <a:lnTo>
                  <a:pt x="166581" y="65806"/>
                </a:lnTo>
                <a:lnTo>
                  <a:pt x="166581" y="59734"/>
                </a:lnTo>
                <a:close/>
                <a:moveTo>
                  <a:pt x="179713" y="59734"/>
                </a:moveTo>
                <a:lnTo>
                  <a:pt x="179713" y="65806"/>
                </a:lnTo>
                <a:lnTo>
                  <a:pt x="173641" y="65806"/>
                </a:lnTo>
                <a:lnTo>
                  <a:pt x="173641" y="59734"/>
                </a:lnTo>
                <a:close/>
                <a:moveTo>
                  <a:pt x="186774" y="59734"/>
                </a:moveTo>
                <a:lnTo>
                  <a:pt x="186774" y="65806"/>
                </a:lnTo>
                <a:lnTo>
                  <a:pt x="180702" y="65806"/>
                </a:lnTo>
                <a:lnTo>
                  <a:pt x="180702" y="59734"/>
                </a:lnTo>
                <a:close/>
                <a:moveTo>
                  <a:pt x="193822" y="59734"/>
                </a:moveTo>
                <a:lnTo>
                  <a:pt x="193822" y="65806"/>
                </a:lnTo>
                <a:lnTo>
                  <a:pt x="187750" y="65806"/>
                </a:lnTo>
                <a:lnTo>
                  <a:pt x="187750" y="59734"/>
                </a:lnTo>
                <a:close/>
                <a:moveTo>
                  <a:pt x="200883" y="59734"/>
                </a:moveTo>
                <a:lnTo>
                  <a:pt x="200883" y="65806"/>
                </a:lnTo>
                <a:lnTo>
                  <a:pt x="194810" y="65806"/>
                </a:lnTo>
                <a:lnTo>
                  <a:pt x="194810" y="59734"/>
                </a:lnTo>
                <a:close/>
                <a:moveTo>
                  <a:pt x="207931" y="59734"/>
                </a:moveTo>
                <a:lnTo>
                  <a:pt x="207931" y="65806"/>
                </a:lnTo>
                <a:lnTo>
                  <a:pt x="201859" y="65806"/>
                </a:lnTo>
                <a:lnTo>
                  <a:pt x="201859" y="59734"/>
                </a:lnTo>
                <a:close/>
                <a:moveTo>
                  <a:pt x="214992" y="59734"/>
                </a:moveTo>
                <a:lnTo>
                  <a:pt x="214992" y="65806"/>
                </a:lnTo>
                <a:lnTo>
                  <a:pt x="208919" y="65806"/>
                </a:lnTo>
                <a:lnTo>
                  <a:pt x="208919" y="59734"/>
                </a:lnTo>
                <a:close/>
                <a:moveTo>
                  <a:pt x="222052" y="59734"/>
                </a:moveTo>
                <a:lnTo>
                  <a:pt x="222052" y="65806"/>
                </a:lnTo>
                <a:lnTo>
                  <a:pt x="215968" y="65806"/>
                </a:lnTo>
                <a:lnTo>
                  <a:pt x="215968" y="59734"/>
                </a:lnTo>
                <a:close/>
                <a:moveTo>
                  <a:pt x="229100" y="59734"/>
                </a:moveTo>
                <a:lnTo>
                  <a:pt x="229100" y="65806"/>
                </a:lnTo>
                <a:lnTo>
                  <a:pt x="223028" y="65806"/>
                </a:lnTo>
                <a:lnTo>
                  <a:pt x="223028" y="59734"/>
                </a:lnTo>
                <a:close/>
                <a:moveTo>
                  <a:pt x="236161" y="59734"/>
                </a:moveTo>
                <a:lnTo>
                  <a:pt x="236161" y="65806"/>
                </a:lnTo>
                <a:lnTo>
                  <a:pt x="230077" y="65806"/>
                </a:lnTo>
                <a:lnTo>
                  <a:pt x="230077" y="59734"/>
                </a:lnTo>
                <a:close/>
                <a:moveTo>
                  <a:pt x="243209" y="59734"/>
                </a:moveTo>
                <a:lnTo>
                  <a:pt x="243209" y="65806"/>
                </a:lnTo>
                <a:lnTo>
                  <a:pt x="237137" y="65806"/>
                </a:lnTo>
                <a:lnTo>
                  <a:pt x="237137" y="59734"/>
                </a:lnTo>
                <a:close/>
                <a:moveTo>
                  <a:pt x="250270" y="59734"/>
                </a:moveTo>
                <a:lnTo>
                  <a:pt x="250270" y="65806"/>
                </a:lnTo>
                <a:lnTo>
                  <a:pt x="244198" y="65806"/>
                </a:lnTo>
                <a:lnTo>
                  <a:pt x="244198" y="59734"/>
                </a:lnTo>
                <a:close/>
                <a:moveTo>
                  <a:pt x="257318" y="59734"/>
                </a:moveTo>
                <a:lnTo>
                  <a:pt x="257318" y="65806"/>
                </a:lnTo>
                <a:lnTo>
                  <a:pt x="251246" y="65806"/>
                </a:lnTo>
                <a:lnTo>
                  <a:pt x="251246" y="59734"/>
                </a:lnTo>
                <a:close/>
                <a:moveTo>
                  <a:pt x="264379" y="59734"/>
                </a:moveTo>
                <a:lnTo>
                  <a:pt x="264379" y="65806"/>
                </a:lnTo>
                <a:lnTo>
                  <a:pt x="258306" y="65806"/>
                </a:lnTo>
                <a:lnTo>
                  <a:pt x="258306" y="59734"/>
                </a:lnTo>
                <a:close/>
                <a:moveTo>
                  <a:pt x="271427" y="59734"/>
                </a:moveTo>
                <a:lnTo>
                  <a:pt x="271427" y="65806"/>
                </a:lnTo>
                <a:lnTo>
                  <a:pt x="265355" y="65806"/>
                </a:lnTo>
                <a:lnTo>
                  <a:pt x="265355" y="59734"/>
                </a:lnTo>
                <a:close/>
                <a:moveTo>
                  <a:pt x="278488" y="59734"/>
                </a:moveTo>
                <a:lnTo>
                  <a:pt x="278488" y="65806"/>
                </a:lnTo>
                <a:lnTo>
                  <a:pt x="272415" y="65806"/>
                </a:lnTo>
                <a:lnTo>
                  <a:pt x="272415" y="59734"/>
                </a:lnTo>
                <a:close/>
                <a:moveTo>
                  <a:pt x="102120" y="59734"/>
                </a:moveTo>
                <a:lnTo>
                  <a:pt x="102120" y="65818"/>
                </a:lnTo>
                <a:lnTo>
                  <a:pt x="96036" y="65818"/>
                </a:lnTo>
                <a:lnTo>
                  <a:pt x="96036" y="59734"/>
                </a:lnTo>
                <a:close/>
                <a:moveTo>
                  <a:pt x="109169" y="59734"/>
                </a:moveTo>
                <a:lnTo>
                  <a:pt x="109169" y="65818"/>
                </a:lnTo>
                <a:lnTo>
                  <a:pt x="103097" y="65818"/>
                </a:lnTo>
                <a:lnTo>
                  <a:pt x="103097" y="59734"/>
                </a:lnTo>
                <a:close/>
                <a:moveTo>
                  <a:pt x="116229" y="59734"/>
                </a:moveTo>
                <a:lnTo>
                  <a:pt x="116229" y="65818"/>
                </a:lnTo>
                <a:lnTo>
                  <a:pt x="110157" y="65818"/>
                </a:lnTo>
                <a:lnTo>
                  <a:pt x="110157" y="59734"/>
                </a:lnTo>
                <a:close/>
                <a:moveTo>
                  <a:pt x="137387" y="59734"/>
                </a:moveTo>
                <a:lnTo>
                  <a:pt x="137387" y="65818"/>
                </a:lnTo>
                <a:lnTo>
                  <a:pt x="131314" y="65818"/>
                </a:lnTo>
                <a:lnTo>
                  <a:pt x="131314" y="59734"/>
                </a:lnTo>
                <a:close/>
                <a:moveTo>
                  <a:pt x="17443" y="66783"/>
                </a:moveTo>
                <a:lnTo>
                  <a:pt x="17443" y="72867"/>
                </a:lnTo>
                <a:lnTo>
                  <a:pt x="11371" y="72867"/>
                </a:lnTo>
                <a:lnTo>
                  <a:pt x="11371" y="66783"/>
                </a:lnTo>
                <a:close/>
                <a:moveTo>
                  <a:pt x="24503" y="66783"/>
                </a:moveTo>
                <a:lnTo>
                  <a:pt x="24503" y="72867"/>
                </a:lnTo>
                <a:lnTo>
                  <a:pt x="18431" y="72867"/>
                </a:lnTo>
                <a:lnTo>
                  <a:pt x="18431" y="66783"/>
                </a:lnTo>
                <a:close/>
                <a:moveTo>
                  <a:pt x="31564" y="66783"/>
                </a:moveTo>
                <a:lnTo>
                  <a:pt x="31564" y="72867"/>
                </a:lnTo>
                <a:lnTo>
                  <a:pt x="25492" y="72867"/>
                </a:lnTo>
                <a:lnTo>
                  <a:pt x="25492" y="66783"/>
                </a:lnTo>
                <a:close/>
                <a:moveTo>
                  <a:pt x="38612" y="66783"/>
                </a:moveTo>
                <a:lnTo>
                  <a:pt x="38612" y="72867"/>
                </a:lnTo>
                <a:lnTo>
                  <a:pt x="32540" y="72867"/>
                </a:lnTo>
                <a:lnTo>
                  <a:pt x="32540" y="66783"/>
                </a:lnTo>
                <a:close/>
                <a:moveTo>
                  <a:pt x="45673" y="66783"/>
                </a:moveTo>
                <a:lnTo>
                  <a:pt x="45673" y="72867"/>
                </a:lnTo>
                <a:lnTo>
                  <a:pt x="39601" y="72867"/>
                </a:lnTo>
                <a:lnTo>
                  <a:pt x="39601" y="66783"/>
                </a:lnTo>
                <a:close/>
                <a:moveTo>
                  <a:pt x="52721" y="66783"/>
                </a:moveTo>
                <a:lnTo>
                  <a:pt x="52721" y="72867"/>
                </a:lnTo>
                <a:lnTo>
                  <a:pt x="46649" y="72867"/>
                </a:lnTo>
                <a:lnTo>
                  <a:pt x="46649" y="66783"/>
                </a:lnTo>
                <a:close/>
                <a:moveTo>
                  <a:pt x="59782" y="66783"/>
                </a:moveTo>
                <a:lnTo>
                  <a:pt x="59782" y="72867"/>
                </a:lnTo>
                <a:lnTo>
                  <a:pt x="53709" y="72867"/>
                </a:lnTo>
                <a:lnTo>
                  <a:pt x="53709" y="66783"/>
                </a:lnTo>
                <a:close/>
                <a:moveTo>
                  <a:pt x="60758" y="66783"/>
                </a:moveTo>
                <a:lnTo>
                  <a:pt x="66842" y="66795"/>
                </a:lnTo>
                <a:lnTo>
                  <a:pt x="66842" y="72867"/>
                </a:lnTo>
                <a:lnTo>
                  <a:pt x="60758" y="72867"/>
                </a:lnTo>
                <a:lnTo>
                  <a:pt x="60758" y="66783"/>
                </a:lnTo>
                <a:close/>
                <a:moveTo>
                  <a:pt x="67818" y="66783"/>
                </a:moveTo>
                <a:lnTo>
                  <a:pt x="73902" y="66795"/>
                </a:lnTo>
                <a:lnTo>
                  <a:pt x="73902" y="72867"/>
                </a:lnTo>
                <a:lnTo>
                  <a:pt x="67818" y="72867"/>
                </a:lnTo>
                <a:lnTo>
                  <a:pt x="67818" y="66783"/>
                </a:lnTo>
                <a:close/>
                <a:moveTo>
                  <a:pt x="74879" y="66783"/>
                </a:moveTo>
                <a:lnTo>
                  <a:pt x="80951" y="66795"/>
                </a:lnTo>
                <a:lnTo>
                  <a:pt x="80951" y="72867"/>
                </a:lnTo>
                <a:lnTo>
                  <a:pt x="74879" y="72867"/>
                </a:lnTo>
                <a:lnTo>
                  <a:pt x="74879" y="66783"/>
                </a:lnTo>
                <a:close/>
                <a:moveTo>
                  <a:pt x="88011" y="66783"/>
                </a:moveTo>
                <a:lnTo>
                  <a:pt x="88011" y="72867"/>
                </a:lnTo>
                <a:lnTo>
                  <a:pt x="81927" y="72867"/>
                </a:lnTo>
                <a:lnTo>
                  <a:pt x="81927" y="66783"/>
                </a:lnTo>
                <a:close/>
                <a:moveTo>
                  <a:pt x="95060" y="66783"/>
                </a:moveTo>
                <a:lnTo>
                  <a:pt x="95060" y="72867"/>
                </a:lnTo>
                <a:lnTo>
                  <a:pt x="88988" y="72867"/>
                </a:lnTo>
                <a:lnTo>
                  <a:pt x="88988" y="66783"/>
                </a:lnTo>
                <a:close/>
                <a:moveTo>
                  <a:pt x="96036" y="66783"/>
                </a:moveTo>
                <a:lnTo>
                  <a:pt x="102120" y="66795"/>
                </a:lnTo>
                <a:lnTo>
                  <a:pt x="102120" y="72867"/>
                </a:lnTo>
                <a:lnTo>
                  <a:pt x="96036" y="72867"/>
                </a:lnTo>
                <a:lnTo>
                  <a:pt x="96036" y="66783"/>
                </a:lnTo>
                <a:close/>
                <a:moveTo>
                  <a:pt x="103097" y="66783"/>
                </a:moveTo>
                <a:lnTo>
                  <a:pt x="109169" y="66795"/>
                </a:lnTo>
                <a:lnTo>
                  <a:pt x="109169" y="72867"/>
                </a:lnTo>
                <a:lnTo>
                  <a:pt x="103097" y="72867"/>
                </a:lnTo>
                <a:lnTo>
                  <a:pt x="103097" y="66783"/>
                </a:lnTo>
                <a:close/>
                <a:moveTo>
                  <a:pt x="110157" y="66783"/>
                </a:moveTo>
                <a:lnTo>
                  <a:pt x="116229" y="66795"/>
                </a:lnTo>
                <a:lnTo>
                  <a:pt x="116229" y="72867"/>
                </a:lnTo>
                <a:lnTo>
                  <a:pt x="110157" y="72867"/>
                </a:lnTo>
                <a:lnTo>
                  <a:pt x="110157" y="66783"/>
                </a:lnTo>
                <a:close/>
                <a:moveTo>
                  <a:pt x="123278" y="66783"/>
                </a:moveTo>
                <a:lnTo>
                  <a:pt x="123278" y="72867"/>
                </a:lnTo>
                <a:lnTo>
                  <a:pt x="117205" y="72867"/>
                </a:lnTo>
                <a:lnTo>
                  <a:pt x="117205" y="66783"/>
                </a:lnTo>
                <a:close/>
                <a:moveTo>
                  <a:pt x="130338" y="66783"/>
                </a:moveTo>
                <a:lnTo>
                  <a:pt x="130338" y="72867"/>
                </a:lnTo>
                <a:lnTo>
                  <a:pt x="124254" y="72867"/>
                </a:lnTo>
                <a:lnTo>
                  <a:pt x="124254" y="66783"/>
                </a:lnTo>
                <a:close/>
                <a:moveTo>
                  <a:pt x="131314" y="66783"/>
                </a:moveTo>
                <a:lnTo>
                  <a:pt x="137387" y="66795"/>
                </a:lnTo>
                <a:lnTo>
                  <a:pt x="137387" y="72867"/>
                </a:lnTo>
                <a:lnTo>
                  <a:pt x="131314" y="72867"/>
                </a:lnTo>
                <a:lnTo>
                  <a:pt x="131314" y="66783"/>
                </a:lnTo>
                <a:close/>
                <a:moveTo>
                  <a:pt x="144447" y="66783"/>
                </a:moveTo>
                <a:lnTo>
                  <a:pt x="144447" y="72867"/>
                </a:lnTo>
                <a:lnTo>
                  <a:pt x="138375" y="72867"/>
                </a:lnTo>
                <a:lnTo>
                  <a:pt x="138375" y="66783"/>
                </a:lnTo>
                <a:close/>
                <a:moveTo>
                  <a:pt x="151495" y="66783"/>
                </a:moveTo>
                <a:lnTo>
                  <a:pt x="151495" y="72867"/>
                </a:lnTo>
                <a:lnTo>
                  <a:pt x="145423" y="72867"/>
                </a:lnTo>
                <a:lnTo>
                  <a:pt x="145423" y="66783"/>
                </a:lnTo>
                <a:close/>
                <a:moveTo>
                  <a:pt x="158556" y="66783"/>
                </a:moveTo>
                <a:lnTo>
                  <a:pt x="158556" y="72867"/>
                </a:lnTo>
                <a:lnTo>
                  <a:pt x="152484" y="72867"/>
                </a:lnTo>
                <a:lnTo>
                  <a:pt x="152484" y="66783"/>
                </a:lnTo>
                <a:close/>
                <a:moveTo>
                  <a:pt x="165604" y="66783"/>
                </a:moveTo>
                <a:lnTo>
                  <a:pt x="165604" y="72867"/>
                </a:lnTo>
                <a:lnTo>
                  <a:pt x="159532" y="72867"/>
                </a:lnTo>
                <a:lnTo>
                  <a:pt x="159532" y="66783"/>
                </a:lnTo>
                <a:close/>
                <a:moveTo>
                  <a:pt x="172665" y="66783"/>
                </a:moveTo>
                <a:lnTo>
                  <a:pt x="172665" y="72867"/>
                </a:lnTo>
                <a:lnTo>
                  <a:pt x="166581" y="72867"/>
                </a:lnTo>
                <a:lnTo>
                  <a:pt x="166581" y="66783"/>
                </a:lnTo>
                <a:close/>
                <a:moveTo>
                  <a:pt x="179713" y="66783"/>
                </a:moveTo>
                <a:lnTo>
                  <a:pt x="179713" y="72867"/>
                </a:lnTo>
                <a:lnTo>
                  <a:pt x="173641" y="72867"/>
                </a:lnTo>
                <a:lnTo>
                  <a:pt x="173641" y="66783"/>
                </a:lnTo>
                <a:close/>
                <a:moveTo>
                  <a:pt x="186774" y="66783"/>
                </a:moveTo>
                <a:lnTo>
                  <a:pt x="186774" y="72867"/>
                </a:lnTo>
                <a:lnTo>
                  <a:pt x="180702" y="72867"/>
                </a:lnTo>
                <a:lnTo>
                  <a:pt x="180702" y="66783"/>
                </a:lnTo>
                <a:close/>
                <a:moveTo>
                  <a:pt x="193822" y="66783"/>
                </a:moveTo>
                <a:lnTo>
                  <a:pt x="193822" y="72867"/>
                </a:lnTo>
                <a:lnTo>
                  <a:pt x="187750" y="72867"/>
                </a:lnTo>
                <a:lnTo>
                  <a:pt x="187750" y="66783"/>
                </a:lnTo>
                <a:close/>
                <a:moveTo>
                  <a:pt x="200883" y="66783"/>
                </a:moveTo>
                <a:lnTo>
                  <a:pt x="200883" y="72867"/>
                </a:lnTo>
                <a:lnTo>
                  <a:pt x="194810" y="72867"/>
                </a:lnTo>
                <a:lnTo>
                  <a:pt x="194810" y="66783"/>
                </a:lnTo>
                <a:close/>
                <a:moveTo>
                  <a:pt x="207931" y="66783"/>
                </a:moveTo>
                <a:lnTo>
                  <a:pt x="207931" y="72867"/>
                </a:lnTo>
                <a:lnTo>
                  <a:pt x="201859" y="72867"/>
                </a:lnTo>
                <a:lnTo>
                  <a:pt x="201859" y="66783"/>
                </a:lnTo>
                <a:close/>
                <a:moveTo>
                  <a:pt x="214992" y="66783"/>
                </a:moveTo>
                <a:lnTo>
                  <a:pt x="214992" y="72867"/>
                </a:lnTo>
                <a:lnTo>
                  <a:pt x="208919" y="72867"/>
                </a:lnTo>
                <a:lnTo>
                  <a:pt x="208919" y="66783"/>
                </a:lnTo>
                <a:close/>
                <a:moveTo>
                  <a:pt x="222052" y="66783"/>
                </a:moveTo>
                <a:lnTo>
                  <a:pt x="222052" y="72867"/>
                </a:lnTo>
                <a:lnTo>
                  <a:pt x="215968" y="72867"/>
                </a:lnTo>
                <a:lnTo>
                  <a:pt x="215968" y="66783"/>
                </a:lnTo>
                <a:close/>
                <a:moveTo>
                  <a:pt x="229100" y="66783"/>
                </a:moveTo>
                <a:lnTo>
                  <a:pt x="229100" y="72867"/>
                </a:lnTo>
                <a:lnTo>
                  <a:pt x="223028" y="72867"/>
                </a:lnTo>
                <a:lnTo>
                  <a:pt x="223028" y="66783"/>
                </a:lnTo>
                <a:close/>
                <a:moveTo>
                  <a:pt x="236161" y="66783"/>
                </a:moveTo>
                <a:lnTo>
                  <a:pt x="236161" y="72867"/>
                </a:lnTo>
                <a:lnTo>
                  <a:pt x="230077" y="72867"/>
                </a:lnTo>
                <a:lnTo>
                  <a:pt x="230077" y="66783"/>
                </a:lnTo>
                <a:close/>
                <a:moveTo>
                  <a:pt x="243209" y="66783"/>
                </a:moveTo>
                <a:lnTo>
                  <a:pt x="243209" y="72867"/>
                </a:lnTo>
                <a:lnTo>
                  <a:pt x="237137" y="72867"/>
                </a:lnTo>
                <a:lnTo>
                  <a:pt x="237137" y="66783"/>
                </a:lnTo>
                <a:close/>
                <a:moveTo>
                  <a:pt x="250270" y="66783"/>
                </a:moveTo>
                <a:lnTo>
                  <a:pt x="250270" y="72867"/>
                </a:lnTo>
                <a:lnTo>
                  <a:pt x="244198" y="72867"/>
                </a:lnTo>
                <a:lnTo>
                  <a:pt x="244198" y="66783"/>
                </a:lnTo>
                <a:close/>
                <a:moveTo>
                  <a:pt x="257318" y="66783"/>
                </a:moveTo>
                <a:lnTo>
                  <a:pt x="257318" y="72867"/>
                </a:lnTo>
                <a:lnTo>
                  <a:pt x="251246" y="72867"/>
                </a:lnTo>
                <a:lnTo>
                  <a:pt x="251246" y="66783"/>
                </a:lnTo>
                <a:close/>
                <a:moveTo>
                  <a:pt x="264379" y="66783"/>
                </a:moveTo>
                <a:lnTo>
                  <a:pt x="264379" y="72867"/>
                </a:lnTo>
                <a:lnTo>
                  <a:pt x="258306" y="72867"/>
                </a:lnTo>
                <a:lnTo>
                  <a:pt x="258306" y="66783"/>
                </a:lnTo>
                <a:close/>
                <a:moveTo>
                  <a:pt x="271427" y="66783"/>
                </a:moveTo>
                <a:lnTo>
                  <a:pt x="271427" y="72867"/>
                </a:lnTo>
                <a:lnTo>
                  <a:pt x="265355" y="72867"/>
                </a:lnTo>
                <a:lnTo>
                  <a:pt x="265355" y="66783"/>
                </a:lnTo>
                <a:close/>
                <a:moveTo>
                  <a:pt x="278488" y="66783"/>
                </a:moveTo>
                <a:lnTo>
                  <a:pt x="278488" y="72867"/>
                </a:lnTo>
                <a:lnTo>
                  <a:pt x="272415" y="72867"/>
                </a:lnTo>
                <a:lnTo>
                  <a:pt x="272415" y="66783"/>
                </a:lnTo>
                <a:close/>
                <a:moveTo>
                  <a:pt x="17443" y="73843"/>
                </a:moveTo>
                <a:lnTo>
                  <a:pt x="17443" y="79915"/>
                </a:lnTo>
                <a:lnTo>
                  <a:pt x="11371" y="79915"/>
                </a:lnTo>
                <a:lnTo>
                  <a:pt x="11371" y="73843"/>
                </a:lnTo>
                <a:close/>
                <a:moveTo>
                  <a:pt x="24503" y="73843"/>
                </a:moveTo>
                <a:lnTo>
                  <a:pt x="24503" y="79915"/>
                </a:lnTo>
                <a:lnTo>
                  <a:pt x="18431" y="79915"/>
                </a:lnTo>
                <a:lnTo>
                  <a:pt x="18431" y="73843"/>
                </a:lnTo>
                <a:close/>
                <a:moveTo>
                  <a:pt x="31564" y="73843"/>
                </a:moveTo>
                <a:lnTo>
                  <a:pt x="31564" y="79915"/>
                </a:lnTo>
                <a:lnTo>
                  <a:pt x="25492" y="79915"/>
                </a:lnTo>
                <a:lnTo>
                  <a:pt x="25492" y="73843"/>
                </a:lnTo>
                <a:close/>
                <a:moveTo>
                  <a:pt x="38612" y="73843"/>
                </a:moveTo>
                <a:lnTo>
                  <a:pt x="38612" y="79915"/>
                </a:lnTo>
                <a:lnTo>
                  <a:pt x="32540" y="79915"/>
                </a:lnTo>
                <a:lnTo>
                  <a:pt x="32540" y="73843"/>
                </a:lnTo>
                <a:close/>
                <a:moveTo>
                  <a:pt x="45673" y="73843"/>
                </a:moveTo>
                <a:lnTo>
                  <a:pt x="45673" y="79915"/>
                </a:lnTo>
                <a:lnTo>
                  <a:pt x="39601" y="79915"/>
                </a:lnTo>
                <a:lnTo>
                  <a:pt x="39601" y="73843"/>
                </a:lnTo>
                <a:close/>
                <a:moveTo>
                  <a:pt x="52721" y="73843"/>
                </a:moveTo>
                <a:lnTo>
                  <a:pt x="52721" y="79915"/>
                </a:lnTo>
                <a:lnTo>
                  <a:pt x="46649" y="79915"/>
                </a:lnTo>
                <a:lnTo>
                  <a:pt x="46649" y="73843"/>
                </a:lnTo>
                <a:close/>
                <a:moveTo>
                  <a:pt x="59782" y="73843"/>
                </a:moveTo>
                <a:lnTo>
                  <a:pt x="59782" y="79915"/>
                </a:lnTo>
                <a:lnTo>
                  <a:pt x="53709" y="79915"/>
                </a:lnTo>
                <a:lnTo>
                  <a:pt x="53709" y="73843"/>
                </a:lnTo>
                <a:close/>
                <a:moveTo>
                  <a:pt x="66842" y="73843"/>
                </a:moveTo>
                <a:lnTo>
                  <a:pt x="66842" y="79915"/>
                </a:lnTo>
                <a:lnTo>
                  <a:pt x="60758" y="79915"/>
                </a:lnTo>
                <a:lnTo>
                  <a:pt x="60758" y="73843"/>
                </a:lnTo>
                <a:close/>
                <a:moveTo>
                  <a:pt x="73902" y="73843"/>
                </a:moveTo>
                <a:lnTo>
                  <a:pt x="73902" y="79915"/>
                </a:lnTo>
                <a:lnTo>
                  <a:pt x="67818" y="79915"/>
                </a:lnTo>
                <a:lnTo>
                  <a:pt x="67818" y="73843"/>
                </a:lnTo>
                <a:close/>
                <a:moveTo>
                  <a:pt x="80951" y="73843"/>
                </a:moveTo>
                <a:lnTo>
                  <a:pt x="80951" y="79915"/>
                </a:lnTo>
                <a:lnTo>
                  <a:pt x="74879" y="79915"/>
                </a:lnTo>
                <a:lnTo>
                  <a:pt x="74879" y="73843"/>
                </a:lnTo>
                <a:close/>
                <a:moveTo>
                  <a:pt x="88011" y="73843"/>
                </a:moveTo>
                <a:lnTo>
                  <a:pt x="88011" y="79915"/>
                </a:lnTo>
                <a:lnTo>
                  <a:pt x="81927" y="79915"/>
                </a:lnTo>
                <a:lnTo>
                  <a:pt x="81927" y="73843"/>
                </a:lnTo>
                <a:close/>
                <a:moveTo>
                  <a:pt x="95060" y="73843"/>
                </a:moveTo>
                <a:lnTo>
                  <a:pt x="95060" y="79915"/>
                </a:lnTo>
                <a:lnTo>
                  <a:pt x="88988" y="79915"/>
                </a:lnTo>
                <a:lnTo>
                  <a:pt x="88988" y="73843"/>
                </a:lnTo>
                <a:close/>
                <a:moveTo>
                  <a:pt x="123278" y="73843"/>
                </a:moveTo>
                <a:lnTo>
                  <a:pt x="123278" y="79915"/>
                </a:lnTo>
                <a:lnTo>
                  <a:pt x="117205" y="79915"/>
                </a:lnTo>
                <a:lnTo>
                  <a:pt x="117205" y="73843"/>
                </a:lnTo>
                <a:close/>
                <a:moveTo>
                  <a:pt x="130338" y="73843"/>
                </a:moveTo>
                <a:lnTo>
                  <a:pt x="130338" y="79915"/>
                </a:lnTo>
                <a:lnTo>
                  <a:pt x="124254" y="79915"/>
                </a:lnTo>
                <a:lnTo>
                  <a:pt x="124254" y="73843"/>
                </a:lnTo>
                <a:close/>
                <a:moveTo>
                  <a:pt x="144447" y="73843"/>
                </a:moveTo>
                <a:lnTo>
                  <a:pt x="144447" y="79915"/>
                </a:lnTo>
                <a:lnTo>
                  <a:pt x="138375" y="79915"/>
                </a:lnTo>
                <a:lnTo>
                  <a:pt x="138375" y="73843"/>
                </a:lnTo>
                <a:close/>
                <a:moveTo>
                  <a:pt x="151495" y="73843"/>
                </a:moveTo>
                <a:lnTo>
                  <a:pt x="151495" y="79915"/>
                </a:lnTo>
                <a:lnTo>
                  <a:pt x="145423" y="79915"/>
                </a:lnTo>
                <a:lnTo>
                  <a:pt x="145423" y="73843"/>
                </a:lnTo>
                <a:close/>
                <a:moveTo>
                  <a:pt x="158556" y="73843"/>
                </a:moveTo>
                <a:lnTo>
                  <a:pt x="158556" y="79915"/>
                </a:lnTo>
                <a:lnTo>
                  <a:pt x="152484" y="79915"/>
                </a:lnTo>
                <a:lnTo>
                  <a:pt x="152484" y="73843"/>
                </a:lnTo>
                <a:close/>
                <a:moveTo>
                  <a:pt x="165604" y="73843"/>
                </a:moveTo>
                <a:lnTo>
                  <a:pt x="165604" y="79915"/>
                </a:lnTo>
                <a:lnTo>
                  <a:pt x="159532" y="79915"/>
                </a:lnTo>
                <a:lnTo>
                  <a:pt x="159532" y="73843"/>
                </a:lnTo>
                <a:close/>
                <a:moveTo>
                  <a:pt x="172665" y="73843"/>
                </a:moveTo>
                <a:lnTo>
                  <a:pt x="172665" y="79915"/>
                </a:lnTo>
                <a:lnTo>
                  <a:pt x="166581" y="79915"/>
                </a:lnTo>
                <a:lnTo>
                  <a:pt x="166581" y="73843"/>
                </a:lnTo>
                <a:close/>
                <a:moveTo>
                  <a:pt x="179713" y="73843"/>
                </a:moveTo>
                <a:lnTo>
                  <a:pt x="179713" y="79915"/>
                </a:lnTo>
                <a:lnTo>
                  <a:pt x="173641" y="79915"/>
                </a:lnTo>
                <a:lnTo>
                  <a:pt x="173641" y="73843"/>
                </a:lnTo>
                <a:close/>
                <a:moveTo>
                  <a:pt x="186774" y="73843"/>
                </a:moveTo>
                <a:lnTo>
                  <a:pt x="186774" y="79915"/>
                </a:lnTo>
                <a:lnTo>
                  <a:pt x="180702" y="79915"/>
                </a:lnTo>
                <a:lnTo>
                  <a:pt x="180702" y="73843"/>
                </a:lnTo>
                <a:close/>
                <a:moveTo>
                  <a:pt x="193822" y="73843"/>
                </a:moveTo>
                <a:lnTo>
                  <a:pt x="193822" y="79915"/>
                </a:lnTo>
                <a:lnTo>
                  <a:pt x="187750" y="79915"/>
                </a:lnTo>
                <a:lnTo>
                  <a:pt x="187750" y="73843"/>
                </a:lnTo>
                <a:close/>
                <a:moveTo>
                  <a:pt x="200883" y="73843"/>
                </a:moveTo>
                <a:lnTo>
                  <a:pt x="200883" y="79915"/>
                </a:lnTo>
                <a:lnTo>
                  <a:pt x="194810" y="79915"/>
                </a:lnTo>
                <a:lnTo>
                  <a:pt x="194810" y="73843"/>
                </a:lnTo>
                <a:close/>
                <a:moveTo>
                  <a:pt x="207931" y="73843"/>
                </a:moveTo>
                <a:lnTo>
                  <a:pt x="207931" y="79915"/>
                </a:lnTo>
                <a:lnTo>
                  <a:pt x="201859" y="79915"/>
                </a:lnTo>
                <a:lnTo>
                  <a:pt x="201859" y="73843"/>
                </a:lnTo>
                <a:close/>
                <a:moveTo>
                  <a:pt x="214992" y="73843"/>
                </a:moveTo>
                <a:lnTo>
                  <a:pt x="214992" y="79915"/>
                </a:lnTo>
                <a:lnTo>
                  <a:pt x="208919" y="79915"/>
                </a:lnTo>
                <a:lnTo>
                  <a:pt x="208919" y="73843"/>
                </a:lnTo>
                <a:close/>
                <a:moveTo>
                  <a:pt x="222052" y="73843"/>
                </a:moveTo>
                <a:lnTo>
                  <a:pt x="222052" y="79915"/>
                </a:lnTo>
                <a:lnTo>
                  <a:pt x="215968" y="79915"/>
                </a:lnTo>
                <a:lnTo>
                  <a:pt x="215968" y="73843"/>
                </a:lnTo>
                <a:close/>
                <a:moveTo>
                  <a:pt x="229100" y="73843"/>
                </a:moveTo>
                <a:lnTo>
                  <a:pt x="229100" y="79915"/>
                </a:lnTo>
                <a:lnTo>
                  <a:pt x="223028" y="79915"/>
                </a:lnTo>
                <a:lnTo>
                  <a:pt x="223028" y="73843"/>
                </a:lnTo>
                <a:close/>
                <a:moveTo>
                  <a:pt x="236161" y="73843"/>
                </a:moveTo>
                <a:lnTo>
                  <a:pt x="236161" y="79915"/>
                </a:lnTo>
                <a:lnTo>
                  <a:pt x="230077" y="79915"/>
                </a:lnTo>
                <a:lnTo>
                  <a:pt x="230077" y="73843"/>
                </a:lnTo>
                <a:close/>
                <a:moveTo>
                  <a:pt x="243209" y="73843"/>
                </a:moveTo>
                <a:lnTo>
                  <a:pt x="243209" y="79915"/>
                </a:lnTo>
                <a:lnTo>
                  <a:pt x="237137" y="79915"/>
                </a:lnTo>
                <a:lnTo>
                  <a:pt x="237137" y="73843"/>
                </a:lnTo>
                <a:close/>
                <a:moveTo>
                  <a:pt x="250270" y="73843"/>
                </a:moveTo>
                <a:lnTo>
                  <a:pt x="250270" y="79915"/>
                </a:lnTo>
                <a:lnTo>
                  <a:pt x="244198" y="79915"/>
                </a:lnTo>
                <a:lnTo>
                  <a:pt x="244198" y="73843"/>
                </a:lnTo>
                <a:close/>
                <a:moveTo>
                  <a:pt x="257318" y="73843"/>
                </a:moveTo>
                <a:lnTo>
                  <a:pt x="257318" y="79915"/>
                </a:lnTo>
                <a:lnTo>
                  <a:pt x="251246" y="79915"/>
                </a:lnTo>
                <a:lnTo>
                  <a:pt x="251246" y="73843"/>
                </a:lnTo>
                <a:close/>
                <a:moveTo>
                  <a:pt x="264379" y="73843"/>
                </a:moveTo>
                <a:lnTo>
                  <a:pt x="264379" y="79915"/>
                </a:lnTo>
                <a:lnTo>
                  <a:pt x="258306" y="79915"/>
                </a:lnTo>
                <a:lnTo>
                  <a:pt x="258306" y="73843"/>
                </a:lnTo>
                <a:close/>
                <a:moveTo>
                  <a:pt x="271427" y="73843"/>
                </a:moveTo>
                <a:lnTo>
                  <a:pt x="271427" y="79915"/>
                </a:lnTo>
                <a:lnTo>
                  <a:pt x="265355" y="79915"/>
                </a:lnTo>
                <a:lnTo>
                  <a:pt x="265355" y="73843"/>
                </a:lnTo>
                <a:close/>
                <a:moveTo>
                  <a:pt x="278488" y="73843"/>
                </a:moveTo>
                <a:lnTo>
                  <a:pt x="278488" y="79915"/>
                </a:lnTo>
                <a:lnTo>
                  <a:pt x="272415" y="79915"/>
                </a:lnTo>
                <a:lnTo>
                  <a:pt x="272415" y="73843"/>
                </a:lnTo>
                <a:close/>
                <a:moveTo>
                  <a:pt x="96036" y="73843"/>
                </a:moveTo>
                <a:lnTo>
                  <a:pt x="102120" y="73855"/>
                </a:lnTo>
                <a:lnTo>
                  <a:pt x="102120" y="79927"/>
                </a:lnTo>
                <a:lnTo>
                  <a:pt x="96036" y="79927"/>
                </a:lnTo>
                <a:lnTo>
                  <a:pt x="96036" y="73843"/>
                </a:lnTo>
                <a:close/>
                <a:moveTo>
                  <a:pt x="103097" y="73843"/>
                </a:moveTo>
                <a:lnTo>
                  <a:pt x="109169" y="73855"/>
                </a:lnTo>
                <a:lnTo>
                  <a:pt x="109169" y="79927"/>
                </a:lnTo>
                <a:lnTo>
                  <a:pt x="103097" y="79927"/>
                </a:lnTo>
                <a:lnTo>
                  <a:pt x="103097" y="73843"/>
                </a:lnTo>
                <a:close/>
                <a:moveTo>
                  <a:pt x="110157" y="73843"/>
                </a:moveTo>
                <a:lnTo>
                  <a:pt x="116229" y="73855"/>
                </a:lnTo>
                <a:lnTo>
                  <a:pt x="116229" y="79927"/>
                </a:lnTo>
                <a:lnTo>
                  <a:pt x="110157" y="79927"/>
                </a:lnTo>
                <a:lnTo>
                  <a:pt x="110157" y="73843"/>
                </a:lnTo>
                <a:close/>
                <a:moveTo>
                  <a:pt x="131314" y="73843"/>
                </a:moveTo>
                <a:lnTo>
                  <a:pt x="137387" y="73855"/>
                </a:lnTo>
                <a:lnTo>
                  <a:pt x="137387" y="79927"/>
                </a:lnTo>
                <a:lnTo>
                  <a:pt x="131314" y="79927"/>
                </a:lnTo>
                <a:lnTo>
                  <a:pt x="131314" y="73843"/>
                </a:lnTo>
                <a:close/>
                <a:moveTo>
                  <a:pt x="17443" y="80903"/>
                </a:moveTo>
                <a:lnTo>
                  <a:pt x="17443" y="86976"/>
                </a:lnTo>
                <a:lnTo>
                  <a:pt x="11371" y="86976"/>
                </a:lnTo>
                <a:lnTo>
                  <a:pt x="11371" y="80903"/>
                </a:lnTo>
                <a:close/>
                <a:moveTo>
                  <a:pt x="24503" y="80903"/>
                </a:moveTo>
                <a:lnTo>
                  <a:pt x="24503" y="86976"/>
                </a:lnTo>
                <a:lnTo>
                  <a:pt x="18431" y="86976"/>
                </a:lnTo>
                <a:lnTo>
                  <a:pt x="18431" y="80903"/>
                </a:lnTo>
                <a:close/>
                <a:moveTo>
                  <a:pt x="31564" y="80903"/>
                </a:moveTo>
                <a:lnTo>
                  <a:pt x="31564" y="86976"/>
                </a:lnTo>
                <a:lnTo>
                  <a:pt x="25492" y="86976"/>
                </a:lnTo>
                <a:lnTo>
                  <a:pt x="25492" y="80903"/>
                </a:lnTo>
                <a:close/>
                <a:moveTo>
                  <a:pt x="38612" y="80903"/>
                </a:moveTo>
                <a:lnTo>
                  <a:pt x="38612" y="86976"/>
                </a:lnTo>
                <a:lnTo>
                  <a:pt x="32540" y="86976"/>
                </a:lnTo>
                <a:lnTo>
                  <a:pt x="32540" y="80903"/>
                </a:lnTo>
                <a:close/>
                <a:moveTo>
                  <a:pt x="45673" y="80903"/>
                </a:moveTo>
                <a:lnTo>
                  <a:pt x="45673" y="86976"/>
                </a:lnTo>
                <a:lnTo>
                  <a:pt x="39601" y="86976"/>
                </a:lnTo>
                <a:lnTo>
                  <a:pt x="39601" y="80903"/>
                </a:lnTo>
                <a:close/>
                <a:moveTo>
                  <a:pt x="52721" y="80903"/>
                </a:moveTo>
                <a:lnTo>
                  <a:pt x="52721" y="86976"/>
                </a:lnTo>
                <a:lnTo>
                  <a:pt x="46649" y="86976"/>
                </a:lnTo>
                <a:lnTo>
                  <a:pt x="46649" y="80903"/>
                </a:lnTo>
                <a:close/>
                <a:moveTo>
                  <a:pt x="59782" y="80903"/>
                </a:moveTo>
                <a:lnTo>
                  <a:pt x="59782" y="86976"/>
                </a:lnTo>
                <a:lnTo>
                  <a:pt x="53709" y="86976"/>
                </a:lnTo>
                <a:lnTo>
                  <a:pt x="53709" y="80903"/>
                </a:lnTo>
                <a:close/>
                <a:moveTo>
                  <a:pt x="66842" y="80903"/>
                </a:moveTo>
                <a:lnTo>
                  <a:pt x="66842" y="86976"/>
                </a:lnTo>
                <a:lnTo>
                  <a:pt x="60758" y="86976"/>
                </a:lnTo>
                <a:lnTo>
                  <a:pt x="60758" y="80903"/>
                </a:lnTo>
                <a:close/>
                <a:moveTo>
                  <a:pt x="73902" y="80903"/>
                </a:moveTo>
                <a:lnTo>
                  <a:pt x="73902" y="86976"/>
                </a:lnTo>
                <a:lnTo>
                  <a:pt x="67818" y="86976"/>
                </a:lnTo>
                <a:lnTo>
                  <a:pt x="67818" y="80903"/>
                </a:lnTo>
                <a:close/>
                <a:moveTo>
                  <a:pt x="80951" y="80903"/>
                </a:moveTo>
                <a:lnTo>
                  <a:pt x="80951" y="86976"/>
                </a:lnTo>
                <a:lnTo>
                  <a:pt x="74879" y="86976"/>
                </a:lnTo>
                <a:lnTo>
                  <a:pt x="74879" y="80903"/>
                </a:lnTo>
                <a:close/>
                <a:moveTo>
                  <a:pt x="88011" y="80903"/>
                </a:moveTo>
                <a:lnTo>
                  <a:pt x="88011" y="86976"/>
                </a:lnTo>
                <a:lnTo>
                  <a:pt x="81927" y="86976"/>
                </a:lnTo>
                <a:lnTo>
                  <a:pt x="81927" y="80903"/>
                </a:lnTo>
                <a:close/>
                <a:moveTo>
                  <a:pt x="95060" y="80903"/>
                </a:moveTo>
                <a:lnTo>
                  <a:pt x="95060" y="86976"/>
                </a:lnTo>
                <a:lnTo>
                  <a:pt x="88988" y="86976"/>
                </a:lnTo>
                <a:lnTo>
                  <a:pt x="88988" y="80903"/>
                </a:lnTo>
                <a:close/>
                <a:moveTo>
                  <a:pt x="102120" y="80903"/>
                </a:moveTo>
                <a:lnTo>
                  <a:pt x="102120" y="86976"/>
                </a:lnTo>
                <a:lnTo>
                  <a:pt x="96036" y="86976"/>
                </a:lnTo>
                <a:lnTo>
                  <a:pt x="96036" y="80903"/>
                </a:lnTo>
                <a:close/>
                <a:moveTo>
                  <a:pt x="109169" y="80903"/>
                </a:moveTo>
                <a:lnTo>
                  <a:pt x="109169" y="86976"/>
                </a:lnTo>
                <a:lnTo>
                  <a:pt x="103097" y="86976"/>
                </a:lnTo>
                <a:lnTo>
                  <a:pt x="103097" y="80903"/>
                </a:lnTo>
                <a:close/>
                <a:moveTo>
                  <a:pt x="116229" y="80903"/>
                </a:moveTo>
                <a:lnTo>
                  <a:pt x="116229" y="86976"/>
                </a:lnTo>
                <a:lnTo>
                  <a:pt x="110157" y="86976"/>
                </a:lnTo>
                <a:lnTo>
                  <a:pt x="110157" y="80903"/>
                </a:lnTo>
                <a:close/>
                <a:moveTo>
                  <a:pt x="123278" y="80903"/>
                </a:moveTo>
                <a:lnTo>
                  <a:pt x="123278" y="86976"/>
                </a:lnTo>
                <a:lnTo>
                  <a:pt x="117205" y="86976"/>
                </a:lnTo>
                <a:lnTo>
                  <a:pt x="117205" y="80903"/>
                </a:lnTo>
                <a:close/>
                <a:moveTo>
                  <a:pt x="130338" y="80903"/>
                </a:moveTo>
                <a:lnTo>
                  <a:pt x="130338" y="86976"/>
                </a:lnTo>
                <a:lnTo>
                  <a:pt x="124254" y="86976"/>
                </a:lnTo>
                <a:lnTo>
                  <a:pt x="124254" y="80903"/>
                </a:lnTo>
                <a:close/>
                <a:moveTo>
                  <a:pt x="137387" y="80903"/>
                </a:moveTo>
                <a:lnTo>
                  <a:pt x="137387" y="86976"/>
                </a:lnTo>
                <a:lnTo>
                  <a:pt x="131314" y="86976"/>
                </a:lnTo>
                <a:lnTo>
                  <a:pt x="131314" y="80903"/>
                </a:lnTo>
                <a:close/>
                <a:moveTo>
                  <a:pt x="144447" y="80903"/>
                </a:moveTo>
                <a:lnTo>
                  <a:pt x="144447" y="86976"/>
                </a:lnTo>
                <a:lnTo>
                  <a:pt x="138375" y="86976"/>
                </a:lnTo>
                <a:lnTo>
                  <a:pt x="138375" y="80903"/>
                </a:lnTo>
                <a:close/>
                <a:moveTo>
                  <a:pt x="151495" y="80903"/>
                </a:moveTo>
                <a:lnTo>
                  <a:pt x="151495" y="86976"/>
                </a:lnTo>
                <a:lnTo>
                  <a:pt x="145423" y="86976"/>
                </a:lnTo>
                <a:lnTo>
                  <a:pt x="145423" y="80903"/>
                </a:lnTo>
                <a:close/>
                <a:moveTo>
                  <a:pt x="158556" y="80903"/>
                </a:moveTo>
                <a:lnTo>
                  <a:pt x="158556" y="86976"/>
                </a:lnTo>
                <a:lnTo>
                  <a:pt x="152484" y="86976"/>
                </a:lnTo>
                <a:lnTo>
                  <a:pt x="152484" y="80903"/>
                </a:lnTo>
                <a:close/>
                <a:moveTo>
                  <a:pt x="165604" y="80903"/>
                </a:moveTo>
                <a:lnTo>
                  <a:pt x="165604" y="86976"/>
                </a:lnTo>
                <a:lnTo>
                  <a:pt x="159532" y="86976"/>
                </a:lnTo>
                <a:lnTo>
                  <a:pt x="159532" y="80903"/>
                </a:lnTo>
                <a:close/>
                <a:moveTo>
                  <a:pt x="172665" y="80903"/>
                </a:moveTo>
                <a:lnTo>
                  <a:pt x="172665" y="86976"/>
                </a:lnTo>
                <a:lnTo>
                  <a:pt x="166581" y="86976"/>
                </a:lnTo>
                <a:lnTo>
                  <a:pt x="166581" y="80903"/>
                </a:lnTo>
                <a:close/>
                <a:moveTo>
                  <a:pt x="179713" y="80903"/>
                </a:moveTo>
                <a:lnTo>
                  <a:pt x="179713" y="86976"/>
                </a:lnTo>
                <a:lnTo>
                  <a:pt x="173641" y="86976"/>
                </a:lnTo>
                <a:lnTo>
                  <a:pt x="173641" y="80903"/>
                </a:lnTo>
                <a:close/>
                <a:moveTo>
                  <a:pt x="186774" y="80903"/>
                </a:moveTo>
                <a:lnTo>
                  <a:pt x="186774" y="86976"/>
                </a:lnTo>
                <a:lnTo>
                  <a:pt x="180702" y="86976"/>
                </a:lnTo>
                <a:lnTo>
                  <a:pt x="180702" y="80903"/>
                </a:lnTo>
                <a:close/>
                <a:moveTo>
                  <a:pt x="193822" y="80903"/>
                </a:moveTo>
                <a:lnTo>
                  <a:pt x="193822" y="86976"/>
                </a:lnTo>
                <a:lnTo>
                  <a:pt x="187750" y="86976"/>
                </a:lnTo>
                <a:lnTo>
                  <a:pt x="187750" y="80903"/>
                </a:lnTo>
                <a:close/>
                <a:moveTo>
                  <a:pt x="200883" y="80903"/>
                </a:moveTo>
                <a:lnTo>
                  <a:pt x="200883" y="86976"/>
                </a:lnTo>
                <a:lnTo>
                  <a:pt x="194810" y="86976"/>
                </a:lnTo>
                <a:lnTo>
                  <a:pt x="194810" y="80903"/>
                </a:lnTo>
                <a:close/>
                <a:moveTo>
                  <a:pt x="207931" y="80903"/>
                </a:moveTo>
                <a:lnTo>
                  <a:pt x="207931" y="86976"/>
                </a:lnTo>
                <a:lnTo>
                  <a:pt x="201859" y="86976"/>
                </a:lnTo>
                <a:lnTo>
                  <a:pt x="201859" y="80903"/>
                </a:lnTo>
                <a:close/>
                <a:moveTo>
                  <a:pt x="214992" y="80903"/>
                </a:moveTo>
                <a:lnTo>
                  <a:pt x="214992" y="86976"/>
                </a:lnTo>
                <a:lnTo>
                  <a:pt x="208919" y="86976"/>
                </a:lnTo>
                <a:lnTo>
                  <a:pt x="208919" y="80903"/>
                </a:lnTo>
                <a:close/>
                <a:moveTo>
                  <a:pt x="222052" y="80903"/>
                </a:moveTo>
                <a:lnTo>
                  <a:pt x="222052" y="86976"/>
                </a:lnTo>
                <a:lnTo>
                  <a:pt x="215968" y="86976"/>
                </a:lnTo>
                <a:lnTo>
                  <a:pt x="215968" y="80903"/>
                </a:lnTo>
                <a:close/>
                <a:moveTo>
                  <a:pt x="229100" y="80903"/>
                </a:moveTo>
                <a:lnTo>
                  <a:pt x="229100" y="86976"/>
                </a:lnTo>
                <a:lnTo>
                  <a:pt x="223028" y="86976"/>
                </a:lnTo>
                <a:lnTo>
                  <a:pt x="223028" y="80903"/>
                </a:lnTo>
                <a:close/>
                <a:moveTo>
                  <a:pt x="236161" y="80903"/>
                </a:moveTo>
                <a:lnTo>
                  <a:pt x="236161" y="86976"/>
                </a:lnTo>
                <a:lnTo>
                  <a:pt x="230077" y="86976"/>
                </a:lnTo>
                <a:lnTo>
                  <a:pt x="230077" y="80903"/>
                </a:lnTo>
                <a:close/>
                <a:moveTo>
                  <a:pt x="243209" y="80903"/>
                </a:moveTo>
                <a:lnTo>
                  <a:pt x="243209" y="86976"/>
                </a:lnTo>
                <a:lnTo>
                  <a:pt x="237137" y="86976"/>
                </a:lnTo>
                <a:lnTo>
                  <a:pt x="237137" y="80903"/>
                </a:lnTo>
                <a:close/>
                <a:moveTo>
                  <a:pt x="250270" y="80903"/>
                </a:moveTo>
                <a:lnTo>
                  <a:pt x="250270" y="86976"/>
                </a:lnTo>
                <a:lnTo>
                  <a:pt x="244198" y="86976"/>
                </a:lnTo>
                <a:lnTo>
                  <a:pt x="244198" y="80903"/>
                </a:lnTo>
                <a:close/>
                <a:moveTo>
                  <a:pt x="257318" y="80903"/>
                </a:moveTo>
                <a:lnTo>
                  <a:pt x="257318" y="86976"/>
                </a:lnTo>
                <a:lnTo>
                  <a:pt x="251246" y="86976"/>
                </a:lnTo>
                <a:lnTo>
                  <a:pt x="251246" y="80903"/>
                </a:lnTo>
                <a:close/>
                <a:moveTo>
                  <a:pt x="264379" y="80903"/>
                </a:moveTo>
                <a:lnTo>
                  <a:pt x="264379" y="86976"/>
                </a:lnTo>
                <a:lnTo>
                  <a:pt x="258306" y="86976"/>
                </a:lnTo>
                <a:lnTo>
                  <a:pt x="258306" y="80903"/>
                </a:lnTo>
                <a:close/>
                <a:moveTo>
                  <a:pt x="271427" y="80903"/>
                </a:moveTo>
                <a:lnTo>
                  <a:pt x="271427" y="86976"/>
                </a:lnTo>
                <a:lnTo>
                  <a:pt x="265355" y="86976"/>
                </a:lnTo>
                <a:lnTo>
                  <a:pt x="265355" y="80903"/>
                </a:lnTo>
                <a:close/>
                <a:moveTo>
                  <a:pt x="278488" y="80903"/>
                </a:moveTo>
                <a:lnTo>
                  <a:pt x="278488" y="86976"/>
                </a:lnTo>
                <a:lnTo>
                  <a:pt x="272415" y="86976"/>
                </a:lnTo>
                <a:lnTo>
                  <a:pt x="272415" y="80903"/>
                </a:lnTo>
                <a:close/>
                <a:moveTo>
                  <a:pt x="17443" y="87952"/>
                </a:moveTo>
                <a:lnTo>
                  <a:pt x="17443" y="94024"/>
                </a:lnTo>
                <a:lnTo>
                  <a:pt x="11371" y="94024"/>
                </a:lnTo>
                <a:lnTo>
                  <a:pt x="11371" y="87952"/>
                </a:lnTo>
                <a:close/>
                <a:moveTo>
                  <a:pt x="24503" y="87952"/>
                </a:moveTo>
                <a:lnTo>
                  <a:pt x="24503" y="94024"/>
                </a:lnTo>
                <a:lnTo>
                  <a:pt x="18431" y="94024"/>
                </a:lnTo>
                <a:lnTo>
                  <a:pt x="18431" y="87952"/>
                </a:lnTo>
                <a:close/>
                <a:moveTo>
                  <a:pt x="31564" y="87952"/>
                </a:moveTo>
                <a:lnTo>
                  <a:pt x="31564" y="94024"/>
                </a:lnTo>
                <a:lnTo>
                  <a:pt x="25492" y="94024"/>
                </a:lnTo>
                <a:lnTo>
                  <a:pt x="25492" y="87952"/>
                </a:lnTo>
                <a:close/>
                <a:moveTo>
                  <a:pt x="38612" y="87952"/>
                </a:moveTo>
                <a:lnTo>
                  <a:pt x="38612" y="94024"/>
                </a:lnTo>
                <a:lnTo>
                  <a:pt x="32540" y="94024"/>
                </a:lnTo>
                <a:lnTo>
                  <a:pt x="32540" y="87952"/>
                </a:lnTo>
                <a:close/>
                <a:moveTo>
                  <a:pt x="45673" y="87952"/>
                </a:moveTo>
                <a:lnTo>
                  <a:pt x="45673" y="94024"/>
                </a:lnTo>
                <a:lnTo>
                  <a:pt x="39601" y="94024"/>
                </a:lnTo>
                <a:lnTo>
                  <a:pt x="39601" y="87952"/>
                </a:lnTo>
                <a:close/>
                <a:moveTo>
                  <a:pt x="52721" y="87952"/>
                </a:moveTo>
                <a:lnTo>
                  <a:pt x="52721" y="94024"/>
                </a:lnTo>
                <a:lnTo>
                  <a:pt x="46649" y="94024"/>
                </a:lnTo>
                <a:lnTo>
                  <a:pt x="46649" y="87952"/>
                </a:lnTo>
                <a:close/>
                <a:moveTo>
                  <a:pt x="59782" y="87952"/>
                </a:moveTo>
                <a:lnTo>
                  <a:pt x="59782" y="94024"/>
                </a:lnTo>
                <a:lnTo>
                  <a:pt x="53709" y="94024"/>
                </a:lnTo>
                <a:lnTo>
                  <a:pt x="53709" y="87952"/>
                </a:lnTo>
                <a:close/>
                <a:moveTo>
                  <a:pt x="88011" y="87952"/>
                </a:moveTo>
                <a:lnTo>
                  <a:pt x="88011" y="94024"/>
                </a:lnTo>
                <a:lnTo>
                  <a:pt x="81927" y="94024"/>
                </a:lnTo>
                <a:lnTo>
                  <a:pt x="81927" y="87952"/>
                </a:lnTo>
                <a:close/>
                <a:moveTo>
                  <a:pt x="95060" y="87952"/>
                </a:moveTo>
                <a:lnTo>
                  <a:pt x="95060" y="94024"/>
                </a:lnTo>
                <a:lnTo>
                  <a:pt x="88988" y="94024"/>
                </a:lnTo>
                <a:lnTo>
                  <a:pt x="88988" y="87952"/>
                </a:lnTo>
                <a:close/>
                <a:moveTo>
                  <a:pt x="123278" y="87952"/>
                </a:moveTo>
                <a:lnTo>
                  <a:pt x="123278" y="94024"/>
                </a:lnTo>
                <a:lnTo>
                  <a:pt x="117205" y="94024"/>
                </a:lnTo>
                <a:lnTo>
                  <a:pt x="117205" y="87952"/>
                </a:lnTo>
                <a:close/>
                <a:moveTo>
                  <a:pt x="130338" y="87952"/>
                </a:moveTo>
                <a:lnTo>
                  <a:pt x="130338" y="94024"/>
                </a:lnTo>
                <a:lnTo>
                  <a:pt x="124254" y="94024"/>
                </a:lnTo>
                <a:lnTo>
                  <a:pt x="124254" y="87952"/>
                </a:lnTo>
                <a:close/>
                <a:moveTo>
                  <a:pt x="144447" y="87952"/>
                </a:moveTo>
                <a:lnTo>
                  <a:pt x="144447" y="94024"/>
                </a:lnTo>
                <a:lnTo>
                  <a:pt x="138375" y="94024"/>
                </a:lnTo>
                <a:lnTo>
                  <a:pt x="138375" y="87952"/>
                </a:lnTo>
                <a:close/>
                <a:moveTo>
                  <a:pt x="151495" y="87952"/>
                </a:moveTo>
                <a:lnTo>
                  <a:pt x="151495" y="94024"/>
                </a:lnTo>
                <a:lnTo>
                  <a:pt x="145423" y="94024"/>
                </a:lnTo>
                <a:lnTo>
                  <a:pt x="145423" y="87952"/>
                </a:lnTo>
                <a:close/>
                <a:moveTo>
                  <a:pt x="158556" y="87952"/>
                </a:moveTo>
                <a:lnTo>
                  <a:pt x="158556" y="94024"/>
                </a:lnTo>
                <a:lnTo>
                  <a:pt x="152484" y="94024"/>
                </a:lnTo>
                <a:lnTo>
                  <a:pt x="152484" y="87952"/>
                </a:lnTo>
                <a:close/>
                <a:moveTo>
                  <a:pt x="165604" y="87952"/>
                </a:moveTo>
                <a:lnTo>
                  <a:pt x="165604" y="94024"/>
                </a:lnTo>
                <a:lnTo>
                  <a:pt x="159532" y="94024"/>
                </a:lnTo>
                <a:lnTo>
                  <a:pt x="159532" y="87952"/>
                </a:lnTo>
                <a:close/>
                <a:moveTo>
                  <a:pt x="172665" y="87952"/>
                </a:moveTo>
                <a:lnTo>
                  <a:pt x="172665" y="94024"/>
                </a:lnTo>
                <a:lnTo>
                  <a:pt x="166581" y="94024"/>
                </a:lnTo>
                <a:lnTo>
                  <a:pt x="166581" y="87952"/>
                </a:lnTo>
                <a:close/>
                <a:moveTo>
                  <a:pt x="179713" y="87952"/>
                </a:moveTo>
                <a:lnTo>
                  <a:pt x="179713" y="94024"/>
                </a:lnTo>
                <a:lnTo>
                  <a:pt x="173641" y="94024"/>
                </a:lnTo>
                <a:lnTo>
                  <a:pt x="173641" y="87952"/>
                </a:lnTo>
                <a:close/>
                <a:moveTo>
                  <a:pt x="186774" y="87952"/>
                </a:moveTo>
                <a:lnTo>
                  <a:pt x="186774" y="94024"/>
                </a:lnTo>
                <a:lnTo>
                  <a:pt x="180702" y="94024"/>
                </a:lnTo>
                <a:lnTo>
                  <a:pt x="180702" y="87952"/>
                </a:lnTo>
                <a:close/>
                <a:moveTo>
                  <a:pt x="193822" y="87952"/>
                </a:moveTo>
                <a:lnTo>
                  <a:pt x="193822" y="94024"/>
                </a:lnTo>
                <a:lnTo>
                  <a:pt x="187750" y="94024"/>
                </a:lnTo>
                <a:lnTo>
                  <a:pt x="187750" y="87952"/>
                </a:lnTo>
                <a:close/>
                <a:moveTo>
                  <a:pt x="200883" y="87952"/>
                </a:moveTo>
                <a:lnTo>
                  <a:pt x="200883" y="94024"/>
                </a:lnTo>
                <a:lnTo>
                  <a:pt x="194810" y="94024"/>
                </a:lnTo>
                <a:lnTo>
                  <a:pt x="194810" y="87952"/>
                </a:lnTo>
                <a:close/>
                <a:moveTo>
                  <a:pt x="207931" y="87952"/>
                </a:moveTo>
                <a:lnTo>
                  <a:pt x="207931" y="94024"/>
                </a:lnTo>
                <a:lnTo>
                  <a:pt x="201859" y="94024"/>
                </a:lnTo>
                <a:lnTo>
                  <a:pt x="201859" y="87952"/>
                </a:lnTo>
                <a:close/>
                <a:moveTo>
                  <a:pt x="214992" y="87952"/>
                </a:moveTo>
                <a:lnTo>
                  <a:pt x="214992" y="94024"/>
                </a:lnTo>
                <a:lnTo>
                  <a:pt x="208919" y="94024"/>
                </a:lnTo>
                <a:lnTo>
                  <a:pt x="208919" y="87952"/>
                </a:lnTo>
                <a:close/>
                <a:moveTo>
                  <a:pt x="222052" y="87952"/>
                </a:moveTo>
                <a:lnTo>
                  <a:pt x="222052" y="94024"/>
                </a:lnTo>
                <a:lnTo>
                  <a:pt x="215968" y="94024"/>
                </a:lnTo>
                <a:lnTo>
                  <a:pt x="215968" y="87952"/>
                </a:lnTo>
                <a:close/>
                <a:moveTo>
                  <a:pt x="229100" y="87952"/>
                </a:moveTo>
                <a:lnTo>
                  <a:pt x="229100" y="94024"/>
                </a:lnTo>
                <a:lnTo>
                  <a:pt x="223028" y="94024"/>
                </a:lnTo>
                <a:lnTo>
                  <a:pt x="223028" y="87952"/>
                </a:lnTo>
                <a:close/>
                <a:moveTo>
                  <a:pt x="236161" y="87952"/>
                </a:moveTo>
                <a:lnTo>
                  <a:pt x="236161" y="94024"/>
                </a:lnTo>
                <a:lnTo>
                  <a:pt x="230077" y="94024"/>
                </a:lnTo>
                <a:lnTo>
                  <a:pt x="230077" y="87952"/>
                </a:lnTo>
                <a:close/>
                <a:moveTo>
                  <a:pt x="243209" y="87952"/>
                </a:moveTo>
                <a:lnTo>
                  <a:pt x="243209" y="94024"/>
                </a:lnTo>
                <a:lnTo>
                  <a:pt x="237137" y="94024"/>
                </a:lnTo>
                <a:lnTo>
                  <a:pt x="237137" y="87952"/>
                </a:lnTo>
                <a:close/>
                <a:moveTo>
                  <a:pt x="250270" y="87952"/>
                </a:moveTo>
                <a:lnTo>
                  <a:pt x="250270" y="94024"/>
                </a:lnTo>
                <a:lnTo>
                  <a:pt x="244198" y="94024"/>
                </a:lnTo>
                <a:lnTo>
                  <a:pt x="244198" y="87952"/>
                </a:lnTo>
                <a:close/>
                <a:moveTo>
                  <a:pt x="257318" y="87952"/>
                </a:moveTo>
                <a:lnTo>
                  <a:pt x="257318" y="94024"/>
                </a:lnTo>
                <a:lnTo>
                  <a:pt x="251246" y="94024"/>
                </a:lnTo>
                <a:lnTo>
                  <a:pt x="251246" y="87952"/>
                </a:lnTo>
                <a:close/>
                <a:moveTo>
                  <a:pt x="264379" y="87952"/>
                </a:moveTo>
                <a:lnTo>
                  <a:pt x="264379" y="94024"/>
                </a:lnTo>
                <a:lnTo>
                  <a:pt x="258306" y="94024"/>
                </a:lnTo>
                <a:lnTo>
                  <a:pt x="258306" y="87952"/>
                </a:lnTo>
                <a:close/>
                <a:moveTo>
                  <a:pt x="271427" y="87952"/>
                </a:moveTo>
                <a:lnTo>
                  <a:pt x="271427" y="94024"/>
                </a:lnTo>
                <a:lnTo>
                  <a:pt x="265355" y="94024"/>
                </a:lnTo>
                <a:lnTo>
                  <a:pt x="265355" y="87952"/>
                </a:lnTo>
                <a:close/>
                <a:moveTo>
                  <a:pt x="278488" y="87952"/>
                </a:moveTo>
                <a:lnTo>
                  <a:pt x="278488" y="94024"/>
                </a:lnTo>
                <a:lnTo>
                  <a:pt x="272415" y="94024"/>
                </a:lnTo>
                <a:lnTo>
                  <a:pt x="272415" y="87952"/>
                </a:lnTo>
                <a:close/>
                <a:moveTo>
                  <a:pt x="66842" y="87952"/>
                </a:moveTo>
                <a:lnTo>
                  <a:pt x="66842" y="94036"/>
                </a:lnTo>
                <a:lnTo>
                  <a:pt x="60758" y="94036"/>
                </a:lnTo>
                <a:lnTo>
                  <a:pt x="60758" y="87952"/>
                </a:lnTo>
                <a:close/>
                <a:moveTo>
                  <a:pt x="73902" y="87952"/>
                </a:moveTo>
                <a:lnTo>
                  <a:pt x="73902" y="94036"/>
                </a:lnTo>
                <a:lnTo>
                  <a:pt x="67818" y="94036"/>
                </a:lnTo>
                <a:lnTo>
                  <a:pt x="67818" y="87952"/>
                </a:lnTo>
                <a:close/>
                <a:moveTo>
                  <a:pt x="80951" y="87952"/>
                </a:moveTo>
                <a:lnTo>
                  <a:pt x="80951" y="94036"/>
                </a:lnTo>
                <a:lnTo>
                  <a:pt x="74879" y="94036"/>
                </a:lnTo>
                <a:lnTo>
                  <a:pt x="74879" y="87952"/>
                </a:lnTo>
                <a:close/>
                <a:moveTo>
                  <a:pt x="102120" y="87952"/>
                </a:moveTo>
                <a:lnTo>
                  <a:pt x="102120" y="94036"/>
                </a:lnTo>
                <a:lnTo>
                  <a:pt x="96036" y="94036"/>
                </a:lnTo>
                <a:lnTo>
                  <a:pt x="96036" y="87952"/>
                </a:lnTo>
                <a:close/>
                <a:moveTo>
                  <a:pt x="103097" y="87952"/>
                </a:moveTo>
                <a:lnTo>
                  <a:pt x="109169" y="87964"/>
                </a:lnTo>
                <a:lnTo>
                  <a:pt x="109169" y="94036"/>
                </a:lnTo>
                <a:lnTo>
                  <a:pt x="103097" y="94036"/>
                </a:lnTo>
                <a:lnTo>
                  <a:pt x="103097" y="87952"/>
                </a:lnTo>
                <a:close/>
                <a:moveTo>
                  <a:pt x="110157" y="87952"/>
                </a:moveTo>
                <a:lnTo>
                  <a:pt x="116229" y="87964"/>
                </a:lnTo>
                <a:lnTo>
                  <a:pt x="116229" y="94036"/>
                </a:lnTo>
                <a:lnTo>
                  <a:pt x="110157" y="94036"/>
                </a:lnTo>
                <a:lnTo>
                  <a:pt x="110157" y="87952"/>
                </a:lnTo>
                <a:close/>
                <a:moveTo>
                  <a:pt x="137387" y="87952"/>
                </a:moveTo>
                <a:lnTo>
                  <a:pt x="137387" y="94036"/>
                </a:lnTo>
                <a:lnTo>
                  <a:pt x="131314" y="94036"/>
                </a:lnTo>
                <a:lnTo>
                  <a:pt x="131314" y="87952"/>
                </a:lnTo>
                <a:close/>
                <a:moveTo>
                  <a:pt x="17443" y="95012"/>
                </a:moveTo>
                <a:lnTo>
                  <a:pt x="17443" y="101085"/>
                </a:lnTo>
                <a:lnTo>
                  <a:pt x="11371" y="101085"/>
                </a:lnTo>
                <a:lnTo>
                  <a:pt x="11371" y="95012"/>
                </a:lnTo>
                <a:close/>
                <a:moveTo>
                  <a:pt x="24503" y="95012"/>
                </a:moveTo>
                <a:lnTo>
                  <a:pt x="24503" y="101085"/>
                </a:lnTo>
                <a:lnTo>
                  <a:pt x="18431" y="101085"/>
                </a:lnTo>
                <a:lnTo>
                  <a:pt x="18431" y="95012"/>
                </a:lnTo>
                <a:close/>
                <a:moveTo>
                  <a:pt x="31564" y="95012"/>
                </a:moveTo>
                <a:lnTo>
                  <a:pt x="31564" y="101085"/>
                </a:lnTo>
                <a:lnTo>
                  <a:pt x="25492" y="101085"/>
                </a:lnTo>
                <a:lnTo>
                  <a:pt x="25492" y="95012"/>
                </a:lnTo>
                <a:close/>
                <a:moveTo>
                  <a:pt x="38612" y="95012"/>
                </a:moveTo>
                <a:lnTo>
                  <a:pt x="38612" y="101085"/>
                </a:lnTo>
                <a:lnTo>
                  <a:pt x="32540" y="101085"/>
                </a:lnTo>
                <a:lnTo>
                  <a:pt x="32540" y="95012"/>
                </a:lnTo>
                <a:close/>
                <a:moveTo>
                  <a:pt x="45673" y="95012"/>
                </a:moveTo>
                <a:lnTo>
                  <a:pt x="45673" y="101085"/>
                </a:lnTo>
                <a:lnTo>
                  <a:pt x="39601" y="101085"/>
                </a:lnTo>
                <a:lnTo>
                  <a:pt x="39601" y="95012"/>
                </a:lnTo>
                <a:close/>
                <a:moveTo>
                  <a:pt x="52721" y="95012"/>
                </a:moveTo>
                <a:lnTo>
                  <a:pt x="52721" y="101085"/>
                </a:lnTo>
                <a:lnTo>
                  <a:pt x="46649" y="101085"/>
                </a:lnTo>
                <a:lnTo>
                  <a:pt x="46649" y="95012"/>
                </a:lnTo>
                <a:close/>
                <a:moveTo>
                  <a:pt x="59782" y="95012"/>
                </a:moveTo>
                <a:lnTo>
                  <a:pt x="59782" y="101085"/>
                </a:lnTo>
                <a:lnTo>
                  <a:pt x="53709" y="101085"/>
                </a:lnTo>
                <a:lnTo>
                  <a:pt x="53709" y="95012"/>
                </a:lnTo>
                <a:close/>
                <a:moveTo>
                  <a:pt x="66842" y="95012"/>
                </a:moveTo>
                <a:lnTo>
                  <a:pt x="66842" y="101085"/>
                </a:lnTo>
                <a:lnTo>
                  <a:pt x="60758" y="101085"/>
                </a:lnTo>
                <a:lnTo>
                  <a:pt x="60758" y="95012"/>
                </a:lnTo>
                <a:close/>
                <a:moveTo>
                  <a:pt x="73902" y="95012"/>
                </a:moveTo>
                <a:lnTo>
                  <a:pt x="73902" y="101085"/>
                </a:lnTo>
                <a:lnTo>
                  <a:pt x="67818" y="101085"/>
                </a:lnTo>
                <a:lnTo>
                  <a:pt x="67818" y="95012"/>
                </a:lnTo>
                <a:close/>
                <a:moveTo>
                  <a:pt x="80951" y="95012"/>
                </a:moveTo>
                <a:lnTo>
                  <a:pt x="80951" y="101085"/>
                </a:lnTo>
                <a:lnTo>
                  <a:pt x="74879" y="101085"/>
                </a:lnTo>
                <a:lnTo>
                  <a:pt x="74879" y="95012"/>
                </a:lnTo>
                <a:close/>
                <a:moveTo>
                  <a:pt x="88011" y="95012"/>
                </a:moveTo>
                <a:lnTo>
                  <a:pt x="88011" y="101085"/>
                </a:lnTo>
                <a:lnTo>
                  <a:pt x="81927" y="101085"/>
                </a:lnTo>
                <a:lnTo>
                  <a:pt x="81927" y="95012"/>
                </a:lnTo>
                <a:close/>
                <a:moveTo>
                  <a:pt x="95060" y="95012"/>
                </a:moveTo>
                <a:lnTo>
                  <a:pt x="95060" y="101085"/>
                </a:lnTo>
                <a:lnTo>
                  <a:pt x="88988" y="101085"/>
                </a:lnTo>
                <a:lnTo>
                  <a:pt x="88988" y="95012"/>
                </a:lnTo>
                <a:close/>
                <a:moveTo>
                  <a:pt x="102120" y="95012"/>
                </a:moveTo>
                <a:lnTo>
                  <a:pt x="102120" y="101085"/>
                </a:lnTo>
                <a:lnTo>
                  <a:pt x="96036" y="101085"/>
                </a:lnTo>
                <a:lnTo>
                  <a:pt x="96036" y="95012"/>
                </a:lnTo>
                <a:close/>
                <a:moveTo>
                  <a:pt x="109169" y="95012"/>
                </a:moveTo>
                <a:lnTo>
                  <a:pt x="109169" y="101085"/>
                </a:lnTo>
                <a:lnTo>
                  <a:pt x="103097" y="101085"/>
                </a:lnTo>
                <a:lnTo>
                  <a:pt x="103097" y="95012"/>
                </a:lnTo>
                <a:close/>
                <a:moveTo>
                  <a:pt x="116229" y="95012"/>
                </a:moveTo>
                <a:lnTo>
                  <a:pt x="116229" y="101085"/>
                </a:lnTo>
                <a:lnTo>
                  <a:pt x="110157" y="101085"/>
                </a:lnTo>
                <a:lnTo>
                  <a:pt x="110157" y="95012"/>
                </a:lnTo>
                <a:close/>
                <a:moveTo>
                  <a:pt x="123278" y="95012"/>
                </a:moveTo>
                <a:lnTo>
                  <a:pt x="123278" y="101085"/>
                </a:lnTo>
                <a:lnTo>
                  <a:pt x="117205" y="101085"/>
                </a:lnTo>
                <a:lnTo>
                  <a:pt x="117205" y="95012"/>
                </a:lnTo>
                <a:close/>
                <a:moveTo>
                  <a:pt x="130338" y="95012"/>
                </a:moveTo>
                <a:lnTo>
                  <a:pt x="130338" y="101085"/>
                </a:lnTo>
                <a:lnTo>
                  <a:pt x="124254" y="101085"/>
                </a:lnTo>
                <a:lnTo>
                  <a:pt x="124254" y="95012"/>
                </a:lnTo>
                <a:close/>
                <a:moveTo>
                  <a:pt x="137387" y="95012"/>
                </a:moveTo>
                <a:lnTo>
                  <a:pt x="137387" y="101085"/>
                </a:lnTo>
                <a:lnTo>
                  <a:pt x="131314" y="101085"/>
                </a:lnTo>
                <a:lnTo>
                  <a:pt x="131314" y="95012"/>
                </a:lnTo>
                <a:close/>
                <a:moveTo>
                  <a:pt x="144447" y="95012"/>
                </a:moveTo>
                <a:lnTo>
                  <a:pt x="144447" y="101085"/>
                </a:lnTo>
                <a:lnTo>
                  <a:pt x="138375" y="101085"/>
                </a:lnTo>
                <a:lnTo>
                  <a:pt x="138375" y="95012"/>
                </a:lnTo>
                <a:close/>
                <a:moveTo>
                  <a:pt x="151495" y="95012"/>
                </a:moveTo>
                <a:lnTo>
                  <a:pt x="151495" y="101085"/>
                </a:lnTo>
                <a:lnTo>
                  <a:pt x="145423" y="101085"/>
                </a:lnTo>
                <a:lnTo>
                  <a:pt x="145423" y="95012"/>
                </a:lnTo>
                <a:close/>
                <a:moveTo>
                  <a:pt x="158556" y="95012"/>
                </a:moveTo>
                <a:lnTo>
                  <a:pt x="158556" y="101085"/>
                </a:lnTo>
                <a:lnTo>
                  <a:pt x="152484" y="101085"/>
                </a:lnTo>
                <a:lnTo>
                  <a:pt x="152484" y="95012"/>
                </a:lnTo>
                <a:close/>
                <a:moveTo>
                  <a:pt x="165604" y="95012"/>
                </a:moveTo>
                <a:lnTo>
                  <a:pt x="165604" y="101085"/>
                </a:lnTo>
                <a:lnTo>
                  <a:pt x="159532" y="101085"/>
                </a:lnTo>
                <a:lnTo>
                  <a:pt x="159532" y="95012"/>
                </a:lnTo>
                <a:close/>
                <a:moveTo>
                  <a:pt x="172665" y="95012"/>
                </a:moveTo>
                <a:lnTo>
                  <a:pt x="172665" y="101085"/>
                </a:lnTo>
                <a:lnTo>
                  <a:pt x="166581" y="101085"/>
                </a:lnTo>
                <a:lnTo>
                  <a:pt x="166581" y="95012"/>
                </a:lnTo>
                <a:close/>
                <a:moveTo>
                  <a:pt x="179713" y="95012"/>
                </a:moveTo>
                <a:lnTo>
                  <a:pt x="179713" y="101085"/>
                </a:lnTo>
                <a:lnTo>
                  <a:pt x="173641" y="101085"/>
                </a:lnTo>
                <a:lnTo>
                  <a:pt x="173641" y="95012"/>
                </a:lnTo>
                <a:close/>
                <a:moveTo>
                  <a:pt x="186774" y="95012"/>
                </a:moveTo>
                <a:lnTo>
                  <a:pt x="186774" y="101085"/>
                </a:lnTo>
                <a:lnTo>
                  <a:pt x="180702" y="101085"/>
                </a:lnTo>
                <a:lnTo>
                  <a:pt x="180702" y="95012"/>
                </a:lnTo>
                <a:close/>
                <a:moveTo>
                  <a:pt x="193822" y="95012"/>
                </a:moveTo>
                <a:lnTo>
                  <a:pt x="193822" y="101085"/>
                </a:lnTo>
                <a:lnTo>
                  <a:pt x="187750" y="101085"/>
                </a:lnTo>
                <a:lnTo>
                  <a:pt x="187750" y="95012"/>
                </a:lnTo>
                <a:close/>
                <a:moveTo>
                  <a:pt x="200883" y="95012"/>
                </a:moveTo>
                <a:lnTo>
                  <a:pt x="200883" y="101085"/>
                </a:lnTo>
                <a:lnTo>
                  <a:pt x="194810" y="101085"/>
                </a:lnTo>
                <a:lnTo>
                  <a:pt x="194810" y="95012"/>
                </a:lnTo>
                <a:close/>
                <a:moveTo>
                  <a:pt x="207931" y="95012"/>
                </a:moveTo>
                <a:lnTo>
                  <a:pt x="207931" y="101085"/>
                </a:lnTo>
                <a:lnTo>
                  <a:pt x="201859" y="101085"/>
                </a:lnTo>
                <a:lnTo>
                  <a:pt x="201859" y="95012"/>
                </a:lnTo>
                <a:close/>
                <a:moveTo>
                  <a:pt x="214992" y="95012"/>
                </a:moveTo>
                <a:lnTo>
                  <a:pt x="214992" y="101085"/>
                </a:lnTo>
                <a:lnTo>
                  <a:pt x="208919" y="101085"/>
                </a:lnTo>
                <a:lnTo>
                  <a:pt x="208919" y="95012"/>
                </a:lnTo>
                <a:close/>
                <a:moveTo>
                  <a:pt x="222052" y="95012"/>
                </a:moveTo>
                <a:lnTo>
                  <a:pt x="222052" y="101085"/>
                </a:lnTo>
                <a:lnTo>
                  <a:pt x="215968" y="101085"/>
                </a:lnTo>
                <a:lnTo>
                  <a:pt x="215968" y="95012"/>
                </a:lnTo>
                <a:close/>
                <a:moveTo>
                  <a:pt x="229100" y="95012"/>
                </a:moveTo>
                <a:lnTo>
                  <a:pt x="229100" y="101085"/>
                </a:lnTo>
                <a:lnTo>
                  <a:pt x="223028" y="101085"/>
                </a:lnTo>
                <a:lnTo>
                  <a:pt x="223028" y="95012"/>
                </a:lnTo>
                <a:close/>
                <a:moveTo>
                  <a:pt x="236161" y="95012"/>
                </a:moveTo>
                <a:lnTo>
                  <a:pt x="236161" y="101085"/>
                </a:lnTo>
                <a:lnTo>
                  <a:pt x="230077" y="101085"/>
                </a:lnTo>
                <a:lnTo>
                  <a:pt x="230077" y="95012"/>
                </a:lnTo>
                <a:close/>
                <a:moveTo>
                  <a:pt x="243209" y="95012"/>
                </a:moveTo>
                <a:lnTo>
                  <a:pt x="243209" y="101085"/>
                </a:lnTo>
                <a:lnTo>
                  <a:pt x="237137" y="101085"/>
                </a:lnTo>
                <a:lnTo>
                  <a:pt x="237137" y="95012"/>
                </a:lnTo>
                <a:close/>
                <a:moveTo>
                  <a:pt x="250270" y="95012"/>
                </a:moveTo>
                <a:lnTo>
                  <a:pt x="250270" y="101085"/>
                </a:lnTo>
                <a:lnTo>
                  <a:pt x="244198" y="101085"/>
                </a:lnTo>
                <a:lnTo>
                  <a:pt x="244198" y="95012"/>
                </a:lnTo>
                <a:close/>
                <a:moveTo>
                  <a:pt x="257318" y="95012"/>
                </a:moveTo>
                <a:lnTo>
                  <a:pt x="257318" y="101085"/>
                </a:lnTo>
                <a:lnTo>
                  <a:pt x="251246" y="101085"/>
                </a:lnTo>
                <a:lnTo>
                  <a:pt x="251246" y="95012"/>
                </a:lnTo>
                <a:close/>
                <a:moveTo>
                  <a:pt x="264379" y="95012"/>
                </a:moveTo>
                <a:lnTo>
                  <a:pt x="264379" y="101085"/>
                </a:lnTo>
                <a:lnTo>
                  <a:pt x="258306" y="101085"/>
                </a:lnTo>
                <a:lnTo>
                  <a:pt x="258306" y="95012"/>
                </a:lnTo>
                <a:close/>
                <a:moveTo>
                  <a:pt x="271427" y="95012"/>
                </a:moveTo>
                <a:lnTo>
                  <a:pt x="271427" y="101085"/>
                </a:lnTo>
                <a:lnTo>
                  <a:pt x="265355" y="101085"/>
                </a:lnTo>
                <a:lnTo>
                  <a:pt x="265355" y="95012"/>
                </a:lnTo>
                <a:close/>
                <a:moveTo>
                  <a:pt x="278488" y="95012"/>
                </a:moveTo>
                <a:lnTo>
                  <a:pt x="278488" y="101085"/>
                </a:lnTo>
                <a:lnTo>
                  <a:pt x="272415" y="101085"/>
                </a:lnTo>
                <a:lnTo>
                  <a:pt x="272415" y="95012"/>
                </a:lnTo>
                <a:close/>
                <a:moveTo>
                  <a:pt x="17443" y="102061"/>
                </a:moveTo>
                <a:lnTo>
                  <a:pt x="17443" y="108145"/>
                </a:lnTo>
                <a:lnTo>
                  <a:pt x="11371" y="108145"/>
                </a:lnTo>
                <a:lnTo>
                  <a:pt x="11371" y="102061"/>
                </a:lnTo>
                <a:close/>
                <a:moveTo>
                  <a:pt x="24503" y="102061"/>
                </a:moveTo>
                <a:lnTo>
                  <a:pt x="24503" y="108145"/>
                </a:lnTo>
                <a:lnTo>
                  <a:pt x="18431" y="108145"/>
                </a:lnTo>
                <a:lnTo>
                  <a:pt x="18431" y="102061"/>
                </a:lnTo>
                <a:close/>
                <a:moveTo>
                  <a:pt x="31564" y="102061"/>
                </a:moveTo>
                <a:lnTo>
                  <a:pt x="31564" y="108145"/>
                </a:lnTo>
                <a:lnTo>
                  <a:pt x="25492" y="108145"/>
                </a:lnTo>
                <a:lnTo>
                  <a:pt x="25492" y="102061"/>
                </a:lnTo>
                <a:close/>
                <a:moveTo>
                  <a:pt x="38612" y="102061"/>
                </a:moveTo>
                <a:lnTo>
                  <a:pt x="38612" y="108145"/>
                </a:lnTo>
                <a:lnTo>
                  <a:pt x="32540" y="108145"/>
                </a:lnTo>
                <a:lnTo>
                  <a:pt x="32540" y="102061"/>
                </a:lnTo>
                <a:close/>
                <a:moveTo>
                  <a:pt x="45673" y="102061"/>
                </a:moveTo>
                <a:lnTo>
                  <a:pt x="45673" y="108145"/>
                </a:lnTo>
                <a:lnTo>
                  <a:pt x="39601" y="108145"/>
                </a:lnTo>
                <a:lnTo>
                  <a:pt x="39601" y="102061"/>
                </a:lnTo>
                <a:close/>
                <a:moveTo>
                  <a:pt x="52721" y="102061"/>
                </a:moveTo>
                <a:lnTo>
                  <a:pt x="52721" y="108145"/>
                </a:lnTo>
                <a:lnTo>
                  <a:pt x="46649" y="108145"/>
                </a:lnTo>
                <a:lnTo>
                  <a:pt x="46649" y="102061"/>
                </a:lnTo>
                <a:close/>
                <a:moveTo>
                  <a:pt x="59782" y="102061"/>
                </a:moveTo>
                <a:lnTo>
                  <a:pt x="59782" y="108145"/>
                </a:lnTo>
                <a:lnTo>
                  <a:pt x="53709" y="108145"/>
                </a:lnTo>
                <a:lnTo>
                  <a:pt x="53709" y="102061"/>
                </a:lnTo>
                <a:close/>
                <a:moveTo>
                  <a:pt x="66842" y="102061"/>
                </a:moveTo>
                <a:lnTo>
                  <a:pt x="66842" y="108145"/>
                </a:lnTo>
                <a:lnTo>
                  <a:pt x="60758" y="108145"/>
                </a:lnTo>
                <a:lnTo>
                  <a:pt x="60758" y="102061"/>
                </a:lnTo>
                <a:close/>
                <a:moveTo>
                  <a:pt x="73902" y="102061"/>
                </a:moveTo>
                <a:lnTo>
                  <a:pt x="73902" y="108145"/>
                </a:lnTo>
                <a:lnTo>
                  <a:pt x="67818" y="108145"/>
                </a:lnTo>
                <a:lnTo>
                  <a:pt x="67818" y="102061"/>
                </a:lnTo>
                <a:close/>
                <a:moveTo>
                  <a:pt x="80951" y="102061"/>
                </a:moveTo>
                <a:lnTo>
                  <a:pt x="80951" y="108145"/>
                </a:lnTo>
                <a:lnTo>
                  <a:pt x="74879" y="108145"/>
                </a:lnTo>
                <a:lnTo>
                  <a:pt x="74879" y="102061"/>
                </a:lnTo>
                <a:close/>
                <a:moveTo>
                  <a:pt x="88011" y="102061"/>
                </a:moveTo>
                <a:lnTo>
                  <a:pt x="88011" y="108145"/>
                </a:lnTo>
                <a:lnTo>
                  <a:pt x="81927" y="108145"/>
                </a:lnTo>
                <a:lnTo>
                  <a:pt x="81927" y="102061"/>
                </a:lnTo>
                <a:close/>
                <a:moveTo>
                  <a:pt x="95060" y="102061"/>
                </a:moveTo>
                <a:lnTo>
                  <a:pt x="95060" y="108145"/>
                </a:lnTo>
                <a:lnTo>
                  <a:pt x="88988" y="108145"/>
                </a:lnTo>
                <a:lnTo>
                  <a:pt x="88988" y="102061"/>
                </a:lnTo>
                <a:close/>
                <a:moveTo>
                  <a:pt x="102120" y="102061"/>
                </a:moveTo>
                <a:lnTo>
                  <a:pt x="102120" y="108145"/>
                </a:lnTo>
                <a:lnTo>
                  <a:pt x="96036" y="108145"/>
                </a:lnTo>
                <a:lnTo>
                  <a:pt x="96036" y="102061"/>
                </a:lnTo>
                <a:close/>
                <a:moveTo>
                  <a:pt x="103097" y="102061"/>
                </a:moveTo>
                <a:lnTo>
                  <a:pt x="109169" y="102073"/>
                </a:lnTo>
                <a:lnTo>
                  <a:pt x="109169" y="108145"/>
                </a:lnTo>
                <a:lnTo>
                  <a:pt x="103097" y="108145"/>
                </a:lnTo>
                <a:lnTo>
                  <a:pt x="103097" y="102061"/>
                </a:lnTo>
                <a:close/>
                <a:moveTo>
                  <a:pt x="110157" y="102061"/>
                </a:moveTo>
                <a:lnTo>
                  <a:pt x="116229" y="102073"/>
                </a:lnTo>
                <a:lnTo>
                  <a:pt x="116229" y="108145"/>
                </a:lnTo>
                <a:lnTo>
                  <a:pt x="110157" y="108145"/>
                </a:lnTo>
                <a:lnTo>
                  <a:pt x="110157" y="102061"/>
                </a:lnTo>
                <a:close/>
                <a:moveTo>
                  <a:pt x="123278" y="102061"/>
                </a:moveTo>
                <a:lnTo>
                  <a:pt x="123278" y="108145"/>
                </a:lnTo>
                <a:lnTo>
                  <a:pt x="117205" y="108145"/>
                </a:lnTo>
                <a:lnTo>
                  <a:pt x="117205" y="102061"/>
                </a:lnTo>
                <a:close/>
                <a:moveTo>
                  <a:pt x="130338" y="102061"/>
                </a:moveTo>
                <a:lnTo>
                  <a:pt x="130338" y="108145"/>
                </a:lnTo>
                <a:lnTo>
                  <a:pt x="124254" y="108145"/>
                </a:lnTo>
                <a:lnTo>
                  <a:pt x="124254" y="102061"/>
                </a:lnTo>
                <a:close/>
                <a:moveTo>
                  <a:pt x="137387" y="102061"/>
                </a:moveTo>
                <a:lnTo>
                  <a:pt x="137387" y="108145"/>
                </a:lnTo>
                <a:lnTo>
                  <a:pt x="131314" y="108145"/>
                </a:lnTo>
                <a:lnTo>
                  <a:pt x="131314" y="102061"/>
                </a:lnTo>
                <a:close/>
                <a:moveTo>
                  <a:pt x="144447" y="102061"/>
                </a:moveTo>
                <a:lnTo>
                  <a:pt x="144447" y="108145"/>
                </a:lnTo>
                <a:lnTo>
                  <a:pt x="138375" y="108145"/>
                </a:lnTo>
                <a:lnTo>
                  <a:pt x="138375" y="102061"/>
                </a:lnTo>
                <a:close/>
                <a:moveTo>
                  <a:pt x="151495" y="102061"/>
                </a:moveTo>
                <a:lnTo>
                  <a:pt x="151495" y="108145"/>
                </a:lnTo>
                <a:lnTo>
                  <a:pt x="145423" y="108145"/>
                </a:lnTo>
                <a:lnTo>
                  <a:pt x="145423" y="102061"/>
                </a:lnTo>
                <a:close/>
                <a:moveTo>
                  <a:pt x="158556" y="102061"/>
                </a:moveTo>
                <a:lnTo>
                  <a:pt x="158556" y="108145"/>
                </a:lnTo>
                <a:lnTo>
                  <a:pt x="152484" y="108145"/>
                </a:lnTo>
                <a:lnTo>
                  <a:pt x="152484" y="102061"/>
                </a:lnTo>
                <a:close/>
                <a:moveTo>
                  <a:pt x="165604" y="102061"/>
                </a:moveTo>
                <a:lnTo>
                  <a:pt x="165604" y="108145"/>
                </a:lnTo>
                <a:lnTo>
                  <a:pt x="159532" y="108145"/>
                </a:lnTo>
                <a:lnTo>
                  <a:pt x="159532" y="102061"/>
                </a:lnTo>
                <a:close/>
                <a:moveTo>
                  <a:pt x="172665" y="102061"/>
                </a:moveTo>
                <a:lnTo>
                  <a:pt x="172665" y="108145"/>
                </a:lnTo>
                <a:lnTo>
                  <a:pt x="166581" y="108145"/>
                </a:lnTo>
                <a:lnTo>
                  <a:pt x="166581" y="102061"/>
                </a:lnTo>
                <a:close/>
                <a:moveTo>
                  <a:pt x="179713" y="102061"/>
                </a:moveTo>
                <a:lnTo>
                  <a:pt x="179713" y="108145"/>
                </a:lnTo>
                <a:lnTo>
                  <a:pt x="173641" y="108145"/>
                </a:lnTo>
                <a:lnTo>
                  <a:pt x="173641" y="102061"/>
                </a:lnTo>
                <a:close/>
                <a:moveTo>
                  <a:pt x="186774" y="102061"/>
                </a:moveTo>
                <a:lnTo>
                  <a:pt x="186774" y="108145"/>
                </a:lnTo>
                <a:lnTo>
                  <a:pt x="180702" y="108145"/>
                </a:lnTo>
                <a:lnTo>
                  <a:pt x="180702" y="102061"/>
                </a:lnTo>
                <a:close/>
                <a:moveTo>
                  <a:pt x="193822" y="102061"/>
                </a:moveTo>
                <a:lnTo>
                  <a:pt x="193822" y="108145"/>
                </a:lnTo>
                <a:lnTo>
                  <a:pt x="187750" y="108145"/>
                </a:lnTo>
                <a:lnTo>
                  <a:pt x="187750" y="102061"/>
                </a:lnTo>
                <a:close/>
                <a:moveTo>
                  <a:pt x="200883" y="102061"/>
                </a:moveTo>
                <a:lnTo>
                  <a:pt x="200883" y="108145"/>
                </a:lnTo>
                <a:lnTo>
                  <a:pt x="194810" y="108145"/>
                </a:lnTo>
                <a:lnTo>
                  <a:pt x="194810" y="102061"/>
                </a:lnTo>
                <a:close/>
                <a:moveTo>
                  <a:pt x="207931" y="102061"/>
                </a:moveTo>
                <a:lnTo>
                  <a:pt x="207931" y="108145"/>
                </a:lnTo>
                <a:lnTo>
                  <a:pt x="201859" y="108145"/>
                </a:lnTo>
                <a:lnTo>
                  <a:pt x="201859" y="102061"/>
                </a:lnTo>
                <a:close/>
                <a:moveTo>
                  <a:pt x="214992" y="102061"/>
                </a:moveTo>
                <a:lnTo>
                  <a:pt x="214992" y="108145"/>
                </a:lnTo>
                <a:lnTo>
                  <a:pt x="208919" y="108145"/>
                </a:lnTo>
                <a:lnTo>
                  <a:pt x="208919" y="102061"/>
                </a:lnTo>
                <a:close/>
                <a:moveTo>
                  <a:pt x="222052" y="102061"/>
                </a:moveTo>
                <a:lnTo>
                  <a:pt x="222052" y="108145"/>
                </a:lnTo>
                <a:lnTo>
                  <a:pt x="215968" y="108145"/>
                </a:lnTo>
                <a:lnTo>
                  <a:pt x="215968" y="102061"/>
                </a:lnTo>
                <a:close/>
                <a:moveTo>
                  <a:pt x="229100" y="102061"/>
                </a:moveTo>
                <a:lnTo>
                  <a:pt x="229100" y="108145"/>
                </a:lnTo>
                <a:lnTo>
                  <a:pt x="223028" y="108145"/>
                </a:lnTo>
                <a:lnTo>
                  <a:pt x="223028" y="102061"/>
                </a:lnTo>
                <a:close/>
                <a:moveTo>
                  <a:pt x="236161" y="102061"/>
                </a:moveTo>
                <a:lnTo>
                  <a:pt x="236161" y="108145"/>
                </a:lnTo>
                <a:lnTo>
                  <a:pt x="230077" y="108145"/>
                </a:lnTo>
                <a:lnTo>
                  <a:pt x="230077" y="102061"/>
                </a:lnTo>
                <a:close/>
                <a:moveTo>
                  <a:pt x="243209" y="102061"/>
                </a:moveTo>
                <a:lnTo>
                  <a:pt x="243209" y="108145"/>
                </a:lnTo>
                <a:lnTo>
                  <a:pt x="237137" y="108145"/>
                </a:lnTo>
                <a:lnTo>
                  <a:pt x="237137" y="102061"/>
                </a:lnTo>
                <a:close/>
                <a:moveTo>
                  <a:pt x="250270" y="102061"/>
                </a:moveTo>
                <a:lnTo>
                  <a:pt x="250270" y="108145"/>
                </a:lnTo>
                <a:lnTo>
                  <a:pt x="244198" y="108145"/>
                </a:lnTo>
                <a:lnTo>
                  <a:pt x="244198" y="102061"/>
                </a:lnTo>
                <a:close/>
                <a:moveTo>
                  <a:pt x="257318" y="102061"/>
                </a:moveTo>
                <a:lnTo>
                  <a:pt x="257318" y="108145"/>
                </a:lnTo>
                <a:lnTo>
                  <a:pt x="251246" y="108145"/>
                </a:lnTo>
                <a:lnTo>
                  <a:pt x="251246" y="102061"/>
                </a:lnTo>
                <a:close/>
                <a:moveTo>
                  <a:pt x="264379" y="102061"/>
                </a:moveTo>
                <a:lnTo>
                  <a:pt x="264379" y="108145"/>
                </a:lnTo>
                <a:lnTo>
                  <a:pt x="258306" y="108145"/>
                </a:lnTo>
                <a:lnTo>
                  <a:pt x="258306" y="102061"/>
                </a:lnTo>
                <a:close/>
                <a:moveTo>
                  <a:pt x="271427" y="102061"/>
                </a:moveTo>
                <a:lnTo>
                  <a:pt x="271427" y="108145"/>
                </a:lnTo>
                <a:lnTo>
                  <a:pt x="265355" y="108145"/>
                </a:lnTo>
                <a:lnTo>
                  <a:pt x="265355" y="102061"/>
                </a:lnTo>
                <a:close/>
                <a:moveTo>
                  <a:pt x="278488" y="102061"/>
                </a:moveTo>
                <a:lnTo>
                  <a:pt x="278488" y="108145"/>
                </a:lnTo>
                <a:lnTo>
                  <a:pt x="272415" y="108145"/>
                </a:lnTo>
                <a:lnTo>
                  <a:pt x="272415" y="102061"/>
                </a:lnTo>
                <a:close/>
                <a:moveTo>
                  <a:pt x="17443" y="109121"/>
                </a:moveTo>
                <a:lnTo>
                  <a:pt x="17443" y="115193"/>
                </a:lnTo>
                <a:lnTo>
                  <a:pt x="11371" y="115193"/>
                </a:lnTo>
                <a:lnTo>
                  <a:pt x="11371" y="109121"/>
                </a:lnTo>
                <a:close/>
                <a:moveTo>
                  <a:pt x="24503" y="109121"/>
                </a:moveTo>
                <a:lnTo>
                  <a:pt x="24503" y="115193"/>
                </a:lnTo>
                <a:lnTo>
                  <a:pt x="18431" y="115193"/>
                </a:lnTo>
                <a:lnTo>
                  <a:pt x="18431" y="109121"/>
                </a:lnTo>
                <a:close/>
                <a:moveTo>
                  <a:pt x="31564" y="109121"/>
                </a:moveTo>
                <a:lnTo>
                  <a:pt x="31564" y="115193"/>
                </a:lnTo>
                <a:lnTo>
                  <a:pt x="25492" y="115193"/>
                </a:lnTo>
                <a:lnTo>
                  <a:pt x="25492" y="109121"/>
                </a:lnTo>
                <a:close/>
                <a:moveTo>
                  <a:pt x="38612" y="109121"/>
                </a:moveTo>
                <a:lnTo>
                  <a:pt x="38612" y="115193"/>
                </a:lnTo>
                <a:lnTo>
                  <a:pt x="32540" y="115193"/>
                </a:lnTo>
                <a:lnTo>
                  <a:pt x="32540" y="109121"/>
                </a:lnTo>
                <a:close/>
                <a:moveTo>
                  <a:pt x="45673" y="109121"/>
                </a:moveTo>
                <a:lnTo>
                  <a:pt x="45673" y="115193"/>
                </a:lnTo>
                <a:lnTo>
                  <a:pt x="39601" y="115193"/>
                </a:lnTo>
                <a:lnTo>
                  <a:pt x="39601" y="109121"/>
                </a:lnTo>
                <a:close/>
                <a:moveTo>
                  <a:pt x="52721" y="109121"/>
                </a:moveTo>
                <a:lnTo>
                  <a:pt x="52721" y="115193"/>
                </a:lnTo>
                <a:lnTo>
                  <a:pt x="46649" y="115193"/>
                </a:lnTo>
                <a:lnTo>
                  <a:pt x="46649" y="109121"/>
                </a:lnTo>
                <a:close/>
                <a:moveTo>
                  <a:pt x="59782" y="109121"/>
                </a:moveTo>
                <a:lnTo>
                  <a:pt x="59782" y="115193"/>
                </a:lnTo>
                <a:lnTo>
                  <a:pt x="53709" y="115193"/>
                </a:lnTo>
                <a:lnTo>
                  <a:pt x="53709" y="109121"/>
                </a:lnTo>
                <a:close/>
                <a:moveTo>
                  <a:pt x="66842" y="109121"/>
                </a:moveTo>
                <a:lnTo>
                  <a:pt x="66842" y="115193"/>
                </a:lnTo>
                <a:lnTo>
                  <a:pt x="60758" y="115193"/>
                </a:lnTo>
                <a:lnTo>
                  <a:pt x="60758" y="109121"/>
                </a:lnTo>
                <a:close/>
                <a:moveTo>
                  <a:pt x="73902" y="109121"/>
                </a:moveTo>
                <a:lnTo>
                  <a:pt x="73902" y="115193"/>
                </a:lnTo>
                <a:lnTo>
                  <a:pt x="67818" y="115193"/>
                </a:lnTo>
                <a:lnTo>
                  <a:pt x="67818" y="109121"/>
                </a:lnTo>
                <a:close/>
                <a:moveTo>
                  <a:pt x="80951" y="109121"/>
                </a:moveTo>
                <a:lnTo>
                  <a:pt x="80951" y="115193"/>
                </a:lnTo>
                <a:lnTo>
                  <a:pt x="74879" y="115193"/>
                </a:lnTo>
                <a:lnTo>
                  <a:pt x="74879" y="109121"/>
                </a:lnTo>
                <a:close/>
                <a:moveTo>
                  <a:pt x="88011" y="109121"/>
                </a:moveTo>
                <a:lnTo>
                  <a:pt x="88011" y="115193"/>
                </a:lnTo>
                <a:lnTo>
                  <a:pt x="81927" y="115193"/>
                </a:lnTo>
                <a:lnTo>
                  <a:pt x="81927" y="109121"/>
                </a:lnTo>
                <a:close/>
                <a:moveTo>
                  <a:pt x="95060" y="109121"/>
                </a:moveTo>
                <a:lnTo>
                  <a:pt x="95060" y="115193"/>
                </a:lnTo>
                <a:lnTo>
                  <a:pt x="88988" y="115193"/>
                </a:lnTo>
                <a:lnTo>
                  <a:pt x="88988" y="109121"/>
                </a:lnTo>
                <a:close/>
                <a:moveTo>
                  <a:pt x="102120" y="109121"/>
                </a:moveTo>
                <a:lnTo>
                  <a:pt x="102120" y="115193"/>
                </a:lnTo>
                <a:lnTo>
                  <a:pt x="96036" y="115193"/>
                </a:lnTo>
                <a:lnTo>
                  <a:pt x="96036" y="109121"/>
                </a:lnTo>
                <a:close/>
                <a:moveTo>
                  <a:pt x="109169" y="109121"/>
                </a:moveTo>
                <a:lnTo>
                  <a:pt x="109169" y="115193"/>
                </a:lnTo>
                <a:lnTo>
                  <a:pt x="103097" y="115193"/>
                </a:lnTo>
                <a:lnTo>
                  <a:pt x="103097" y="109121"/>
                </a:lnTo>
                <a:close/>
                <a:moveTo>
                  <a:pt x="116229" y="109121"/>
                </a:moveTo>
                <a:lnTo>
                  <a:pt x="116229" y="115193"/>
                </a:lnTo>
                <a:lnTo>
                  <a:pt x="110157" y="115193"/>
                </a:lnTo>
                <a:lnTo>
                  <a:pt x="110157" y="109121"/>
                </a:lnTo>
                <a:close/>
                <a:moveTo>
                  <a:pt x="123278" y="109121"/>
                </a:moveTo>
                <a:lnTo>
                  <a:pt x="123278" y="115193"/>
                </a:lnTo>
                <a:lnTo>
                  <a:pt x="117205" y="115193"/>
                </a:lnTo>
                <a:lnTo>
                  <a:pt x="117205" y="109121"/>
                </a:lnTo>
                <a:close/>
                <a:moveTo>
                  <a:pt x="130338" y="109121"/>
                </a:moveTo>
                <a:lnTo>
                  <a:pt x="130338" y="115193"/>
                </a:lnTo>
                <a:lnTo>
                  <a:pt x="124254" y="115193"/>
                </a:lnTo>
                <a:lnTo>
                  <a:pt x="124254" y="109121"/>
                </a:lnTo>
                <a:close/>
                <a:moveTo>
                  <a:pt x="137387" y="109121"/>
                </a:moveTo>
                <a:lnTo>
                  <a:pt x="137387" y="115193"/>
                </a:lnTo>
                <a:lnTo>
                  <a:pt x="131314" y="115193"/>
                </a:lnTo>
                <a:lnTo>
                  <a:pt x="131314" y="109121"/>
                </a:lnTo>
                <a:close/>
                <a:moveTo>
                  <a:pt x="144447" y="109121"/>
                </a:moveTo>
                <a:lnTo>
                  <a:pt x="144447" y="115193"/>
                </a:lnTo>
                <a:lnTo>
                  <a:pt x="138375" y="115193"/>
                </a:lnTo>
                <a:lnTo>
                  <a:pt x="138375" y="109121"/>
                </a:lnTo>
                <a:close/>
                <a:moveTo>
                  <a:pt x="151495" y="109121"/>
                </a:moveTo>
                <a:lnTo>
                  <a:pt x="151495" y="115193"/>
                </a:lnTo>
                <a:lnTo>
                  <a:pt x="145423" y="115193"/>
                </a:lnTo>
                <a:lnTo>
                  <a:pt x="145423" y="109121"/>
                </a:lnTo>
                <a:close/>
                <a:moveTo>
                  <a:pt x="158556" y="109121"/>
                </a:moveTo>
                <a:lnTo>
                  <a:pt x="158556" y="115193"/>
                </a:lnTo>
                <a:lnTo>
                  <a:pt x="152484" y="115193"/>
                </a:lnTo>
                <a:lnTo>
                  <a:pt x="152484" y="109121"/>
                </a:lnTo>
                <a:close/>
                <a:moveTo>
                  <a:pt x="165604" y="109121"/>
                </a:moveTo>
                <a:lnTo>
                  <a:pt x="165604" y="115193"/>
                </a:lnTo>
                <a:lnTo>
                  <a:pt x="159532" y="115193"/>
                </a:lnTo>
                <a:lnTo>
                  <a:pt x="159532" y="109121"/>
                </a:lnTo>
                <a:close/>
                <a:moveTo>
                  <a:pt x="172665" y="109121"/>
                </a:moveTo>
                <a:lnTo>
                  <a:pt x="172665" y="115193"/>
                </a:lnTo>
                <a:lnTo>
                  <a:pt x="166581" y="115193"/>
                </a:lnTo>
                <a:lnTo>
                  <a:pt x="166581" y="109121"/>
                </a:lnTo>
                <a:close/>
                <a:moveTo>
                  <a:pt x="179713" y="109121"/>
                </a:moveTo>
                <a:lnTo>
                  <a:pt x="179713" y="115193"/>
                </a:lnTo>
                <a:lnTo>
                  <a:pt x="173641" y="115193"/>
                </a:lnTo>
                <a:lnTo>
                  <a:pt x="173641" y="109121"/>
                </a:lnTo>
                <a:close/>
                <a:moveTo>
                  <a:pt x="186774" y="109121"/>
                </a:moveTo>
                <a:lnTo>
                  <a:pt x="186774" y="115193"/>
                </a:lnTo>
                <a:lnTo>
                  <a:pt x="180702" y="115193"/>
                </a:lnTo>
                <a:lnTo>
                  <a:pt x="180702" y="109121"/>
                </a:lnTo>
                <a:close/>
                <a:moveTo>
                  <a:pt x="193822" y="109121"/>
                </a:moveTo>
                <a:lnTo>
                  <a:pt x="193822" y="115193"/>
                </a:lnTo>
                <a:lnTo>
                  <a:pt x="187750" y="115193"/>
                </a:lnTo>
                <a:lnTo>
                  <a:pt x="187750" y="109121"/>
                </a:lnTo>
                <a:close/>
                <a:moveTo>
                  <a:pt x="200883" y="109121"/>
                </a:moveTo>
                <a:lnTo>
                  <a:pt x="200883" y="115193"/>
                </a:lnTo>
                <a:lnTo>
                  <a:pt x="194810" y="115193"/>
                </a:lnTo>
                <a:lnTo>
                  <a:pt x="194810" y="109121"/>
                </a:lnTo>
                <a:close/>
                <a:moveTo>
                  <a:pt x="207931" y="109121"/>
                </a:moveTo>
                <a:lnTo>
                  <a:pt x="207931" y="115193"/>
                </a:lnTo>
                <a:lnTo>
                  <a:pt x="201859" y="115193"/>
                </a:lnTo>
                <a:lnTo>
                  <a:pt x="201859" y="109121"/>
                </a:lnTo>
                <a:close/>
                <a:moveTo>
                  <a:pt x="214992" y="109121"/>
                </a:moveTo>
                <a:lnTo>
                  <a:pt x="214992" y="115193"/>
                </a:lnTo>
                <a:lnTo>
                  <a:pt x="208919" y="115193"/>
                </a:lnTo>
                <a:lnTo>
                  <a:pt x="208919" y="109121"/>
                </a:lnTo>
                <a:close/>
                <a:moveTo>
                  <a:pt x="222052" y="109121"/>
                </a:moveTo>
                <a:lnTo>
                  <a:pt x="222052" y="115193"/>
                </a:lnTo>
                <a:lnTo>
                  <a:pt x="215968" y="115193"/>
                </a:lnTo>
                <a:lnTo>
                  <a:pt x="215968" y="109121"/>
                </a:lnTo>
                <a:close/>
                <a:moveTo>
                  <a:pt x="229100" y="109121"/>
                </a:moveTo>
                <a:lnTo>
                  <a:pt x="229100" y="115193"/>
                </a:lnTo>
                <a:lnTo>
                  <a:pt x="223028" y="115193"/>
                </a:lnTo>
                <a:lnTo>
                  <a:pt x="223028" y="109121"/>
                </a:lnTo>
                <a:close/>
                <a:moveTo>
                  <a:pt x="236161" y="109121"/>
                </a:moveTo>
                <a:lnTo>
                  <a:pt x="236161" y="115193"/>
                </a:lnTo>
                <a:lnTo>
                  <a:pt x="230077" y="115193"/>
                </a:lnTo>
                <a:lnTo>
                  <a:pt x="230077" y="109121"/>
                </a:lnTo>
                <a:close/>
                <a:moveTo>
                  <a:pt x="243209" y="109121"/>
                </a:moveTo>
                <a:lnTo>
                  <a:pt x="243209" y="115193"/>
                </a:lnTo>
                <a:lnTo>
                  <a:pt x="237137" y="115193"/>
                </a:lnTo>
                <a:lnTo>
                  <a:pt x="237137" y="109121"/>
                </a:lnTo>
                <a:close/>
                <a:moveTo>
                  <a:pt x="250270" y="109121"/>
                </a:moveTo>
                <a:lnTo>
                  <a:pt x="250270" y="115193"/>
                </a:lnTo>
                <a:lnTo>
                  <a:pt x="244198" y="115193"/>
                </a:lnTo>
                <a:lnTo>
                  <a:pt x="244198" y="109121"/>
                </a:lnTo>
                <a:close/>
                <a:moveTo>
                  <a:pt x="257318" y="109121"/>
                </a:moveTo>
                <a:lnTo>
                  <a:pt x="257318" y="115193"/>
                </a:lnTo>
                <a:lnTo>
                  <a:pt x="251246" y="115193"/>
                </a:lnTo>
                <a:lnTo>
                  <a:pt x="251246" y="109121"/>
                </a:lnTo>
                <a:close/>
                <a:moveTo>
                  <a:pt x="264379" y="109121"/>
                </a:moveTo>
                <a:lnTo>
                  <a:pt x="264379" y="115193"/>
                </a:lnTo>
                <a:lnTo>
                  <a:pt x="258306" y="115193"/>
                </a:lnTo>
                <a:lnTo>
                  <a:pt x="258306" y="109121"/>
                </a:lnTo>
                <a:close/>
                <a:moveTo>
                  <a:pt x="271427" y="109121"/>
                </a:moveTo>
                <a:lnTo>
                  <a:pt x="271427" y="115193"/>
                </a:lnTo>
                <a:lnTo>
                  <a:pt x="265355" y="115193"/>
                </a:lnTo>
                <a:lnTo>
                  <a:pt x="265355" y="109121"/>
                </a:lnTo>
                <a:close/>
                <a:moveTo>
                  <a:pt x="278488" y="109121"/>
                </a:moveTo>
                <a:lnTo>
                  <a:pt x="278488" y="115193"/>
                </a:lnTo>
                <a:lnTo>
                  <a:pt x="272415" y="115193"/>
                </a:lnTo>
                <a:lnTo>
                  <a:pt x="272415" y="109121"/>
                </a:lnTo>
                <a:close/>
                <a:moveTo>
                  <a:pt x="17443" y="116170"/>
                </a:moveTo>
                <a:lnTo>
                  <a:pt x="17443" y="122254"/>
                </a:lnTo>
                <a:lnTo>
                  <a:pt x="11371" y="122254"/>
                </a:lnTo>
                <a:lnTo>
                  <a:pt x="11371" y="116182"/>
                </a:lnTo>
                <a:lnTo>
                  <a:pt x="17443" y="116170"/>
                </a:lnTo>
                <a:close/>
                <a:moveTo>
                  <a:pt x="24503" y="116170"/>
                </a:moveTo>
                <a:lnTo>
                  <a:pt x="24503" y="122254"/>
                </a:lnTo>
                <a:lnTo>
                  <a:pt x="18431" y="122254"/>
                </a:lnTo>
                <a:lnTo>
                  <a:pt x="18431" y="116182"/>
                </a:lnTo>
                <a:lnTo>
                  <a:pt x="24503" y="116170"/>
                </a:lnTo>
                <a:close/>
                <a:moveTo>
                  <a:pt x="31564" y="116170"/>
                </a:moveTo>
                <a:lnTo>
                  <a:pt x="31564" y="122254"/>
                </a:lnTo>
                <a:lnTo>
                  <a:pt x="25492" y="122254"/>
                </a:lnTo>
                <a:lnTo>
                  <a:pt x="25492" y="116182"/>
                </a:lnTo>
                <a:lnTo>
                  <a:pt x="31564" y="116170"/>
                </a:lnTo>
                <a:close/>
                <a:moveTo>
                  <a:pt x="38612" y="116170"/>
                </a:moveTo>
                <a:lnTo>
                  <a:pt x="38612" y="122254"/>
                </a:lnTo>
                <a:lnTo>
                  <a:pt x="32540" y="122254"/>
                </a:lnTo>
                <a:lnTo>
                  <a:pt x="32540" y="116182"/>
                </a:lnTo>
                <a:lnTo>
                  <a:pt x="38612" y="116170"/>
                </a:lnTo>
                <a:close/>
                <a:moveTo>
                  <a:pt x="45673" y="116170"/>
                </a:moveTo>
                <a:lnTo>
                  <a:pt x="45673" y="122254"/>
                </a:lnTo>
                <a:lnTo>
                  <a:pt x="39601" y="122254"/>
                </a:lnTo>
                <a:lnTo>
                  <a:pt x="39601" y="116182"/>
                </a:lnTo>
                <a:lnTo>
                  <a:pt x="45673" y="116170"/>
                </a:lnTo>
                <a:close/>
                <a:moveTo>
                  <a:pt x="52721" y="116170"/>
                </a:moveTo>
                <a:lnTo>
                  <a:pt x="52721" y="122254"/>
                </a:lnTo>
                <a:lnTo>
                  <a:pt x="46649" y="122254"/>
                </a:lnTo>
                <a:lnTo>
                  <a:pt x="46649" y="116182"/>
                </a:lnTo>
                <a:lnTo>
                  <a:pt x="52721" y="116170"/>
                </a:lnTo>
                <a:close/>
                <a:moveTo>
                  <a:pt x="59782" y="116170"/>
                </a:moveTo>
                <a:lnTo>
                  <a:pt x="59782" y="122254"/>
                </a:lnTo>
                <a:lnTo>
                  <a:pt x="53709" y="122254"/>
                </a:lnTo>
                <a:lnTo>
                  <a:pt x="53709" y="116182"/>
                </a:lnTo>
                <a:lnTo>
                  <a:pt x="59782" y="116170"/>
                </a:lnTo>
                <a:close/>
                <a:moveTo>
                  <a:pt x="66842" y="116182"/>
                </a:moveTo>
                <a:lnTo>
                  <a:pt x="66842" y="122254"/>
                </a:lnTo>
                <a:lnTo>
                  <a:pt x="60758" y="122254"/>
                </a:lnTo>
                <a:lnTo>
                  <a:pt x="60758" y="116182"/>
                </a:lnTo>
                <a:close/>
                <a:moveTo>
                  <a:pt x="73902" y="116182"/>
                </a:moveTo>
                <a:lnTo>
                  <a:pt x="73902" y="122254"/>
                </a:lnTo>
                <a:lnTo>
                  <a:pt x="67818" y="122254"/>
                </a:lnTo>
                <a:lnTo>
                  <a:pt x="67818" y="116182"/>
                </a:lnTo>
                <a:close/>
                <a:moveTo>
                  <a:pt x="80951" y="116182"/>
                </a:moveTo>
                <a:lnTo>
                  <a:pt x="80951" y="122254"/>
                </a:lnTo>
                <a:lnTo>
                  <a:pt x="74879" y="122254"/>
                </a:lnTo>
                <a:lnTo>
                  <a:pt x="74879" y="116182"/>
                </a:lnTo>
                <a:close/>
                <a:moveTo>
                  <a:pt x="88011" y="116170"/>
                </a:moveTo>
                <a:lnTo>
                  <a:pt x="88011" y="122254"/>
                </a:lnTo>
                <a:lnTo>
                  <a:pt x="81927" y="122254"/>
                </a:lnTo>
                <a:lnTo>
                  <a:pt x="81927" y="116182"/>
                </a:lnTo>
                <a:lnTo>
                  <a:pt x="88011" y="116170"/>
                </a:lnTo>
                <a:close/>
                <a:moveTo>
                  <a:pt x="95060" y="116170"/>
                </a:moveTo>
                <a:lnTo>
                  <a:pt x="95060" y="122254"/>
                </a:lnTo>
                <a:lnTo>
                  <a:pt x="88988" y="122254"/>
                </a:lnTo>
                <a:lnTo>
                  <a:pt x="88988" y="116182"/>
                </a:lnTo>
                <a:lnTo>
                  <a:pt x="95060" y="116170"/>
                </a:lnTo>
                <a:close/>
                <a:moveTo>
                  <a:pt x="102120" y="116182"/>
                </a:moveTo>
                <a:lnTo>
                  <a:pt x="102120" y="122254"/>
                </a:lnTo>
                <a:lnTo>
                  <a:pt x="96036" y="122254"/>
                </a:lnTo>
                <a:lnTo>
                  <a:pt x="96036" y="116182"/>
                </a:lnTo>
                <a:close/>
                <a:moveTo>
                  <a:pt x="109169" y="116182"/>
                </a:moveTo>
                <a:lnTo>
                  <a:pt x="109169" y="122254"/>
                </a:lnTo>
                <a:lnTo>
                  <a:pt x="103097" y="122254"/>
                </a:lnTo>
                <a:lnTo>
                  <a:pt x="103097" y="116182"/>
                </a:lnTo>
                <a:close/>
                <a:moveTo>
                  <a:pt x="116229" y="116182"/>
                </a:moveTo>
                <a:lnTo>
                  <a:pt x="116229" y="122254"/>
                </a:lnTo>
                <a:lnTo>
                  <a:pt x="110157" y="122254"/>
                </a:lnTo>
                <a:lnTo>
                  <a:pt x="110157" y="116182"/>
                </a:lnTo>
                <a:close/>
                <a:moveTo>
                  <a:pt x="123278" y="116170"/>
                </a:moveTo>
                <a:lnTo>
                  <a:pt x="123278" y="122254"/>
                </a:lnTo>
                <a:lnTo>
                  <a:pt x="117205" y="122254"/>
                </a:lnTo>
                <a:lnTo>
                  <a:pt x="117205" y="116182"/>
                </a:lnTo>
                <a:lnTo>
                  <a:pt x="123278" y="116170"/>
                </a:lnTo>
                <a:close/>
                <a:moveTo>
                  <a:pt x="130338" y="116170"/>
                </a:moveTo>
                <a:lnTo>
                  <a:pt x="130338" y="122254"/>
                </a:lnTo>
                <a:lnTo>
                  <a:pt x="124254" y="122254"/>
                </a:lnTo>
                <a:lnTo>
                  <a:pt x="124254" y="116182"/>
                </a:lnTo>
                <a:lnTo>
                  <a:pt x="130338" y="116170"/>
                </a:lnTo>
                <a:close/>
                <a:moveTo>
                  <a:pt x="137387" y="116182"/>
                </a:moveTo>
                <a:lnTo>
                  <a:pt x="137387" y="122254"/>
                </a:lnTo>
                <a:lnTo>
                  <a:pt x="131314" y="122254"/>
                </a:lnTo>
                <a:lnTo>
                  <a:pt x="131314" y="116182"/>
                </a:lnTo>
                <a:close/>
                <a:moveTo>
                  <a:pt x="144447" y="116170"/>
                </a:moveTo>
                <a:lnTo>
                  <a:pt x="144447" y="122254"/>
                </a:lnTo>
                <a:lnTo>
                  <a:pt x="138375" y="122254"/>
                </a:lnTo>
                <a:lnTo>
                  <a:pt x="138375" y="116182"/>
                </a:lnTo>
                <a:lnTo>
                  <a:pt x="144447" y="116170"/>
                </a:lnTo>
                <a:close/>
                <a:moveTo>
                  <a:pt x="151495" y="116170"/>
                </a:moveTo>
                <a:lnTo>
                  <a:pt x="151495" y="122254"/>
                </a:lnTo>
                <a:lnTo>
                  <a:pt x="145423" y="122254"/>
                </a:lnTo>
                <a:lnTo>
                  <a:pt x="145423" y="116182"/>
                </a:lnTo>
                <a:lnTo>
                  <a:pt x="151495" y="116170"/>
                </a:lnTo>
                <a:close/>
                <a:moveTo>
                  <a:pt x="158556" y="116170"/>
                </a:moveTo>
                <a:lnTo>
                  <a:pt x="158556" y="122254"/>
                </a:lnTo>
                <a:lnTo>
                  <a:pt x="152484" y="122254"/>
                </a:lnTo>
                <a:lnTo>
                  <a:pt x="152484" y="116182"/>
                </a:lnTo>
                <a:lnTo>
                  <a:pt x="158556" y="116170"/>
                </a:lnTo>
                <a:close/>
                <a:moveTo>
                  <a:pt x="165604" y="116170"/>
                </a:moveTo>
                <a:lnTo>
                  <a:pt x="165604" y="122254"/>
                </a:lnTo>
                <a:lnTo>
                  <a:pt x="159532" y="122254"/>
                </a:lnTo>
                <a:lnTo>
                  <a:pt x="159532" y="116182"/>
                </a:lnTo>
                <a:lnTo>
                  <a:pt x="165604" y="116170"/>
                </a:lnTo>
                <a:close/>
                <a:moveTo>
                  <a:pt x="172665" y="116170"/>
                </a:moveTo>
                <a:lnTo>
                  <a:pt x="172665" y="122254"/>
                </a:lnTo>
                <a:lnTo>
                  <a:pt x="166581" y="122254"/>
                </a:lnTo>
                <a:lnTo>
                  <a:pt x="166581" y="116182"/>
                </a:lnTo>
                <a:lnTo>
                  <a:pt x="172665" y="116170"/>
                </a:lnTo>
                <a:close/>
                <a:moveTo>
                  <a:pt x="179713" y="116170"/>
                </a:moveTo>
                <a:lnTo>
                  <a:pt x="179713" y="122254"/>
                </a:lnTo>
                <a:lnTo>
                  <a:pt x="173641" y="122254"/>
                </a:lnTo>
                <a:lnTo>
                  <a:pt x="173641" y="116182"/>
                </a:lnTo>
                <a:lnTo>
                  <a:pt x="179713" y="116170"/>
                </a:lnTo>
                <a:close/>
                <a:moveTo>
                  <a:pt x="186774" y="116170"/>
                </a:moveTo>
                <a:lnTo>
                  <a:pt x="186774" y="122254"/>
                </a:lnTo>
                <a:lnTo>
                  <a:pt x="180702" y="122254"/>
                </a:lnTo>
                <a:lnTo>
                  <a:pt x="180702" y="116182"/>
                </a:lnTo>
                <a:lnTo>
                  <a:pt x="186774" y="116170"/>
                </a:lnTo>
                <a:close/>
                <a:moveTo>
                  <a:pt x="193822" y="116170"/>
                </a:moveTo>
                <a:lnTo>
                  <a:pt x="193822" y="122254"/>
                </a:lnTo>
                <a:lnTo>
                  <a:pt x="187750" y="122254"/>
                </a:lnTo>
                <a:lnTo>
                  <a:pt x="187750" y="116182"/>
                </a:lnTo>
                <a:lnTo>
                  <a:pt x="193822" y="116170"/>
                </a:lnTo>
                <a:close/>
                <a:moveTo>
                  <a:pt x="200883" y="116170"/>
                </a:moveTo>
                <a:lnTo>
                  <a:pt x="200883" y="122254"/>
                </a:lnTo>
                <a:lnTo>
                  <a:pt x="194810" y="122254"/>
                </a:lnTo>
                <a:lnTo>
                  <a:pt x="194810" y="116182"/>
                </a:lnTo>
                <a:lnTo>
                  <a:pt x="200883" y="116170"/>
                </a:lnTo>
                <a:close/>
                <a:moveTo>
                  <a:pt x="207931" y="116170"/>
                </a:moveTo>
                <a:lnTo>
                  <a:pt x="207931" y="122254"/>
                </a:lnTo>
                <a:lnTo>
                  <a:pt x="201859" y="122254"/>
                </a:lnTo>
                <a:lnTo>
                  <a:pt x="201859" y="116182"/>
                </a:lnTo>
                <a:lnTo>
                  <a:pt x="207931" y="116170"/>
                </a:lnTo>
                <a:close/>
                <a:moveTo>
                  <a:pt x="214992" y="116170"/>
                </a:moveTo>
                <a:lnTo>
                  <a:pt x="214992" y="122254"/>
                </a:lnTo>
                <a:lnTo>
                  <a:pt x="208919" y="122254"/>
                </a:lnTo>
                <a:lnTo>
                  <a:pt x="208919" y="116182"/>
                </a:lnTo>
                <a:lnTo>
                  <a:pt x="214992" y="116170"/>
                </a:lnTo>
                <a:close/>
                <a:moveTo>
                  <a:pt x="222052" y="116170"/>
                </a:moveTo>
                <a:lnTo>
                  <a:pt x="222052" y="122254"/>
                </a:lnTo>
                <a:lnTo>
                  <a:pt x="215968" y="122254"/>
                </a:lnTo>
                <a:lnTo>
                  <a:pt x="215968" y="116182"/>
                </a:lnTo>
                <a:lnTo>
                  <a:pt x="222052" y="116170"/>
                </a:lnTo>
                <a:close/>
                <a:moveTo>
                  <a:pt x="229100" y="116170"/>
                </a:moveTo>
                <a:lnTo>
                  <a:pt x="229100" y="122254"/>
                </a:lnTo>
                <a:lnTo>
                  <a:pt x="223028" y="122254"/>
                </a:lnTo>
                <a:lnTo>
                  <a:pt x="223028" y="116182"/>
                </a:lnTo>
                <a:lnTo>
                  <a:pt x="229100" y="116170"/>
                </a:lnTo>
                <a:close/>
                <a:moveTo>
                  <a:pt x="236161" y="116170"/>
                </a:moveTo>
                <a:lnTo>
                  <a:pt x="236161" y="122254"/>
                </a:lnTo>
                <a:lnTo>
                  <a:pt x="230077" y="122254"/>
                </a:lnTo>
                <a:lnTo>
                  <a:pt x="230077" y="116182"/>
                </a:lnTo>
                <a:lnTo>
                  <a:pt x="236161" y="116170"/>
                </a:lnTo>
                <a:close/>
                <a:moveTo>
                  <a:pt x="243209" y="116170"/>
                </a:moveTo>
                <a:lnTo>
                  <a:pt x="243209" y="122254"/>
                </a:lnTo>
                <a:lnTo>
                  <a:pt x="237137" y="122254"/>
                </a:lnTo>
                <a:lnTo>
                  <a:pt x="237137" y="116182"/>
                </a:lnTo>
                <a:lnTo>
                  <a:pt x="243209" y="116170"/>
                </a:lnTo>
                <a:close/>
                <a:moveTo>
                  <a:pt x="250270" y="116170"/>
                </a:moveTo>
                <a:lnTo>
                  <a:pt x="250270" y="122254"/>
                </a:lnTo>
                <a:lnTo>
                  <a:pt x="244198" y="122254"/>
                </a:lnTo>
                <a:lnTo>
                  <a:pt x="244198" y="116182"/>
                </a:lnTo>
                <a:lnTo>
                  <a:pt x="250270" y="116170"/>
                </a:lnTo>
                <a:close/>
                <a:moveTo>
                  <a:pt x="257318" y="116170"/>
                </a:moveTo>
                <a:lnTo>
                  <a:pt x="257318" y="122254"/>
                </a:lnTo>
                <a:lnTo>
                  <a:pt x="251246" y="122254"/>
                </a:lnTo>
                <a:lnTo>
                  <a:pt x="251246" y="116182"/>
                </a:lnTo>
                <a:lnTo>
                  <a:pt x="257318" y="116170"/>
                </a:lnTo>
                <a:close/>
                <a:moveTo>
                  <a:pt x="264379" y="116170"/>
                </a:moveTo>
                <a:lnTo>
                  <a:pt x="264379" y="122254"/>
                </a:lnTo>
                <a:lnTo>
                  <a:pt x="258306" y="122254"/>
                </a:lnTo>
                <a:lnTo>
                  <a:pt x="258306" y="116182"/>
                </a:lnTo>
                <a:lnTo>
                  <a:pt x="264379" y="116170"/>
                </a:lnTo>
                <a:close/>
                <a:moveTo>
                  <a:pt x="271427" y="116170"/>
                </a:moveTo>
                <a:lnTo>
                  <a:pt x="271427" y="122254"/>
                </a:lnTo>
                <a:lnTo>
                  <a:pt x="265355" y="122254"/>
                </a:lnTo>
                <a:lnTo>
                  <a:pt x="265355" y="116182"/>
                </a:lnTo>
                <a:lnTo>
                  <a:pt x="271427" y="116170"/>
                </a:lnTo>
                <a:close/>
                <a:moveTo>
                  <a:pt x="278488" y="116170"/>
                </a:moveTo>
                <a:lnTo>
                  <a:pt x="278488" y="122254"/>
                </a:lnTo>
                <a:lnTo>
                  <a:pt x="272415" y="122254"/>
                </a:lnTo>
                <a:lnTo>
                  <a:pt x="272415" y="116182"/>
                </a:lnTo>
                <a:lnTo>
                  <a:pt x="278488" y="116170"/>
                </a:lnTo>
                <a:close/>
                <a:moveTo>
                  <a:pt x="17443" y="123230"/>
                </a:moveTo>
                <a:lnTo>
                  <a:pt x="17443" y="129302"/>
                </a:lnTo>
                <a:lnTo>
                  <a:pt x="11371" y="129302"/>
                </a:lnTo>
                <a:lnTo>
                  <a:pt x="11371" y="123230"/>
                </a:lnTo>
                <a:close/>
                <a:moveTo>
                  <a:pt x="24503" y="123230"/>
                </a:moveTo>
                <a:lnTo>
                  <a:pt x="24503" y="129302"/>
                </a:lnTo>
                <a:lnTo>
                  <a:pt x="18431" y="129302"/>
                </a:lnTo>
                <a:lnTo>
                  <a:pt x="18431" y="123230"/>
                </a:lnTo>
                <a:close/>
                <a:moveTo>
                  <a:pt x="31564" y="123230"/>
                </a:moveTo>
                <a:lnTo>
                  <a:pt x="31564" y="129302"/>
                </a:lnTo>
                <a:lnTo>
                  <a:pt x="25492" y="129302"/>
                </a:lnTo>
                <a:lnTo>
                  <a:pt x="25492" y="123230"/>
                </a:lnTo>
                <a:close/>
                <a:moveTo>
                  <a:pt x="38612" y="123230"/>
                </a:moveTo>
                <a:lnTo>
                  <a:pt x="38612" y="129302"/>
                </a:lnTo>
                <a:lnTo>
                  <a:pt x="32540" y="129302"/>
                </a:lnTo>
                <a:lnTo>
                  <a:pt x="32540" y="123230"/>
                </a:lnTo>
                <a:close/>
                <a:moveTo>
                  <a:pt x="45673" y="123230"/>
                </a:moveTo>
                <a:lnTo>
                  <a:pt x="45673" y="129302"/>
                </a:lnTo>
                <a:lnTo>
                  <a:pt x="39601" y="129302"/>
                </a:lnTo>
                <a:lnTo>
                  <a:pt x="39601" y="123230"/>
                </a:lnTo>
                <a:close/>
                <a:moveTo>
                  <a:pt x="52721" y="123230"/>
                </a:moveTo>
                <a:lnTo>
                  <a:pt x="52721" y="129302"/>
                </a:lnTo>
                <a:lnTo>
                  <a:pt x="46649" y="129302"/>
                </a:lnTo>
                <a:lnTo>
                  <a:pt x="46649" y="123230"/>
                </a:lnTo>
                <a:close/>
                <a:moveTo>
                  <a:pt x="59782" y="123230"/>
                </a:moveTo>
                <a:lnTo>
                  <a:pt x="59782" y="129302"/>
                </a:lnTo>
                <a:lnTo>
                  <a:pt x="53709" y="129302"/>
                </a:lnTo>
                <a:lnTo>
                  <a:pt x="53709" y="123230"/>
                </a:lnTo>
                <a:close/>
                <a:moveTo>
                  <a:pt x="66842" y="123230"/>
                </a:moveTo>
                <a:lnTo>
                  <a:pt x="66842" y="129302"/>
                </a:lnTo>
                <a:lnTo>
                  <a:pt x="60758" y="129302"/>
                </a:lnTo>
                <a:lnTo>
                  <a:pt x="60758" y="123230"/>
                </a:lnTo>
                <a:close/>
                <a:moveTo>
                  <a:pt x="73902" y="123230"/>
                </a:moveTo>
                <a:lnTo>
                  <a:pt x="73902" y="129302"/>
                </a:lnTo>
                <a:lnTo>
                  <a:pt x="67818" y="129302"/>
                </a:lnTo>
                <a:lnTo>
                  <a:pt x="67818" y="123230"/>
                </a:lnTo>
                <a:close/>
                <a:moveTo>
                  <a:pt x="80951" y="123230"/>
                </a:moveTo>
                <a:lnTo>
                  <a:pt x="80951" y="129302"/>
                </a:lnTo>
                <a:lnTo>
                  <a:pt x="74879" y="129302"/>
                </a:lnTo>
                <a:lnTo>
                  <a:pt x="74879" y="123230"/>
                </a:lnTo>
                <a:close/>
                <a:moveTo>
                  <a:pt x="88011" y="123230"/>
                </a:moveTo>
                <a:lnTo>
                  <a:pt x="88011" y="129302"/>
                </a:lnTo>
                <a:lnTo>
                  <a:pt x="81927" y="129302"/>
                </a:lnTo>
                <a:lnTo>
                  <a:pt x="81927" y="123230"/>
                </a:lnTo>
                <a:close/>
                <a:moveTo>
                  <a:pt x="95060" y="123230"/>
                </a:moveTo>
                <a:lnTo>
                  <a:pt x="95060" y="129302"/>
                </a:lnTo>
                <a:lnTo>
                  <a:pt x="88988" y="129302"/>
                </a:lnTo>
                <a:lnTo>
                  <a:pt x="88988" y="123230"/>
                </a:lnTo>
                <a:close/>
                <a:moveTo>
                  <a:pt x="102120" y="123230"/>
                </a:moveTo>
                <a:lnTo>
                  <a:pt x="102120" y="129302"/>
                </a:lnTo>
                <a:lnTo>
                  <a:pt x="96036" y="129302"/>
                </a:lnTo>
                <a:lnTo>
                  <a:pt x="96036" y="123230"/>
                </a:lnTo>
                <a:close/>
                <a:moveTo>
                  <a:pt x="109169" y="123230"/>
                </a:moveTo>
                <a:lnTo>
                  <a:pt x="109169" y="129302"/>
                </a:lnTo>
                <a:lnTo>
                  <a:pt x="103097" y="129302"/>
                </a:lnTo>
                <a:lnTo>
                  <a:pt x="103097" y="123230"/>
                </a:lnTo>
                <a:close/>
                <a:moveTo>
                  <a:pt x="116229" y="123230"/>
                </a:moveTo>
                <a:lnTo>
                  <a:pt x="116229" y="129302"/>
                </a:lnTo>
                <a:lnTo>
                  <a:pt x="110157" y="129302"/>
                </a:lnTo>
                <a:lnTo>
                  <a:pt x="110157" y="123230"/>
                </a:lnTo>
                <a:close/>
                <a:moveTo>
                  <a:pt x="123278" y="123230"/>
                </a:moveTo>
                <a:lnTo>
                  <a:pt x="123278" y="129302"/>
                </a:lnTo>
                <a:lnTo>
                  <a:pt x="117205" y="129302"/>
                </a:lnTo>
                <a:lnTo>
                  <a:pt x="117205" y="123230"/>
                </a:lnTo>
                <a:close/>
                <a:moveTo>
                  <a:pt x="130338" y="123230"/>
                </a:moveTo>
                <a:lnTo>
                  <a:pt x="130338" y="129302"/>
                </a:lnTo>
                <a:lnTo>
                  <a:pt x="124254" y="129302"/>
                </a:lnTo>
                <a:lnTo>
                  <a:pt x="124254" y="123230"/>
                </a:lnTo>
                <a:close/>
                <a:moveTo>
                  <a:pt x="137387" y="123230"/>
                </a:moveTo>
                <a:lnTo>
                  <a:pt x="137387" y="129302"/>
                </a:lnTo>
                <a:lnTo>
                  <a:pt x="131314" y="129302"/>
                </a:lnTo>
                <a:lnTo>
                  <a:pt x="131314" y="123230"/>
                </a:lnTo>
                <a:close/>
                <a:moveTo>
                  <a:pt x="144447" y="123230"/>
                </a:moveTo>
                <a:lnTo>
                  <a:pt x="144447" y="129302"/>
                </a:lnTo>
                <a:lnTo>
                  <a:pt x="138375" y="129302"/>
                </a:lnTo>
                <a:lnTo>
                  <a:pt x="138375" y="123230"/>
                </a:lnTo>
                <a:close/>
                <a:moveTo>
                  <a:pt x="151495" y="123230"/>
                </a:moveTo>
                <a:lnTo>
                  <a:pt x="151495" y="129302"/>
                </a:lnTo>
                <a:lnTo>
                  <a:pt x="145423" y="129302"/>
                </a:lnTo>
                <a:lnTo>
                  <a:pt x="145423" y="123230"/>
                </a:lnTo>
                <a:close/>
                <a:moveTo>
                  <a:pt x="158556" y="123230"/>
                </a:moveTo>
                <a:lnTo>
                  <a:pt x="158556" y="129302"/>
                </a:lnTo>
                <a:lnTo>
                  <a:pt x="152484" y="129302"/>
                </a:lnTo>
                <a:lnTo>
                  <a:pt x="152484" y="123230"/>
                </a:lnTo>
                <a:close/>
                <a:moveTo>
                  <a:pt x="165604" y="123230"/>
                </a:moveTo>
                <a:lnTo>
                  <a:pt x="165604" y="129302"/>
                </a:lnTo>
                <a:lnTo>
                  <a:pt x="159532" y="129302"/>
                </a:lnTo>
                <a:lnTo>
                  <a:pt x="159532" y="123230"/>
                </a:lnTo>
                <a:close/>
                <a:moveTo>
                  <a:pt x="172665" y="123230"/>
                </a:moveTo>
                <a:lnTo>
                  <a:pt x="172665" y="129302"/>
                </a:lnTo>
                <a:lnTo>
                  <a:pt x="166581" y="129302"/>
                </a:lnTo>
                <a:lnTo>
                  <a:pt x="166581" y="123230"/>
                </a:lnTo>
                <a:close/>
                <a:moveTo>
                  <a:pt x="179713" y="123230"/>
                </a:moveTo>
                <a:lnTo>
                  <a:pt x="179713" y="129302"/>
                </a:lnTo>
                <a:lnTo>
                  <a:pt x="173641" y="129302"/>
                </a:lnTo>
                <a:lnTo>
                  <a:pt x="173641" y="123230"/>
                </a:lnTo>
                <a:close/>
                <a:moveTo>
                  <a:pt x="186774" y="123230"/>
                </a:moveTo>
                <a:lnTo>
                  <a:pt x="186774" y="129302"/>
                </a:lnTo>
                <a:lnTo>
                  <a:pt x="180702" y="129302"/>
                </a:lnTo>
                <a:lnTo>
                  <a:pt x="180702" y="123230"/>
                </a:lnTo>
                <a:close/>
                <a:moveTo>
                  <a:pt x="193822" y="123230"/>
                </a:moveTo>
                <a:lnTo>
                  <a:pt x="193822" y="129302"/>
                </a:lnTo>
                <a:lnTo>
                  <a:pt x="187750" y="129302"/>
                </a:lnTo>
                <a:lnTo>
                  <a:pt x="187750" y="123230"/>
                </a:lnTo>
                <a:close/>
                <a:moveTo>
                  <a:pt x="200883" y="123230"/>
                </a:moveTo>
                <a:lnTo>
                  <a:pt x="200883" y="129302"/>
                </a:lnTo>
                <a:lnTo>
                  <a:pt x="194810" y="129302"/>
                </a:lnTo>
                <a:lnTo>
                  <a:pt x="194810" y="123230"/>
                </a:lnTo>
                <a:close/>
                <a:moveTo>
                  <a:pt x="207931" y="123230"/>
                </a:moveTo>
                <a:lnTo>
                  <a:pt x="207931" y="129302"/>
                </a:lnTo>
                <a:lnTo>
                  <a:pt x="201859" y="129302"/>
                </a:lnTo>
                <a:lnTo>
                  <a:pt x="201859" y="123230"/>
                </a:lnTo>
                <a:close/>
                <a:moveTo>
                  <a:pt x="214992" y="123230"/>
                </a:moveTo>
                <a:lnTo>
                  <a:pt x="214992" y="129302"/>
                </a:lnTo>
                <a:lnTo>
                  <a:pt x="208919" y="129302"/>
                </a:lnTo>
                <a:lnTo>
                  <a:pt x="208919" y="123230"/>
                </a:lnTo>
                <a:close/>
                <a:moveTo>
                  <a:pt x="222052" y="123230"/>
                </a:moveTo>
                <a:lnTo>
                  <a:pt x="222052" y="129302"/>
                </a:lnTo>
                <a:lnTo>
                  <a:pt x="215968" y="129302"/>
                </a:lnTo>
                <a:lnTo>
                  <a:pt x="215968" y="123230"/>
                </a:lnTo>
                <a:close/>
                <a:moveTo>
                  <a:pt x="229100" y="123230"/>
                </a:moveTo>
                <a:lnTo>
                  <a:pt x="229100" y="129302"/>
                </a:lnTo>
                <a:lnTo>
                  <a:pt x="223028" y="129302"/>
                </a:lnTo>
                <a:lnTo>
                  <a:pt x="223028" y="123230"/>
                </a:lnTo>
                <a:close/>
                <a:moveTo>
                  <a:pt x="236161" y="123230"/>
                </a:moveTo>
                <a:lnTo>
                  <a:pt x="236161" y="129302"/>
                </a:lnTo>
                <a:lnTo>
                  <a:pt x="230077" y="129302"/>
                </a:lnTo>
                <a:lnTo>
                  <a:pt x="230077" y="123230"/>
                </a:lnTo>
                <a:close/>
                <a:moveTo>
                  <a:pt x="243209" y="123230"/>
                </a:moveTo>
                <a:lnTo>
                  <a:pt x="243209" y="129302"/>
                </a:lnTo>
                <a:lnTo>
                  <a:pt x="237137" y="129302"/>
                </a:lnTo>
                <a:lnTo>
                  <a:pt x="237137" y="123230"/>
                </a:lnTo>
                <a:close/>
                <a:moveTo>
                  <a:pt x="250270" y="123230"/>
                </a:moveTo>
                <a:lnTo>
                  <a:pt x="250270" y="129302"/>
                </a:lnTo>
                <a:lnTo>
                  <a:pt x="244198" y="129302"/>
                </a:lnTo>
                <a:lnTo>
                  <a:pt x="244198" y="123230"/>
                </a:lnTo>
                <a:close/>
                <a:moveTo>
                  <a:pt x="257318" y="123230"/>
                </a:moveTo>
                <a:lnTo>
                  <a:pt x="257318" y="129302"/>
                </a:lnTo>
                <a:lnTo>
                  <a:pt x="251246" y="129302"/>
                </a:lnTo>
                <a:lnTo>
                  <a:pt x="251246" y="123230"/>
                </a:lnTo>
                <a:close/>
                <a:moveTo>
                  <a:pt x="264379" y="123230"/>
                </a:moveTo>
                <a:lnTo>
                  <a:pt x="264379" y="129302"/>
                </a:lnTo>
                <a:lnTo>
                  <a:pt x="258306" y="129302"/>
                </a:lnTo>
                <a:lnTo>
                  <a:pt x="258306" y="123230"/>
                </a:lnTo>
                <a:close/>
                <a:moveTo>
                  <a:pt x="271427" y="123230"/>
                </a:moveTo>
                <a:lnTo>
                  <a:pt x="271427" y="129302"/>
                </a:lnTo>
                <a:lnTo>
                  <a:pt x="265355" y="129302"/>
                </a:lnTo>
                <a:lnTo>
                  <a:pt x="265355" y="123230"/>
                </a:lnTo>
                <a:close/>
                <a:moveTo>
                  <a:pt x="278488" y="123230"/>
                </a:moveTo>
                <a:lnTo>
                  <a:pt x="278488" y="129302"/>
                </a:lnTo>
                <a:lnTo>
                  <a:pt x="272415" y="129302"/>
                </a:lnTo>
                <a:lnTo>
                  <a:pt x="272415" y="123230"/>
                </a:lnTo>
                <a:close/>
                <a:moveTo>
                  <a:pt x="17443" y="130279"/>
                </a:moveTo>
                <a:lnTo>
                  <a:pt x="17443" y="136363"/>
                </a:lnTo>
                <a:lnTo>
                  <a:pt x="11371" y="136363"/>
                </a:lnTo>
                <a:lnTo>
                  <a:pt x="11371" y="130279"/>
                </a:lnTo>
                <a:close/>
                <a:moveTo>
                  <a:pt x="24503" y="130279"/>
                </a:moveTo>
                <a:lnTo>
                  <a:pt x="24503" y="136363"/>
                </a:lnTo>
                <a:lnTo>
                  <a:pt x="18431" y="136363"/>
                </a:lnTo>
                <a:lnTo>
                  <a:pt x="18431" y="130279"/>
                </a:lnTo>
                <a:close/>
                <a:moveTo>
                  <a:pt x="31564" y="130279"/>
                </a:moveTo>
                <a:lnTo>
                  <a:pt x="31564" y="136363"/>
                </a:lnTo>
                <a:lnTo>
                  <a:pt x="25492" y="136363"/>
                </a:lnTo>
                <a:lnTo>
                  <a:pt x="25492" y="130279"/>
                </a:lnTo>
                <a:close/>
                <a:moveTo>
                  <a:pt x="38612" y="130279"/>
                </a:moveTo>
                <a:lnTo>
                  <a:pt x="38612" y="136363"/>
                </a:lnTo>
                <a:lnTo>
                  <a:pt x="32540" y="136363"/>
                </a:lnTo>
                <a:lnTo>
                  <a:pt x="32540" y="130279"/>
                </a:lnTo>
                <a:close/>
                <a:moveTo>
                  <a:pt x="45673" y="130279"/>
                </a:moveTo>
                <a:lnTo>
                  <a:pt x="45673" y="136363"/>
                </a:lnTo>
                <a:lnTo>
                  <a:pt x="39601" y="136363"/>
                </a:lnTo>
                <a:lnTo>
                  <a:pt x="39601" y="130279"/>
                </a:lnTo>
                <a:close/>
                <a:moveTo>
                  <a:pt x="52721" y="130279"/>
                </a:moveTo>
                <a:lnTo>
                  <a:pt x="52721" y="136363"/>
                </a:lnTo>
                <a:lnTo>
                  <a:pt x="46649" y="136363"/>
                </a:lnTo>
                <a:lnTo>
                  <a:pt x="46649" y="130279"/>
                </a:lnTo>
                <a:close/>
                <a:moveTo>
                  <a:pt x="59782" y="130279"/>
                </a:moveTo>
                <a:lnTo>
                  <a:pt x="59782" y="136363"/>
                </a:lnTo>
                <a:lnTo>
                  <a:pt x="53709" y="136363"/>
                </a:lnTo>
                <a:lnTo>
                  <a:pt x="53709" y="130279"/>
                </a:lnTo>
                <a:close/>
                <a:moveTo>
                  <a:pt x="66842" y="130279"/>
                </a:moveTo>
                <a:lnTo>
                  <a:pt x="66842" y="136363"/>
                </a:lnTo>
                <a:lnTo>
                  <a:pt x="60758" y="136363"/>
                </a:lnTo>
                <a:lnTo>
                  <a:pt x="60758" y="130279"/>
                </a:lnTo>
                <a:close/>
                <a:moveTo>
                  <a:pt x="67818" y="130279"/>
                </a:moveTo>
                <a:lnTo>
                  <a:pt x="73902" y="130290"/>
                </a:lnTo>
                <a:lnTo>
                  <a:pt x="73902" y="136363"/>
                </a:lnTo>
                <a:lnTo>
                  <a:pt x="67818" y="136363"/>
                </a:lnTo>
                <a:lnTo>
                  <a:pt x="67818" y="130279"/>
                </a:lnTo>
                <a:close/>
                <a:moveTo>
                  <a:pt x="74879" y="130279"/>
                </a:moveTo>
                <a:lnTo>
                  <a:pt x="80951" y="130290"/>
                </a:lnTo>
                <a:lnTo>
                  <a:pt x="80951" y="136363"/>
                </a:lnTo>
                <a:lnTo>
                  <a:pt x="74879" y="136363"/>
                </a:lnTo>
                <a:lnTo>
                  <a:pt x="74879" y="130279"/>
                </a:lnTo>
                <a:close/>
                <a:moveTo>
                  <a:pt x="88011" y="130279"/>
                </a:moveTo>
                <a:lnTo>
                  <a:pt x="88011" y="136363"/>
                </a:lnTo>
                <a:lnTo>
                  <a:pt x="81927" y="136363"/>
                </a:lnTo>
                <a:lnTo>
                  <a:pt x="81927" y="130279"/>
                </a:lnTo>
                <a:close/>
                <a:moveTo>
                  <a:pt x="95060" y="130279"/>
                </a:moveTo>
                <a:lnTo>
                  <a:pt x="95060" y="136363"/>
                </a:lnTo>
                <a:lnTo>
                  <a:pt x="88988" y="136363"/>
                </a:lnTo>
                <a:lnTo>
                  <a:pt x="88988" y="130279"/>
                </a:lnTo>
                <a:close/>
                <a:moveTo>
                  <a:pt x="102120" y="130279"/>
                </a:moveTo>
                <a:lnTo>
                  <a:pt x="102120" y="136363"/>
                </a:lnTo>
                <a:lnTo>
                  <a:pt x="96036" y="136363"/>
                </a:lnTo>
                <a:lnTo>
                  <a:pt x="96036" y="130279"/>
                </a:lnTo>
                <a:close/>
                <a:moveTo>
                  <a:pt x="103097" y="130279"/>
                </a:moveTo>
                <a:lnTo>
                  <a:pt x="109169" y="130290"/>
                </a:lnTo>
                <a:lnTo>
                  <a:pt x="109169" y="136363"/>
                </a:lnTo>
                <a:lnTo>
                  <a:pt x="103097" y="136363"/>
                </a:lnTo>
                <a:lnTo>
                  <a:pt x="103097" y="130279"/>
                </a:lnTo>
                <a:close/>
                <a:moveTo>
                  <a:pt x="110157" y="130279"/>
                </a:moveTo>
                <a:lnTo>
                  <a:pt x="116229" y="130290"/>
                </a:lnTo>
                <a:lnTo>
                  <a:pt x="116229" y="136363"/>
                </a:lnTo>
                <a:lnTo>
                  <a:pt x="110157" y="136363"/>
                </a:lnTo>
                <a:lnTo>
                  <a:pt x="110157" y="130279"/>
                </a:lnTo>
                <a:close/>
                <a:moveTo>
                  <a:pt x="123278" y="130279"/>
                </a:moveTo>
                <a:lnTo>
                  <a:pt x="123278" y="136363"/>
                </a:lnTo>
                <a:lnTo>
                  <a:pt x="117205" y="136363"/>
                </a:lnTo>
                <a:lnTo>
                  <a:pt x="117205" y="130279"/>
                </a:lnTo>
                <a:close/>
                <a:moveTo>
                  <a:pt x="130338" y="130279"/>
                </a:moveTo>
                <a:lnTo>
                  <a:pt x="130338" y="136363"/>
                </a:lnTo>
                <a:lnTo>
                  <a:pt x="124254" y="136363"/>
                </a:lnTo>
                <a:lnTo>
                  <a:pt x="124254" y="130279"/>
                </a:lnTo>
                <a:close/>
                <a:moveTo>
                  <a:pt x="137387" y="130279"/>
                </a:moveTo>
                <a:lnTo>
                  <a:pt x="137387" y="136363"/>
                </a:lnTo>
                <a:lnTo>
                  <a:pt x="131314" y="136363"/>
                </a:lnTo>
                <a:lnTo>
                  <a:pt x="131314" y="130279"/>
                </a:lnTo>
                <a:close/>
                <a:moveTo>
                  <a:pt x="144447" y="130279"/>
                </a:moveTo>
                <a:lnTo>
                  <a:pt x="144447" y="136363"/>
                </a:lnTo>
                <a:lnTo>
                  <a:pt x="138375" y="136363"/>
                </a:lnTo>
                <a:lnTo>
                  <a:pt x="138375" y="130279"/>
                </a:lnTo>
                <a:close/>
                <a:moveTo>
                  <a:pt x="151495" y="130279"/>
                </a:moveTo>
                <a:lnTo>
                  <a:pt x="151495" y="136363"/>
                </a:lnTo>
                <a:lnTo>
                  <a:pt x="145423" y="136363"/>
                </a:lnTo>
                <a:lnTo>
                  <a:pt x="145423" y="130279"/>
                </a:lnTo>
                <a:close/>
                <a:moveTo>
                  <a:pt x="158556" y="130279"/>
                </a:moveTo>
                <a:lnTo>
                  <a:pt x="158556" y="136363"/>
                </a:lnTo>
                <a:lnTo>
                  <a:pt x="152484" y="136363"/>
                </a:lnTo>
                <a:lnTo>
                  <a:pt x="152484" y="130279"/>
                </a:lnTo>
                <a:close/>
                <a:moveTo>
                  <a:pt x="165604" y="130279"/>
                </a:moveTo>
                <a:lnTo>
                  <a:pt x="165604" y="136363"/>
                </a:lnTo>
                <a:lnTo>
                  <a:pt x="159532" y="136363"/>
                </a:lnTo>
                <a:lnTo>
                  <a:pt x="159532" y="130279"/>
                </a:lnTo>
                <a:close/>
                <a:moveTo>
                  <a:pt x="172665" y="130279"/>
                </a:moveTo>
                <a:lnTo>
                  <a:pt x="172665" y="136363"/>
                </a:lnTo>
                <a:lnTo>
                  <a:pt x="166581" y="136363"/>
                </a:lnTo>
                <a:lnTo>
                  <a:pt x="166581" y="130279"/>
                </a:lnTo>
                <a:close/>
                <a:moveTo>
                  <a:pt x="179713" y="130279"/>
                </a:moveTo>
                <a:lnTo>
                  <a:pt x="179713" y="136363"/>
                </a:lnTo>
                <a:lnTo>
                  <a:pt x="173641" y="136363"/>
                </a:lnTo>
                <a:lnTo>
                  <a:pt x="173641" y="130279"/>
                </a:lnTo>
                <a:close/>
                <a:moveTo>
                  <a:pt x="186774" y="130279"/>
                </a:moveTo>
                <a:lnTo>
                  <a:pt x="186774" y="136363"/>
                </a:lnTo>
                <a:lnTo>
                  <a:pt x="180702" y="136363"/>
                </a:lnTo>
                <a:lnTo>
                  <a:pt x="180702" y="130279"/>
                </a:lnTo>
                <a:close/>
                <a:moveTo>
                  <a:pt x="193822" y="130279"/>
                </a:moveTo>
                <a:lnTo>
                  <a:pt x="193822" y="136363"/>
                </a:lnTo>
                <a:lnTo>
                  <a:pt x="187750" y="136363"/>
                </a:lnTo>
                <a:lnTo>
                  <a:pt x="187750" y="130279"/>
                </a:lnTo>
                <a:close/>
                <a:moveTo>
                  <a:pt x="200883" y="130279"/>
                </a:moveTo>
                <a:lnTo>
                  <a:pt x="200883" y="136363"/>
                </a:lnTo>
                <a:lnTo>
                  <a:pt x="194810" y="136363"/>
                </a:lnTo>
                <a:lnTo>
                  <a:pt x="194810" y="130279"/>
                </a:lnTo>
                <a:close/>
                <a:moveTo>
                  <a:pt x="207931" y="130279"/>
                </a:moveTo>
                <a:lnTo>
                  <a:pt x="207931" y="136363"/>
                </a:lnTo>
                <a:lnTo>
                  <a:pt x="201859" y="136363"/>
                </a:lnTo>
                <a:lnTo>
                  <a:pt x="201859" y="130279"/>
                </a:lnTo>
                <a:close/>
                <a:moveTo>
                  <a:pt x="214992" y="130279"/>
                </a:moveTo>
                <a:lnTo>
                  <a:pt x="214992" y="136363"/>
                </a:lnTo>
                <a:lnTo>
                  <a:pt x="208919" y="136363"/>
                </a:lnTo>
                <a:lnTo>
                  <a:pt x="208919" y="130279"/>
                </a:lnTo>
                <a:close/>
                <a:moveTo>
                  <a:pt x="222052" y="130279"/>
                </a:moveTo>
                <a:lnTo>
                  <a:pt x="222052" y="136363"/>
                </a:lnTo>
                <a:lnTo>
                  <a:pt x="215968" y="136363"/>
                </a:lnTo>
                <a:lnTo>
                  <a:pt x="215968" y="130279"/>
                </a:lnTo>
                <a:close/>
                <a:moveTo>
                  <a:pt x="229100" y="130279"/>
                </a:moveTo>
                <a:lnTo>
                  <a:pt x="229100" y="136363"/>
                </a:lnTo>
                <a:lnTo>
                  <a:pt x="223028" y="136363"/>
                </a:lnTo>
                <a:lnTo>
                  <a:pt x="223028" y="130279"/>
                </a:lnTo>
                <a:close/>
                <a:moveTo>
                  <a:pt x="236161" y="130279"/>
                </a:moveTo>
                <a:lnTo>
                  <a:pt x="236161" y="136363"/>
                </a:lnTo>
                <a:lnTo>
                  <a:pt x="230077" y="136363"/>
                </a:lnTo>
                <a:lnTo>
                  <a:pt x="230077" y="130279"/>
                </a:lnTo>
                <a:close/>
                <a:moveTo>
                  <a:pt x="243209" y="130279"/>
                </a:moveTo>
                <a:lnTo>
                  <a:pt x="243209" y="136363"/>
                </a:lnTo>
                <a:lnTo>
                  <a:pt x="237137" y="136363"/>
                </a:lnTo>
                <a:lnTo>
                  <a:pt x="237137" y="130279"/>
                </a:lnTo>
                <a:close/>
                <a:moveTo>
                  <a:pt x="250270" y="130279"/>
                </a:moveTo>
                <a:lnTo>
                  <a:pt x="250270" y="136363"/>
                </a:lnTo>
                <a:lnTo>
                  <a:pt x="244198" y="136363"/>
                </a:lnTo>
                <a:lnTo>
                  <a:pt x="244198" y="130279"/>
                </a:lnTo>
                <a:close/>
                <a:moveTo>
                  <a:pt x="257318" y="130279"/>
                </a:moveTo>
                <a:lnTo>
                  <a:pt x="257318" y="136363"/>
                </a:lnTo>
                <a:lnTo>
                  <a:pt x="251246" y="136363"/>
                </a:lnTo>
                <a:lnTo>
                  <a:pt x="251246" y="130279"/>
                </a:lnTo>
                <a:close/>
                <a:moveTo>
                  <a:pt x="264379" y="130279"/>
                </a:moveTo>
                <a:lnTo>
                  <a:pt x="264379" y="136363"/>
                </a:lnTo>
                <a:lnTo>
                  <a:pt x="258306" y="136363"/>
                </a:lnTo>
                <a:lnTo>
                  <a:pt x="258306" y="130279"/>
                </a:lnTo>
                <a:close/>
                <a:moveTo>
                  <a:pt x="271427" y="130279"/>
                </a:moveTo>
                <a:lnTo>
                  <a:pt x="271427" y="136363"/>
                </a:lnTo>
                <a:lnTo>
                  <a:pt x="265355" y="136363"/>
                </a:lnTo>
                <a:lnTo>
                  <a:pt x="265355" y="130279"/>
                </a:lnTo>
                <a:close/>
                <a:moveTo>
                  <a:pt x="278488" y="130279"/>
                </a:moveTo>
                <a:lnTo>
                  <a:pt x="278488" y="136363"/>
                </a:lnTo>
                <a:lnTo>
                  <a:pt x="272415" y="136363"/>
                </a:lnTo>
                <a:lnTo>
                  <a:pt x="272415" y="130279"/>
                </a:lnTo>
                <a:close/>
                <a:moveTo>
                  <a:pt x="17443" y="137339"/>
                </a:moveTo>
                <a:lnTo>
                  <a:pt x="17443" y="143411"/>
                </a:lnTo>
                <a:lnTo>
                  <a:pt x="11371" y="143411"/>
                </a:lnTo>
                <a:lnTo>
                  <a:pt x="11371" y="137339"/>
                </a:lnTo>
                <a:close/>
                <a:moveTo>
                  <a:pt x="24503" y="137339"/>
                </a:moveTo>
                <a:lnTo>
                  <a:pt x="24503" y="143411"/>
                </a:lnTo>
                <a:lnTo>
                  <a:pt x="18431" y="143411"/>
                </a:lnTo>
                <a:lnTo>
                  <a:pt x="18431" y="137339"/>
                </a:lnTo>
                <a:close/>
                <a:moveTo>
                  <a:pt x="31564" y="137339"/>
                </a:moveTo>
                <a:lnTo>
                  <a:pt x="31564" y="143411"/>
                </a:lnTo>
                <a:lnTo>
                  <a:pt x="25492" y="143411"/>
                </a:lnTo>
                <a:lnTo>
                  <a:pt x="25492" y="137339"/>
                </a:lnTo>
                <a:close/>
                <a:moveTo>
                  <a:pt x="38612" y="137339"/>
                </a:moveTo>
                <a:lnTo>
                  <a:pt x="38612" y="143411"/>
                </a:lnTo>
                <a:lnTo>
                  <a:pt x="32540" y="143411"/>
                </a:lnTo>
                <a:lnTo>
                  <a:pt x="32540" y="137339"/>
                </a:lnTo>
                <a:close/>
                <a:moveTo>
                  <a:pt x="45673" y="137339"/>
                </a:moveTo>
                <a:lnTo>
                  <a:pt x="45673" y="143411"/>
                </a:lnTo>
                <a:lnTo>
                  <a:pt x="39601" y="143411"/>
                </a:lnTo>
                <a:lnTo>
                  <a:pt x="39601" y="137339"/>
                </a:lnTo>
                <a:close/>
                <a:moveTo>
                  <a:pt x="52721" y="137339"/>
                </a:moveTo>
                <a:lnTo>
                  <a:pt x="52721" y="143411"/>
                </a:lnTo>
                <a:lnTo>
                  <a:pt x="46649" y="143411"/>
                </a:lnTo>
                <a:lnTo>
                  <a:pt x="46649" y="137339"/>
                </a:lnTo>
                <a:close/>
                <a:moveTo>
                  <a:pt x="59782" y="137339"/>
                </a:moveTo>
                <a:lnTo>
                  <a:pt x="59782" y="143411"/>
                </a:lnTo>
                <a:lnTo>
                  <a:pt x="53709" y="143411"/>
                </a:lnTo>
                <a:lnTo>
                  <a:pt x="53709" y="137339"/>
                </a:lnTo>
                <a:close/>
                <a:moveTo>
                  <a:pt x="66842" y="137339"/>
                </a:moveTo>
                <a:lnTo>
                  <a:pt x="66842" y="143411"/>
                </a:lnTo>
                <a:lnTo>
                  <a:pt x="60758" y="143411"/>
                </a:lnTo>
                <a:lnTo>
                  <a:pt x="60758" y="137339"/>
                </a:lnTo>
                <a:close/>
                <a:moveTo>
                  <a:pt x="73902" y="137339"/>
                </a:moveTo>
                <a:lnTo>
                  <a:pt x="73902" y="143411"/>
                </a:lnTo>
                <a:lnTo>
                  <a:pt x="67818" y="143411"/>
                </a:lnTo>
                <a:lnTo>
                  <a:pt x="67818" y="137339"/>
                </a:lnTo>
                <a:close/>
                <a:moveTo>
                  <a:pt x="80951" y="137339"/>
                </a:moveTo>
                <a:lnTo>
                  <a:pt x="80951" y="143411"/>
                </a:lnTo>
                <a:lnTo>
                  <a:pt x="74879" y="143411"/>
                </a:lnTo>
                <a:lnTo>
                  <a:pt x="74879" y="137339"/>
                </a:lnTo>
                <a:close/>
                <a:moveTo>
                  <a:pt x="88011" y="137339"/>
                </a:moveTo>
                <a:lnTo>
                  <a:pt x="88011" y="143411"/>
                </a:lnTo>
                <a:lnTo>
                  <a:pt x="81927" y="143411"/>
                </a:lnTo>
                <a:lnTo>
                  <a:pt x="81927" y="137339"/>
                </a:lnTo>
                <a:close/>
                <a:moveTo>
                  <a:pt x="95060" y="137339"/>
                </a:moveTo>
                <a:lnTo>
                  <a:pt x="95060" y="143411"/>
                </a:lnTo>
                <a:lnTo>
                  <a:pt x="88988" y="143411"/>
                </a:lnTo>
                <a:lnTo>
                  <a:pt x="88988" y="137339"/>
                </a:lnTo>
                <a:close/>
                <a:moveTo>
                  <a:pt x="102120" y="137339"/>
                </a:moveTo>
                <a:lnTo>
                  <a:pt x="102120" y="143411"/>
                </a:lnTo>
                <a:lnTo>
                  <a:pt x="96036" y="143411"/>
                </a:lnTo>
                <a:lnTo>
                  <a:pt x="96036" y="137339"/>
                </a:lnTo>
                <a:close/>
                <a:moveTo>
                  <a:pt x="103097" y="137339"/>
                </a:moveTo>
                <a:lnTo>
                  <a:pt x="109169" y="137351"/>
                </a:lnTo>
                <a:lnTo>
                  <a:pt x="109169" y="143411"/>
                </a:lnTo>
                <a:lnTo>
                  <a:pt x="103097" y="143411"/>
                </a:lnTo>
                <a:lnTo>
                  <a:pt x="103097" y="137339"/>
                </a:lnTo>
                <a:close/>
                <a:moveTo>
                  <a:pt x="110157" y="137339"/>
                </a:moveTo>
                <a:lnTo>
                  <a:pt x="116229" y="137351"/>
                </a:lnTo>
                <a:lnTo>
                  <a:pt x="116229" y="143411"/>
                </a:lnTo>
                <a:lnTo>
                  <a:pt x="110157" y="143411"/>
                </a:lnTo>
                <a:lnTo>
                  <a:pt x="110157" y="137339"/>
                </a:lnTo>
                <a:close/>
                <a:moveTo>
                  <a:pt x="123278" y="137339"/>
                </a:moveTo>
                <a:lnTo>
                  <a:pt x="123278" y="143411"/>
                </a:lnTo>
                <a:lnTo>
                  <a:pt x="117205" y="143411"/>
                </a:lnTo>
                <a:lnTo>
                  <a:pt x="117205" y="137339"/>
                </a:lnTo>
                <a:close/>
                <a:moveTo>
                  <a:pt x="130338" y="137339"/>
                </a:moveTo>
                <a:lnTo>
                  <a:pt x="130338" y="143411"/>
                </a:lnTo>
                <a:lnTo>
                  <a:pt x="124254" y="143411"/>
                </a:lnTo>
                <a:lnTo>
                  <a:pt x="124254" y="137339"/>
                </a:lnTo>
                <a:close/>
                <a:moveTo>
                  <a:pt x="137387" y="137339"/>
                </a:moveTo>
                <a:lnTo>
                  <a:pt x="137387" y="143411"/>
                </a:lnTo>
                <a:lnTo>
                  <a:pt x="131314" y="143411"/>
                </a:lnTo>
                <a:lnTo>
                  <a:pt x="131314" y="137339"/>
                </a:lnTo>
                <a:close/>
                <a:moveTo>
                  <a:pt x="144447" y="137339"/>
                </a:moveTo>
                <a:lnTo>
                  <a:pt x="144447" y="143411"/>
                </a:lnTo>
                <a:lnTo>
                  <a:pt x="138375" y="143411"/>
                </a:lnTo>
                <a:lnTo>
                  <a:pt x="138375" y="137339"/>
                </a:lnTo>
                <a:close/>
                <a:moveTo>
                  <a:pt x="151495" y="137339"/>
                </a:moveTo>
                <a:lnTo>
                  <a:pt x="151495" y="143411"/>
                </a:lnTo>
                <a:lnTo>
                  <a:pt x="145423" y="143411"/>
                </a:lnTo>
                <a:lnTo>
                  <a:pt x="145423" y="137339"/>
                </a:lnTo>
                <a:close/>
                <a:moveTo>
                  <a:pt x="158556" y="137339"/>
                </a:moveTo>
                <a:lnTo>
                  <a:pt x="158556" y="143411"/>
                </a:lnTo>
                <a:lnTo>
                  <a:pt x="152484" y="143411"/>
                </a:lnTo>
                <a:lnTo>
                  <a:pt x="152484" y="137339"/>
                </a:lnTo>
                <a:close/>
                <a:moveTo>
                  <a:pt x="165604" y="137339"/>
                </a:moveTo>
                <a:lnTo>
                  <a:pt x="165604" y="143411"/>
                </a:lnTo>
                <a:lnTo>
                  <a:pt x="159532" y="143411"/>
                </a:lnTo>
                <a:lnTo>
                  <a:pt x="159532" y="137339"/>
                </a:lnTo>
                <a:close/>
                <a:moveTo>
                  <a:pt x="172665" y="137339"/>
                </a:moveTo>
                <a:lnTo>
                  <a:pt x="172665" y="143411"/>
                </a:lnTo>
                <a:lnTo>
                  <a:pt x="166581" y="143411"/>
                </a:lnTo>
                <a:lnTo>
                  <a:pt x="166581" y="137339"/>
                </a:lnTo>
                <a:close/>
                <a:moveTo>
                  <a:pt x="179713" y="137339"/>
                </a:moveTo>
                <a:lnTo>
                  <a:pt x="179713" y="143411"/>
                </a:lnTo>
                <a:lnTo>
                  <a:pt x="173641" y="143411"/>
                </a:lnTo>
                <a:lnTo>
                  <a:pt x="173641" y="137339"/>
                </a:lnTo>
                <a:close/>
                <a:moveTo>
                  <a:pt x="186774" y="137339"/>
                </a:moveTo>
                <a:lnTo>
                  <a:pt x="186774" y="143411"/>
                </a:lnTo>
                <a:lnTo>
                  <a:pt x="180702" y="143411"/>
                </a:lnTo>
                <a:lnTo>
                  <a:pt x="180702" y="137339"/>
                </a:lnTo>
                <a:close/>
                <a:moveTo>
                  <a:pt x="193822" y="137339"/>
                </a:moveTo>
                <a:lnTo>
                  <a:pt x="193822" y="143411"/>
                </a:lnTo>
                <a:lnTo>
                  <a:pt x="187750" y="143411"/>
                </a:lnTo>
                <a:lnTo>
                  <a:pt x="187750" y="137339"/>
                </a:lnTo>
                <a:close/>
                <a:moveTo>
                  <a:pt x="200883" y="137339"/>
                </a:moveTo>
                <a:lnTo>
                  <a:pt x="200883" y="143411"/>
                </a:lnTo>
                <a:lnTo>
                  <a:pt x="194810" y="143411"/>
                </a:lnTo>
                <a:lnTo>
                  <a:pt x="194810" y="137339"/>
                </a:lnTo>
                <a:close/>
                <a:moveTo>
                  <a:pt x="207931" y="137339"/>
                </a:moveTo>
                <a:lnTo>
                  <a:pt x="207931" y="143411"/>
                </a:lnTo>
                <a:lnTo>
                  <a:pt x="201859" y="143411"/>
                </a:lnTo>
                <a:lnTo>
                  <a:pt x="201859" y="137339"/>
                </a:lnTo>
                <a:close/>
                <a:moveTo>
                  <a:pt x="214992" y="137339"/>
                </a:moveTo>
                <a:lnTo>
                  <a:pt x="214992" y="143411"/>
                </a:lnTo>
                <a:lnTo>
                  <a:pt x="208919" y="143411"/>
                </a:lnTo>
                <a:lnTo>
                  <a:pt x="208919" y="137339"/>
                </a:lnTo>
                <a:close/>
                <a:moveTo>
                  <a:pt x="222052" y="137339"/>
                </a:moveTo>
                <a:lnTo>
                  <a:pt x="222052" y="143411"/>
                </a:lnTo>
                <a:lnTo>
                  <a:pt x="215968" y="143411"/>
                </a:lnTo>
                <a:lnTo>
                  <a:pt x="215968" y="137339"/>
                </a:lnTo>
                <a:close/>
                <a:moveTo>
                  <a:pt x="229100" y="137339"/>
                </a:moveTo>
                <a:lnTo>
                  <a:pt x="229100" y="143411"/>
                </a:lnTo>
                <a:lnTo>
                  <a:pt x="223028" y="143411"/>
                </a:lnTo>
                <a:lnTo>
                  <a:pt x="223028" y="137339"/>
                </a:lnTo>
                <a:close/>
                <a:moveTo>
                  <a:pt x="236161" y="137339"/>
                </a:moveTo>
                <a:lnTo>
                  <a:pt x="236161" y="143411"/>
                </a:lnTo>
                <a:lnTo>
                  <a:pt x="230077" y="143411"/>
                </a:lnTo>
                <a:lnTo>
                  <a:pt x="230077" y="137339"/>
                </a:lnTo>
                <a:close/>
                <a:moveTo>
                  <a:pt x="243209" y="137339"/>
                </a:moveTo>
                <a:lnTo>
                  <a:pt x="243209" y="143411"/>
                </a:lnTo>
                <a:lnTo>
                  <a:pt x="237137" y="143411"/>
                </a:lnTo>
                <a:lnTo>
                  <a:pt x="237137" y="137339"/>
                </a:lnTo>
                <a:close/>
                <a:moveTo>
                  <a:pt x="250270" y="137339"/>
                </a:moveTo>
                <a:lnTo>
                  <a:pt x="250270" y="143411"/>
                </a:lnTo>
                <a:lnTo>
                  <a:pt x="244198" y="143411"/>
                </a:lnTo>
                <a:lnTo>
                  <a:pt x="244198" y="137339"/>
                </a:lnTo>
                <a:close/>
                <a:moveTo>
                  <a:pt x="257318" y="137339"/>
                </a:moveTo>
                <a:lnTo>
                  <a:pt x="257318" y="143411"/>
                </a:lnTo>
                <a:lnTo>
                  <a:pt x="251246" y="143411"/>
                </a:lnTo>
                <a:lnTo>
                  <a:pt x="251246" y="137339"/>
                </a:lnTo>
                <a:close/>
                <a:moveTo>
                  <a:pt x="264379" y="137339"/>
                </a:moveTo>
                <a:lnTo>
                  <a:pt x="264379" y="143411"/>
                </a:lnTo>
                <a:lnTo>
                  <a:pt x="258306" y="143411"/>
                </a:lnTo>
                <a:lnTo>
                  <a:pt x="258306" y="137339"/>
                </a:lnTo>
                <a:close/>
                <a:moveTo>
                  <a:pt x="271427" y="137339"/>
                </a:moveTo>
                <a:lnTo>
                  <a:pt x="271427" y="143411"/>
                </a:lnTo>
                <a:lnTo>
                  <a:pt x="265355" y="143411"/>
                </a:lnTo>
                <a:lnTo>
                  <a:pt x="265355" y="137339"/>
                </a:lnTo>
                <a:close/>
                <a:moveTo>
                  <a:pt x="278488" y="137339"/>
                </a:moveTo>
                <a:lnTo>
                  <a:pt x="278488" y="143411"/>
                </a:lnTo>
                <a:lnTo>
                  <a:pt x="272415" y="143411"/>
                </a:lnTo>
                <a:lnTo>
                  <a:pt x="272415" y="137339"/>
                </a:lnTo>
                <a:close/>
                <a:moveTo>
                  <a:pt x="17443" y="144399"/>
                </a:moveTo>
                <a:lnTo>
                  <a:pt x="17443" y="150472"/>
                </a:lnTo>
                <a:lnTo>
                  <a:pt x="11371" y="150472"/>
                </a:lnTo>
                <a:lnTo>
                  <a:pt x="11371" y="144399"/>
                </a:lnTo>
                <a:close/>
                <a:moveTo>
                  <a:pt x="24503" y="144399"/>
                </a:moveTo>
                <a:lnTo>
                  <a:pt x="24503" y="150472"/>
                </a:lnTo>
                <a:lnTo>
                  <a:pt x="18431" y="150472"/>
                </a:lnTo>
                <a:lnTo>
                  <a:pt x="18431" y="144399"/>
                </a:lnTo>
                <a:close/>
                <a:moveTo>
                  <a:pt x="31564" y="144399"/>
                </a:moveTo>
                <a:lnTo>
                  <a:pt x="31564" y="150472"/>
                </a:lnTo>
                <a:lnTo>
                  <a:pt x="25492" y="150472"/>
                </a:lnTo>
                <a:lnTo>
                  <a:pt x="25492" y="144399"/>
                </a:lnTo>
                <a:close/>
                <a:moveTo>
                  <a:pt x="38612" y="144399"/>
                </a:moveTo>
                <a:lnTo>
                  <a:pt x="38612" y="150472"/>
                </a:lnTo>
                <a:lnTo>
                  <a:pt x="32540" y="150472"/>
                </a:lnTo>
                <a:lnTo>
                  <a:pt x="32540" y="144399"/>
                </a:lnTo>
                <a:close/>
                <a:moveTo>
                  <a:pt x="45673" y="144399"/>
                </a:moveTo>
                <a:lnTo>
                  <a:pt x="45673" y="150472"/>
                </a:lnTo>
                <a:lnTo>
                  <a:pt x="39601" y="150472"/>
                </a:lnTo>
                <a:lnTo>
                  <a:pt x="39601" y="144399"/>
                </a:lnTo>
                <a:close/>
                <a:moveTo>
                  <a:pt x="52721" y="144399"/>
                </a:moveTo>
                <a:lnTo>
                  <a:pt x="52721" y="150472"/>
                </a:lnTo>
                <a:lnTo>
                  <a:pt x="46649" y="150472"/>
                </a:lnTo>
                <a:lnTo>
                  <a:pt x="46649" y="144399"/>
                </a:lnTo>
                <a:close/>
                <a:moveTo>
                  <a:pt x="59782" y="144399"/>
                </a:moveTo>
                <a:lnTo>
                  <a:pt x="59782" y="150472"/>
                </a:lnTo>
                <a:lnTo>
                  <a:pt x="53709" y="150472"/>
                </a:lnTo>
                <a:lnTo>
                  <a:pt x="53709" y="144399"/>
                </a:lnTo>
                <a:close/>
                <a:moveTo>
                  <a:pt x="66842" y="144387"/>
                </a:moveTo>
                <a:lnTo>
                  <a:pt x="66842" y="150472"/>
                </a:lnTo>
                <a:lnTo>
                  <a:pt x="60758" y="150472"/>
                </a:lnTo>
                <a:lnTo>
                  <a:pt x="60758" y="144399"/>
                </a:lnTo>
                <a:lnTo>
                  <a:pt x="66842" y="144387"/>
                </a:lnTo>
                <a:close/>
                <a:moveTo>
                  <a:pt x="73902" y="144399"/>
                </a:moveTo>
                <a:lnTo>
                  <a:pt x="73902" y="150472"/>
                </a:lnTo>
                <a:lnTo>
                  <a:pt x="67818" y="150472"/>
                </a:lnTo>
                <a:lnTo>
                  <a:pt x="67818" y="144399"/>
                </a:lnTo>
                <a:close/>
                <a:moveTo>
                  <a:pt x="80951" y="144399"/>
                </a:moveTo>
                <a:lnTo>
                  <a:pt x="80951" y="150472"/>
                </a:lnTo>
                <a:lnTo>
                  <a:pt x="74879" y="150472"/>
                </a:lnTo>
                <a:lnTo>
                  <a:pt x="74879" y="144399"/>
                </a:lnTo>
                <a:close/>
                <a:moveTo>
                  <a:pt x="88011" y="144399"/>
                </a:moveTo>
                <a:lnTo>
                  <a:pt x="88011" y="150472"/>
                </a:lnTo>
                <a:lnTo>
                  <a:pt x="81927" y="150472"/>
                </a:lnTo>
                <a:lnTo>
                  <a:pt x="81927" y="144399"/>
                </a:lnTo>
                <a:close/>
                <a:moveTo>
                  <a:pt x="95060" y="144399"/>
                </a:moveTo>
                <a:lnTo>
                  <a:pt x="95060" y="150472"/>
                </a:lnTo>
                <a:lnTo>
                  <a:pt x="88988" y="150472"/>
                </a:lnTo>
                <a:lnTo>
                  <a:pt x="88988" y="144399"/>
                </a:lnTo>
                <a:close/>
                <a:moveTo>
                  <a:pt x="102120" y="144387"/>
                </a:moveTo>
                <a:lnTo>
                  <a:pt x="102120" y="150472"/>
                </a:lnTo>
                <a:lnTo>
                  <a:pt x="96036" y="150472"/>
                </a:lnTo>
                <a:lnTo>
                  <a:pt x="96036" y="144399"/>
                </a:lnTo>
                <a:lnTo>
                  <a:pt x="102120" y="144387"/>
                </a:lnTo>
                <a:close/>
                <a:moveTo>
                  <a:pt x="109169" y="144399"/>
                </a:moveTo>
                <a:lnTo>
                  <a:pt x="109169" y="150472"/>
                </a:lnTo>
                <a:lnTo>
                  <a:pt x="103097" y="150472"/>
                </a:lnTo>
                <a:lnTo>
                  <a:pt x="103097" y="144399"/>
                </a:lnTo>
                <a:close/>
                <a:moveTo>
                  <a:pt x="116229" y="144399"/>
                </a:moveTo>
                <a:lnTo>
                  <a:pt x="116229" y="150472"/>
                </a:lnTo>
                <a:lnTo>
                  <a:pt x="110157" y="150472"/>
                </a:lnTo>
                <a:lnTo>
                  <a:pt x="110157" y="144399"/>
                </a:lnTo>
                <a:close/>
                <a:moveTo>
                  <a:pt x="123278" y="144399"/>
                </a:moveTo>
                <a:lnTo>
                  <a:pt x="123278" y="150472"/>
                </a:lnTo>
                <a:lnTo>
                  <a:pt x="117205" y="150472"/>
                </a:lnTo>
                <a:lnTo>
                  <a:pt x="117205" y="144399"/>
                </a:lnTo>
                <a:close/>
                <a:moveTo>
                  <a:pt x="130338" y="144399"/>
                </a:moveTo>
                <a:lnTo>
                  <a:pt x="130338" y="150472"/>
                </a:lnTo>
                <a:lnTo>
                  <a:pt x="124254" y="150472"/>
                </a:lnTo>
                <a:lnTo>
                  <a:pt x="124254" y="144399"/>
                </a:lnTo>
                <a:close/>
                <a:moveTo>
                  <a:pt x="137387" y="144387"/>
                </a:moveTo>
                <a:lnTo>
                  <a:pt x="137387" y="150472"/>
                </a:lnTo>
                <a:lnTo>
                  <a:pt x="131314" y="150472"/>
                </a:lnTo>
                <a:lnTo>
                  <a:pt x="131314" y="144399"/>
                </a:lnTo>
                <a:lnTo>
                  <a:pt x="137387" y="144387"/>
                </a:lnTo>
                <a:close/>
                <a:moveTo>
                  <a:pt x="144447" y="144399"/>
                </a:moveTo>
                <a:lnTo>
                  <a:pt x="144447" y="150472"/>
                </a:lnTo>
                <a:lnTo>
                  <a:pt x="138375" y="150472"/>
                </a:lnTo>
                <a:lnTo>
                  <a:pt x="138375" y="144399"/>
                </a:lnTo>
                <a:close/>
                <a:moveTo>
                  <a:pt x="151495" y="144399"/>
                </a:moveTo>
                <a:lnTo>
                  <a:pt x="151495" y="150472"/>
                </a:lnTo>
                <a:lnTo>
                  <a:pt x="145423" y="150472"/>
                </a:lnTo>
                <a:lnTo>
                  <a:pt x="145423" y="144399"/>
                </a:lnTo>
                <a:close/>
                <a:moveTo>
                  <a:pt x="158556" y="144399"/>
                </a:moveTo>
                <a:lnTo>
                  <a:pt x="158556" y="150472"/>
                </a:lnTo>
                <a:lnTo>
                  <a:pt x="152484" y="150472"/>
                </a:lnTo>
                <a:lnTo>
                  <a:pt x="152484" y="144399"/>
                </a:lnTo>
                <a:close/>
                <a:moveTo>
                  <a:pt x="165604" y="144399"/>
                </a:moveTo>
                <a:lnTo>
                  <a:pt x="165604" y="150472"/>
                </a:lnTo>
                <a:lnTo>
                  <a:pt x="159532" y="150472"/>
                </a:lnTo>
                <a:lnTo>
                  <a:pt x="159532" y="144399"/>
                </a:lnTo>
                <a:close/>
                <a:moveTo>
                  <a:pt x="172665" y="144399"/>
                </a:moveTo>
                <a:lnTo>
                  <a:pt x="172665" y="150472"/>
                </a:lnTo>
                <a:lnTo>
                  <a:pt x="166581" y="150472"/>
                </a:lnTo>
                <a:lnTo>
                  <a:pt x="166581" y="144399"/>
                </a:lnTo>
                <a:close/>
                <a:moveTo>
                  <a:pt x="179713" y="144399"/>
                </a:moveTo>
                <a:lnTo>
                  <a:pt x="179713" y="150472"/>
                </a:lnTo>
                <a:lnTo>
                  <a:pt x="173641" y="150472"/>
                </a:lnTo>
                <a:lnTo>
                  <a:pt x="173641" y="144399"/>
                </a:lnTo>
                <a:close/>
                <a:moveTo>
                  <a:pt x="186774" y="144399"/>
                </a:moveTo>
                <a:lnTo>
                  <a:pt x="186774" y="150472"/>
                </a:lnTo>
                <a:lnTo>
                  <a:pt x="180702" y="150472"/>
                </a:lnTo>
                <a:lnTo>
                  <a:pt x="180702" y="144399"/>
                </a:lnTo>
                <a:close/>
                <a:moveTo>
                  <a:pt x="193822" y="144399"/>
                </a:moveTo>
                <a:lnTo>
                  <a:pt x="193822" y="150472"/>
                </a:lnTo>
                <a:lnTo>
                  <a:pt x="187750" y="150472"/>
                </a:lnTo>
                <a:lnTo>
                  <a:pt x="187750" y="144399"/>
                </a:lnTo>
                <a:close/>
                <a:moveTo>
                  <a:pt x="200883" y="144399"/>
                </a:moveTo>
                <a:lnTo>
                  <a:pt x="200883" y="150472"/>
                </a:lnTo>
                <a:lnTo>
                  <a:pt x="194810" y="150472"/>
                </a:lnTo>
                <a:lnTo>
                  <a:pt x="194810" y="144399"/>
                </a:lnTo>
                <a:close/>
                <a:moveTo>
                  <a:pt x="207931" y="144399"/>
                </a:moveTo>
                <a:lnTo>
                  <a:pt x="207931" y="150472"/>
                </a:lnTo>
                <a:lnTo>
                  <a:pt x="201859" y="150472"/>
                </a:lnTo>
                <a:lnTo>
                  <a:pt x="201859" y="144399"/>
                </a:lnTo>
                <a:close/>
                <a:moveTo>
                  <a:pt x="214992" y="144399"/>
                </a:moveTo>
                <a:lnTo>
                  <a:pt x="214992" y="150472"/>
                </a:lnTo>
                <a:lnTo>
                  <a:pt x="208919" y="150472"/>
                </a:lnTo>
                <a:lnTo>
                  <a:pt x="208919" y="144399"/>
                </a:lnTo>
                <a:close/>
                <a:moveTo>
                  <a:pt x="222052" y="144399"/>
                </a:moveTo>
                <a:lnTo>
                  <a:pt x="222052" y="150472"/>
                </a:lnTo>
                <a:lnTo>
                  <a:pt x="215968" y="150472"/>
                </a:lnTo>
                <a:lnTo>
                  <a:pt x="215968" y="144399"/>
                </a:lnTo>
                <a:close/>
                <a:moveTo>
                  <a:pt x="229100" y="144399"/>
                </a:moveTo>
                <a:lnTo>
                  <a:pt x="229100" y="150472"/>
                </a:lnTo>
                <a:lnTo>
                  <a:pt x="223028" y="150472"/>
                </a:lnTo>
                <a:lnTo>
                  <a:pt x="223028" y="144399"/>
                </a:lnTo>
                <a:close/>
                <a:moveTo>
                  <a:pt x="236161" y="144399"/>
                </a:moveTo>
                <a:lnTo>
                  <a:pt x="236161" y="150472"/>
                </a:lnTo>
                <a:lnTo>
                  <a:pt x="230077" y="150472"/>
                </a:lnTo>
                <a:lnTo>
                  <a:pt x="230077" y="144399"/>
                </a:lnTo>
                <a:close/>
                <a:moveTo>
                  <a:pt x="243209" y="144399"/>
                </a:moveTo>
                <a:lnTo>
                  <a:pt x="243209" y="150472"/>
                </a:lnTo>
                <a:lnTo>
                  <a:pt x="237137" y="150472"/>
                </a:lnTo>
                <a:lnTo>
                  <a:pt x="237137" y="144399"/>
                </a:lnTo>
                <a:close/>
                <a:moveTo>
                  <a:pt x="250270" y="144399"/>
                </a:moveTo>
                <a:lnTo>
                  <a:pt x="250270" y="150472"/>
                </a:lnTo>
                <a:lnTo>
                  <a:pt x="244198" y="150472"/>
                </a:lnTo>
                <a:lnTo>
                  <a:pt x="244198" y="144399"/>
                </a:lnTo>
                <a:close/>
                <a:moveTo>
                  <a:pt x="257318" y="144399"/>
                </a:moveTo>
                <a:lnTo>
                  <a:pt x="257318" y="150472"/>
                </a:lnTo>
                <a:lnTo>
                  <a:pt x="251246" y="150472"/>
                </a:lnTo>
                <a:lnTo>
                  <a:pt x="251246" y="144399"/>
                </a:lnTo>
                <a:close/>
                <a:moveTo>
                  <a:pt x="264379" y="144399"/>
                </a:moveTo>
                <a:lnTo>
                  <a:pt x="264379" y="150472"/>
                </a:lnTo>
                <a:lnTo>
                  <a:pt x="258306" y="150472"/>
                </a:lnTo>
                <a:lnTo>
                  <a:pt x="258306" y="144399"/>
                </a:lnTo>
                <a:close/>
                <a:moveTo>
                  <a:pt x="271427" y="144399"/>
                </a:moveTo>
                <a:lnTo>
                  <a:pt x="271427" y="150472"/>
                </a:lnTo>
                <a:lnTo>
                  <a:pt x="265355" y="150472"/>
                </a:lnTo>
                <a:lnTo>
                  <a:pt x="265355" y="144399"/>
                </a:lnTo>
                <a:close/>
                <a:moveTo>
                  <a:pt x="278488" y="144399"/>
                </a:moveTo>
                <a:lnTo>
                  <a:pt x="278488" y="150472"/>
                </a:lnTo>
                <a:lnTo>
                  <a:pt x="272415" y="150472"/>
                </a:lnTo>
                <a:lnTo>
                  <a:pt x="272415" y="144399"/>
                </a:lnTo>
                <a:close/>
                <a:moveTo>
                  <a:pt x="17443" y="151448"/>
                </a:moveTo>
                <a:lnTo>
                  <a:pt x="17443" y="157520"/>
                </a:lnTo>
                <a:lnTo>
                  <a:pt x="11371" y="157520"/>
                </a:lnTo>
                <a:lnTo>
                  <a:pt x="11371" y="151448"/>
                </a:lnTo>
                <a:close/>
                <a:moveTo>
                  <a:pt x="24503" y="151448"/>
                </a:moveTo>
                <a:lnTo>
                  <a:pt x="24503" y="157520"/>
                </a:lnTo>
                <a:lnTo>
                  <a:pt x="18431" y="157520"/>
                </a:lnTo>
                <a:lnTo>
                  <a:pt x="18431" y="151448"/>
                </a:lnTo>
                <a:close/>
                <a:moveTo>
                  <a:pt x="31564" y="151448"/>
                </a:moveTo>
                <a:lnTo>
                  <a:pt x="31564" y="157520"/>
                </a:lnTo>
                <a:lnTo>
                  <a:pt x="25492" y="157520"/>
                </a:lnTo>
                <a:lnTo>
                  <a:pt x="25492" y="151448"/>
                </a:lnTo>
                <a:close/>
                <a:moveTo>
                  <a:pt x="38612" y="151448"/>
                </a:moveTo>
                <a:lnTo>
                  <a:pt x="38612" y="157520"/>
                </a:lnTo>
                <a:lnTo>
                  <a:pt x="32540" y="157520"/>
                </a:lnTo>
                <a:lnTo>
                  <a:pt x="32540" y="151448"/>
                </a:lnTo>
                <a:close/>
                <a:moveTo>
                  <a:pt x="45673" y="151448"/>
                </a:moveTo>
                <a:lnTo>
                  <a:pt x="45673" y="157520"/>
                </a:lnTo>
                <a:lnTo>
                  <a:pt x="39601" y="157520"/>
                </a:lnTo>
                <a:lnTo>
                  <a:pt x="39601" y="151448"/>
                </a:lnTo>
                <a:close/>
                <a:moveTo>
                  <a:pt x="52721" y="151448"/>
                </a:moveTo>
                <a:lnTo>
                  <a:pt x="52721" y="157520"/>
                </a:lnTo>
                <a:lnTo>
                  <a:pt x="46649" y="157520"/>
                </a:lnTo>
                <a:lnTo>
                  <a:pt x="46649" y="151448"/>
                </a:lnTo>
                <a:close/>
                <a:moveTo>
                  <a:pt x="59782" y="151448"/>
                </a:moveTo>
                <a:lnTo>
                  <a:pt x="59782" y="157520"/>
                </a:lnTo>
                <a:lnTo>
                  <a:pt x="53709" y="157520"/>
                </a:lnTo>
                <a:lnTo>
                  <a:pt x="53709" y="151448"/>
                </a:lnTo>
                <a:close/>
                <a:moveTo>
                  <a:pt x="66842" y="151448"/>
                </a:moveTo>
                <a:lnTo>
                  <a:pt x="66842" y="157520"/>
                </a:lnTo>
                <a:lnTo>
                  <a:pt x="60758" y="157520"/>
                </a:lnTo>
                <a:lnTo>
                  <a:pt x="60758" y="151448"/>
                </a:lnTo>
                <a:close/>
                <a:moveTo>
                  <a:pt x="88011" y="151448"/>
                </a:moveTo>
                <a:lnTo>
                  <a:pt x="88011" y="157520"/>
                </a:lnTo>
                <a:lnTo>
                  <a:pt x="81927" y="157520"/>
                </a:lnTo>
                <a:lnTo>
                  <a:pt x="81927" y="151448"/>
                </a:lnTo>
                <a:close/>
                <a:moveTo>
                  <a:pt x="95060" y="151448"/>
                </a:moveTo>
                <a:lnTo>
                  <a:pt x="95060" y="157520"/>
                </a:lnTo>
                <a:lnTo>
                  <a:pt x="88988" y="157520"/>
                </a:lnTo>
                <a:lnTo>
                  <a:pt x="88988" y="151448"/>
                </a:lnTo>
                <a:close/>
                <a:moveTo>
                  <a:pt x="102120" y="151448"/>
                </a:moveTo>
                <a:lnTo>
                  <a:pt x="102120" y="157520"/>
                </a:lnTo>
                <a:lnTo>
                  <a:pt x="96036" y="157520"/>
                </a:lnTo>
                <a:lnTo>
                  <a:pt x="96036" y="151448"/>
                </a:lnTo>
                <a:close/>
                <a:moveTo>
                  <a:pt x="123278" y="151448"/>
                </a:moveTo>
                <a:lnTo>
                  <a:pt x="123278" y="157520"/>
                </a:lnTo>
                <a:lnTo>
                  <a:pt x="117205" y="157520"/>
                </a:lnTo>
                <a:lnTo>
                  <a:pt x="117205" y="151448"/>
                </a:lnTo>
                <a:close/>
                <a:moveTo>
                  <a:pt x="130338" y="151448"/>
                </a:moveTo>
                <a:lnTo>
                  <a:pt x="130338" y="157520"/>
                </a:lnTo>
                <a:lnTo>
                  <a:pt x="124254" y="157520"/>
                </a:lnTo>
                <a:lnTo>
                  <a:pt x="124254" y="151448"/>
                </a:lnTo>
                <a:close/>
                <a:moveTo>
                  <a:pt x="137387" y="151448"/>
                </a:moveTo>
                <a:lnTo>
                  <a:pt x="137387" y="157520"/>
                </a:lnTo>
                <a:lnTo>
                  <a:pt x="131314" y="157520"/>
                </a:lnTo>
                <a:lnTo>
                  <a:pt x="131314" y="151448"/>
                </a:lnTo>
                <a:close/>
                <a:moveTo>
                  <a:pt x="144447" y="151448"/>
                </a:moveTo>
                <a:lnTo>
                  <a:pt x="144447" y="157520"/>
                </a:lnTo>
                <a:lnTo>
                  <a:pt x="138375" y="157520"/>
                </a:lnTo>
                <a:lnTo>
                  <a:pt x="138375" y="151448"/>
                </a:lnTo>
                <a:close/>
                <a:moveTo>
                  <a:pt x="151495" y="151448"/>
                </a:moveTo>
                <a:lnTo>
                  <a:pt x="151495" y="157520"/>
                </a:lnTo>
                <a:lnTo>
                  <a:pt x="145423" y="157520"/>
                </a:lnTo>
                <a:lnTo>
                  <a:pt x="145423" y="151448"/>
                </a:lnTo>
                <a:close/>
                <a:moveTo>
                  <a:pt x="158556" y="151448"/>
                </a:moveTo>
                <a:lnTo>
                  <a:pt x="158556" y="157520"/>
                </a:lnTo>
                <a:lnTo>
                  <a:pt x="152484" y="157520"/>
                </a:lnTo>
                <a:lnTo>
                  <a:pt x="152484" y="151448"/>
                </a:lnTo>
                <a:close/>
                <a:moveTo>
                  <a:pt x="165604" y="151448"/>
                </a:moveTo>
                <a:lnTo>
                  <a:pt x="165604" y="157520"/>
                </a:lnTo>
                <a:lnTo>
                  <a:pt x="159532" y="157520"/>
                </a:lnTo>
                <a:lnTo>
                  <a:pt x="159532" y="151448"/>
                </a:lnTo>
                <a:close/>
                <a:moveTo>
                  <a:pt x="172665" y="151448"/>
                </a:moveTo>
                <a:lnTo>
                  <a:pt x="172665" y="157520"/>
                </a:lnTo>
                <a:lnTo>
                  <a:pt x="166581" y="157520"/>
                </a:lnTo>
                <a:lnTo>
                  <a:pt x="166581" y="151448"/>
                </a:lnTo>
                <a:close/>
                <a:moveTo>
                  <a:pt x="179713" y="151448"/>
                </a:moveTo>
                <a:lnTo>
                  <a:pt x="179713" y="157520"/>
                </a:lnTo>
                <a:lnTo>
                  <a:pt x="173641" y="157520"/>
                </a:lnTo>
                <a:lnTo>
                  <a:pt x="173641" y="151448"/>
                </a:lnTo>
                <a:close/>
                <a:moveTo>
                  <a:pt x="186774" y="151448"/>
                </a:moveTo>
                <a:lnTo>
                  <a:pt x="186774" y="157520"/>
                </a:lnTo>
                <a:lnTo>
                  <a:pt x="180702" y="157520"/>
                </a:lnTo>
                <a:lnTo>
                  <a:pt x="180702" y="151448"/>
                </a:lnTo>
                <a:close/>
                <a:moveTo>
                  <a:pt x="193822" y="151448"/>
                </a:moveTo>
                <a:lnTo>
                  <a:pt x="193822" y="157520"/>
                </a:lnTo>
                <a:lnTo>
                  <a:pt x="187750" y="157520"/>
                </a:lnTo>
                <a:lnTo>
                  <a:pt x="187750" y="151448"/>
                </a:lnTo>
                <a:close/>
                <a:moveTo>
                  <a:pt x="200883" y="151448"/>
                </a:moveTo>
                <a:lnTo>
                  <a:pt x="200883" y="157520"/>
                </a:lnTo>
                <a:lnTo>
                  <a:pt x="194810" y="157520"/>
                </a:lnTo>
                <a:lnTo>
                  <a:pt x="194810" y="151448"/>
                </a:lnTo>
                <a:close/>
                <a:moveTo>
                  <a:pt x="207931" y="151448"/>
                </a:moveTo>
                <a:lnTo>
                  <a:pt x="207931" y="157520"/>
                </a:lnTo>
                <a:lnTo>
                  <a:pt x="201859" y="157520"/>
                </a:lnTo>
                <a:lnTo>
                  <a:pt x="201859" y="151448"/>
                </a:lnTo>
                <a:close/>
                <a:moveTo>
                  <a:pt x="214992" y="151448"/>
                </a:moveTo>
                <a:lnTo>
                  <a:pt x="214992" y="157520"/>
                </a:lnTo>
                <a:lnTo>
                  <a:pt x="208919" y="157520"/>
                </a:lnTo>
                <a:lnTo>
                  <a:pt x="208919" y="151448"/>
                </a:lnTo>
                <a:close/>
                <a:moveTo>
                  <a:pt x="222052" y="151448"/>
                </a:moveTo>
                <a:lnTo>
                  <a:pt x="222052" y="157520"/>
                </a:lnTo>
                <a:lnTo>
                  <a:pt x="215968" y="157520"/>
                </a:lnTo>
                <a:lnTo>
                  <a:pt x="215968" y="151448"/>
                </a:lnTo>
                <a:close/>
                <a:moveTo>
                  <a:pt x="229100" y="151448"/>
                </a:moveTo>
                <a:lnTo>
                  <a:pt x="229100" y="157520"/>
                </a:lnTo>
                <a:lnTo>
                  <a:pt x="223028" y="157520"/>
                </a:lnTo>
                <a:lnTo>
                  <a:pt x="223028" y="151448"/>
                </a:lnTo>
                <a:close/>
                <a:moveTo>
                  <a:pt x="236161" y="151448"/>
                </a:moveTo>
                <a:lnTo>
                  <a:pt x="236161" y="157520"/>
                </a:lnTo>
                <a:lnTo>
                  <a:pt x="230077" y="157520"/>
                </a:lnTo>
                <a:lnTo>
                  <a:pt x="230077" y="151448"/>
                </a:lnTo>
                <a:close/>
                <a:moveTo>
                  <a:pt x="243209" y="151448"/>
                </a:moveTo>
                <a:lnTo>
                  <a:pt x="243209" y="157520"/>
                </a:lnTo>
                <a:lnTo>
                  <a:pt x="237137" y="157520"/>
                </a:lnTo>
                <a:lnTo>
                  <a:pt x="237137" y="151448"/>
                </a:lnTo>
                <a:close/>
                <a:moveTo>
                  <a:pt x="250270" y="151448"/>
                </a:moveTo>
                <a:lnTo>
                  <a:pt x="250270" y="157520"/>
                </a:lnTo>
                <a:lnTo>
                  <a:pt x="244198" y="157520"/>
                </a:lnTo>
                <a:lnTo>
                  <a:pt x="244198" y="151448"/>
                </a:lnTo>
                <a:close/>
                <a:moveTo>
                  <a:pt x="257318" y="151448"/>
                </a:moveTo>
                <a:lnTo>
                  <a:pt x="257318" y="157520"/>
                </a:lnTo>
                <a:lnTo>
                  <a:pt x="251246" y="157520"/>
                </a:lnTo>
                <a:lnTo>
                  <a:pt x="251246" y="151448"/>
                </a:lnTo>
                <a:close/>
                <a:moveTo>
                  <a:pt x="264379" y="151448"/>
                </a:moveTo>
                <a:lnTo>
                  <a:pt x="264379" y="157520"/>
                </a:lnTo>
                <a:lnTo>
                  <a:pt x="258306" y="157520"/>
                </a:lnTo>
                <a:lnTo>
                  <a:pt x="258306" y="151448"/>
                </a:lnTo>
                <a:close/>
                <a:moveTo>
                  <a:pt x="271427" y="151448"/>
                </a:moveTo>
                <a:lnTo>
                  <a:pt x="271427" y="157520"/>
                </a:lnTo>
                <a:lnTo>
                  <a:pt x="265355" y="157520"/>
                </a:lnTo>
                <a:lnTo>
                  <a:pt x="265355" y="151448"/>
                </a:lnTo>
                <a:close/>
                <a:moveTo>
                  <a:pt x="278488" y="151448"/>
                </a:moveTo>
                <a:lnTo>
                  <a:pt x="278488" y="157520"/>
                </a:lnTo>
                <a:lnTo>
                  <a:pt x="272415" y="157520"/>
                </a:lnTo>
                <a:lnTo>
                  <a:pt x="272415" y="151448"/>
                </a:lnTo>
                <a:close/>
                <a:moveTo>
                  <a:pt x="73902" y="151448"/>
                </a:moveTo>
                <a:lnTo>
                  <a:pt x="73902" y="157532"/>
                </a:lnTo>
                <a:lnTo>
                  <a:pt x="67818" y="157532"/>
                </a:lnTo>
                <a:lnTo>
                  <a:pt x="67818" y="151448"/>
                </a:lnTo>
                <a:close/>
                <a:moveTo>
                  <a:pt x="80951" y="151448"/>
                </a:moveTo>
                <a:lnTo>
                  <a:pt x="80951" y="157532"/>
                </a:lnTo>
                <a:lnTo>
                  <a:pt x="74879" y="157532"/>
                </a:lnTo>
                <a:lnTo>
                  <a:pt x="74879" y="151448"/>
                </a:lnTo>
                <a:close/>
                <a:moveTo>
                  <a:pt x="103097" y="151448"/>
                </a:moveTo>
                <a:lnTo>
                  <a:pt x="109169" y="151460"/>
                </a:lnTo>
                <a:lnTo>
                  <a:pt x="109169" y="157532"/>
                </a:lnTo>
                <a:lnTo>
                  <a:pt x="103097" y="157532"/>
                </a:lnTo>
                <a:lnTo>
                  <a:pt x="103097" y="151448"/>
                </a:lnTo>
                <a:close/>
                <a:moveTo>
                  <a:pt x="110157" y="151448"/>
                </a:moveTo>
                <a:lnTo>
                  <a:pt x="116229" y="151460"/>
                </a:lnTo>
                <a:lnTo>
                  <a:pt x="116229" y="157532"/>
                </a:lnTo>
                <a:lnTo>
                  <a:pt x="110157" y="157532"/>
                </a:lnTo>
                <a:lnTo>
                  <a:pt x="110157" y="151448"/>
                </a:lnTo>
                <a:close/>
                <a:moveTo>
                  <a:pt x="17443" y="158508"/>
                </a:moveTo>
                <a:lnTo>
                  <a:pt x="17443" y="164580"/>
                </a:lnTo>
                <a:lnTo>
                  <a:pt x="11371" y="164580"/>
                </a:lnTo>
                <a:lnTo>
                  <a:pt x="11371" y="158508"/>
                </a:lnTo>
                <a:close/>
                <a:moveTo>
                  <a:pt x="24503" y="158508"/>
                </a:moveTo>
                <a:lnTo>
                  <a:pt x="24503" y="164580"/>
                </a:lnTo>
                <a:lnTo>
                  <a:pt x="18431" y="164580"/>
                </a:lnTo>
                <a:lnTo>
                  <a:pt x="18431" y="158508"/>
                </a:lnTo>
                <a:close/>
                <a:moveTo>
                  <a:pt x="31564" y="158508"/>
                </a:moveTo>
                <a:lnTo>
                  <a:pt x="31564" y="164580"/>
                </a:lnTo>
                <a:lnTo>
                  <a:pt x="25492" y="164580"/>
                </a:lnTo>
                <a:lnTo>
                  <a:pt x="25492" y="158508"/>
                </a:lnTo>
                <a:close/>
                <a:moveTo>
                  <a:pt x="38612" y="158508"/>
                </a:moveTo>
                <a:lnTo>
                  <a:pt x="38612" y="164580"/>
                </a:lnTo>
                <a:lnTo>
                  <a:pt x="32540" y="164580"/>
                </a:lnTo>
                <a:lnTo>
                  <a:pt x="32540" y="158508"/>
                </a:lnTo>
                <a:close/>
                <a:moveTo>
                  <a:pt x="45673" y="158508"/>
                </a:moveTo>
                <a:lnTo>
                  <a:pt x="45673" y="164580"/>
                </a:lnTo>
                <a:lnTo>
                  <a:pt x="39601" y="164580"/>
                </a:lnTo>
                <a:lnTo>
                  <a:pt x="39601" y="158508"/>
                </a:lnTo>
                <a:close/>
                <a:moveTo>
                  <a:pt x="52721" y="158508"/>
                </a:moveTo>
                <a:lnTo>
                  <a:pt x="52721" y="164580"/>
                </a:lnTo>
                <a:lnTo>
                  <a:pt x="46649" y="164580"/>
                </a:lnTo>
                <a:lnTo>
                  <a:pt x="46649" y="158508"/>
                </a:lnTo>
                <a:close/>
                <a:moveTo>
                  <a:pt x="59782" y="158508"/>
                </a:moveTo>
                <a:lnTo>
                  <a:pt x="59782" y="164580"/>
                </a:lnTo>
                <a:lnTo>
                  <a:pt x="53709" y="164580"/>
                </a:lnTo>
                <a:lnTo>
                  <a:pt x="53709" y="158508"/>
                </a:lnTo>
                <a:close/>
                <a:moveTo>
                  <a:pt x="66842" y="158508"/>
                </a:moveTo>
                <a:lnTo>
                  <a:pt x="66842" y="164580"/>
                </a:lnTo>
                <a:lnTo>
                  <a:pt x="60758" y="164580"/>
                </a:lnTo>
                <a:lnTo>
                  <a:pt x="60758" y="158508"/>
                </a:lnTo>
                <a:close/>
                <a:moveTo>
                  <a:pt x="73902" y="158508"/>
                </a:moveTo>
                <a:lnTo>
                  <a:pt x="73902" y="164580"/>
                </a:lnTo>
                <a:lnTo>
                  <a:pt x="67818" y="164580"/>
                </a:lnTo>
                <a:lnTo>
                  <a:pt x="67818" y="158508"/>
                </a:lnTo>
                <a:close/>
                <a:moveTo>
                  <a:pt x="80951" y="158508"/>
                </a:moveTo>
                <a:lnTo>
                  <a:pt x="80951" y="164580"/>
                </a:lnTo>
                <a:lnTo>
                  <a:pt x="74879" y="164580"/>
                </a:lnTo>
                <a:lnTo>
                  <a:pt x="74879" y="158508"/>
                </a:lnTo>
                <a:close/>
                <a:moveTo>
                  <a:pt x="88011" y="158508"/>
                </a:moveTo>
                <a:lnTo>
                  <a:pt x="88011" y="164580"/>
                </a:lnTo>
                <a:lnTo>
                  <a:pt x="81927" y="164580"/>
                </a:lnTo>
                <a:lnTo>
                  <a:pt x="81927" y="158508"/>
                </a:lnTo>
                <a:close/>
                <a:moveTo>
                  <a:pt x="95060" y="158508"/>
                </a:moveTo>
                <a:lnTo>
                  <a:pt x="95060" y="164580"/>
                </a:lnTo>
                <a:lnTo>
                  <a:pt x="88988" y="164580"/>
                </a:lnTo>
                <a:lnTo>
                  <a:pt x="88988" y="158508"/>
                </a:lnTo>
                <a:close/>
                <a:moveTo>
                  <a:pt x="102120" y="158508"/>
                </a:moveTo>
                <a:lnTo>
                  <a:pt x="102120" y="164580"/>
                </a:lnTo>
                <a:lnTo>
                  <a:pt x="96036" y="164580"/>
                </a:lnTo>
                <a:lnTo>
                  <a:pt x="96036" y="158508"/>
                </a:lnTo>
                <a:close/>
                <a:moveTo>
                  <a:pt x="109169" y="158508"/>
                </a:moveTo>
                <a:lnTo>
                  <a:pt x="109169" y="164580"/>
                </a:lnTo>
                <a:lnTo>
                  <a:pt x="103097" y="164580"/>
                </a:lnTo>
                <a:lnTo>
                  <a:pt x="103097" y="158508"/>
                </a:lnTo>
                <a:close/>
                <a:moveTo>
                  <a:pt x="116229" y="158508"/>
                </a:moveTo>
                <a:lnTo>
                  <a:pt x="116229" y="164580"/>
                </a:lnTo>
                <a:lnTo>
                  <a:pt x="110157" y="164580"/>
                </a:lnTo>
                <a:lnTo>
                  <a:pt x="110157" y="158508"/>
                </a:lnTo>
                <a:close/>
                <a:moveTo>
                  <a:pt x="123278" y="158508"/>
                </a:moveTo>
                <a:lnTo>
                  <a:pt x="123278" y="164580"/>
                </a:lnTo>
                <a:lnTo>
                  <a:pt x="117205" y="164580"/>
                </a:lnTo>
                <a:lnTo>
                  <a:pt x="117205" y="158508"/>
                </a:lnTo>
                <a:close/>
                <a:moveTo>
                  <a:pt x="130338" y="158508"/>
                </a:moveTo>
                <a:lnTo>
                  <a:pt x="130338" y="164580"/>
                </a:lnTo>
                <a:lnTo>
                  <a:pt x="124254" y="164580"/>
                </a:lnTo>
                <a:lnTo>
                  <a:pt x="124254" y="158508"/>
                </a:lnTo>
                <a:close/>
                <a:moveTo>
                  <a:pt x="137387" y="158508"/>
                </a:moveTo>
                <a:lnTo>
                  <a:pt x="137387" y="164580"/>
                </a:lnTo>
                <a:lnTo>
                  <a:pt x="131314" y="164580"/>
                </a:lnTo>
                <a:lnTo>
                  <a:pt x="131314" y="158508"/>
                </a:lnTo>
                <a:close/>
                <a:moveTo>
                  <a:pt x="144447" y="158508"/>
                </a:moveTo>
                <a:lnTo>
                  <a:pt x="144447" y="164580"/>
                </a:lnTo>
                <a:lnTo>
                  <a:pt x="138375" y="164580"/>
                </a:lnTo>
                <a:lnTo>
                  <a:pt x="138375" y="158508"/>
                </a:lnTo>
                <a:close/>
                <a:moveTo>
                  <a:pt x="151495" y="158508"/>
                </a:moveTo>
                <a:lnTo>
                  <a:pt x="151495" y="164580"/>
                </a:lnTo>
                <a:lnTo>
                  <a:pt x="145423" y="164580"/>
                </a:lnTo>
                <a:lnTo>
                  <a:pt x="145423" y="158508"/>
                </a:lnTo>
                <a:close/>
                <a:moveTo>
                  <a:pt x="158556" y="158508"/>
                </a:moveTo>
                <a:lnTo>
                  <a:pt x="158556" y="164580"/>
                </a:lnTo>
                <a:lnTo>
                  <a:pt x="152484" y="164580"/>
                </a:lnTo>
                <a:lnTo>
                  <a:pt x="152484" y="158508"/>
                </a:lnTo>
                <a:close/>
                <a:moveTo>
                  <a:pt x="165604" y="158508"/>
                </a:moveTo>
                <a:lnTo>
                  <a:pt x="165604" y="164580"/>
                </a:lnTo>
                <a:lnTo>
                  <a:pt x="159532" y="164580"/>
                </a:lnTo>
                <a:lnTo>
                  <a:pt x="159532" y="158508"/>
                </a:lnTo>
                <a:close/>
                <a:moveTo>
                  <a:pt x="172665" y="158508"/>
                </a:moveTo>
                <a:lnTo>
                  <a:pt x="172665" y="164580"/>
                </a:lnTo>
                <a:lnTo>
                  <a:pt x="166581" y="164580"/>
                </a:lnTo>
                <a:lnTo>
                  <a:pt x="166581" y="158508"/>
                </a:lnTo>
                <a:close/>
                <a:moveTo>
                  <a:pt x="179713" y="158508"/>
                </a:moveTo>
                <a:lnTo>
                  <a:pt x="179713" y="164580"/>
                </a:lnTo>
                <a:lnTo>
                  <a:pt x="173641" y="164580"/>
                </a:lnTo>
                <a:lnTo>
                  <a:pt x="173641" y="158508"/>
                </a:lnTo>
                <a:close/>
                <a:moveTo>
                  <a:pt x="186774" y="158508"/>
                </a:moveTo>
                <a:lnTo>
                  <a:pt x="186774" y="164580"/>
                </a:lnTo>
                <a:lnTo>
                  <a:pt x="180702" y="164580"/>
                </a:lnTo>
                <a:lnTo>
                  <a:pt x="180702" y="158508"/>
                </a:lnTo>
                <a:close/>
                <a:moveTo>
                  <a:pt x="193822" y="158508"/>
                </a:moveTo>
                <a:lnTo>
                  <a:pt x="193822" y="164580"/>
                </a:lnTo>
                <a:lnTo>
                  <a:pt x="187750" y="164580"/>
                </a:lnTo>
                <a:lnTo>
                  <a:pt x="187750" y="158508"/>
                </a:lnTo>
                <a:close/>
                <a:moveTo>
                  <a:pt x="200883" y="158508"/>
                </a:moveTo>
                <a:lnTo>
                  <a:pt x="200883" y="164580"/>
                </a:lnTo>
                <a:lnTo>
                  <a:pt x="194810" y="164580"/>
                </a:lnTo>
                <a:lnTo>
                  <a:pt x="194810" y="158508"/>
                </a:lnTo>
                <a:close/>
                <a:moveTo>
                  <a:pt x="207931" y="158508"/>
                </a:moveTo>
                <a:lnTo>
                  <a:pt x="207931" y="164580"/>
                </a:lnTo>
                <a:lnTo>
                  <a:pt x="201859" y="164580"/>
                </a:lnTo>
                <a:lnTo>
                  <a:pt x="201859" y="158508"/>
                </a:lnTo>
                <a:close/>
                <a:moveTo>
                  <a:pt x="214992" y="158508"/>
                </a:moveTo>
                <a:lnTo>
                  <a:pt x="214992" y="164580"/>
                </a:lnTo>
                <a:lnTo>
                  <a:pt x="208919" y="164580"/>
                </a:lnTo>
                <a:lnTo>
                  <a:pt x="208919" y="158508"/>
                </a:lnTo>
                <a:close/>
                <a:moveTo>
                  <a:pt x="222052" y="158508"/>
                </a:moveTo>
                <a:lnTo>
                  <a:pt x="222052" y="164580"/>
                </a:lnTo>
                <a:lnTo>
                  <a:pt x="215968" y="164580"/>
                </a:lnTo>
                <a:lnTo>
                  <a:pt x="215968" y="158508"/>
                </a:lnTo>
                <a:close/>
                <a:moveTo>
                  <a:pt x="229100" y="158508"/>
                </a:moveTo>
                <a:lnTo>
                  <a:pt x="229100" y="164580"/>
                </a:lnTo>
                <a:lnTo>
                  <a:pt x="223028" y="164580"/>
                </a:lnTo>
                <a:lnTo>
                  <a:pt x="223028" y="158508"/>
                </a:lnTo>
                <a:close/>
                <a:moveTo>
                  <a:pt x="236161" y="158508"/>
                </a:moveTo>
                <a:lnTo>
                  <a:pt x="236161" y="164580"/>
                </a:lnTo>
                <a:lnTo>
                  <a:pt x="230077" y="164580"/>
                </a:lnTo>
                <a:lnTo>
                  <a:pt x="230077" y="158508"/>
                </a:lnTo>
                <a:close/>
                <a:moveTo>
                  <a:pt x="243209" y="158508"/>
                </a:moveTo>
                <a:lnTo>
                  <a:pt x="243209" y="164580"/>
                </a:lnTo>
                <a:lnTo>
                  <a:pt x="237137" y="164580"/>
                </a:lnTo>
                <a:lnTo>
                  <a:pt x="237137" y="158508"/>
                </a:lnTo>
                <a:close/>
                <a:moveTo>
                  <a:pt x="250270" y="158508"/>
                </a:moveTo>
                <a:lnTo>
                  <a:pt x="250270" y="164580"/>
                </a:lnTo>
                <a:lnTo>
                  <a:pt x="244198" y="164580"/>
                </a:lnTo>
                <a:lnTo>
                  <a:pt x="244198" y="158508"/>
                </a:lnTo>
                <a:close/>
                <a:moveTo>
                  <a:pt x="257318" y="158508"/>
                </a:moveTo>
                <a:lnTo>
                  <a:pt x="257318" y="164580"/>
                </a:lnTo>
                <a:lnTo>
                  <a:pt x="251246" y="164580"/>
                </a:lnTo>
                <a:lnTo>
                  <a:pt x="251246" y="158508"/>
                </a:lnTo>
                <a:close/>
                <a:moveTo>
                  <a:pt x="264379" y="158508"/>
                </a:moveTo>
                <a:lnTo>
                  <a:pt x="264379" y="164580"/>
                </a:lnTo>
                <a:lnTo>
                  <a:pt x="258306" y="164580"/>
                </a:lnTo>
                <a:lnTo>
                  <a:pt x="258306" y="158508"/>
                </a:lnTo>
                <a:close/>
                <a:moveTo>
                  <a:pt x="271427" y="158508"/>
                </a:moveTo>
                <a:lnTo>
                  <a:pt x="271427" y="164580"/>
                </a:lnTo>
                <a:lnTo>
                  <a:pt x="265355" y="164580"/>
                </a:lnTo>
                <a:lnTo>
                  <a:pt x="265355" y="158508"/>
                </a:lnTo>
                <a:close/>
                <a:moveTo>
                  <a:pt x="278488" y="158508"/>
                </a:moveTo>
                <a:lnTo>
                  <a:pt x="278488" y="164580"/>
                </a:lnTo>
                <a:lnTo>
                  <a:pt x="272415" y="164580"/>
                </a:lnTo>
                <a:lnTo>
                  <a:pt x="272415" y="158508"/>
                </a:lnTo>
                <a:close/>
                <a:moveTo>
                  <a:pt x="10395" y="1"/>
                </a:moveTo>
                <a:lnTo>
                  <a:pt x="10395" y="2310"/>
                </a:lnTo>
                <a:lnTo>
                  <a:pt x="0" y="2310"/>
                </a:lnTo>
                <a:lnTo>
                  <a:pt x="0" y="3287"/>
                </a:lnTo>
                <a:lnTo>
                  <a:pt x="10395" y="3287"/>
                </a:lnTo>
                <a:lnTo>
                  <a:pt x="10395" y="9371"/>
                </a:lnTo>
                <a:lnTo>
                  <a:pt x="0" y="9371"/>
                </a:lnTo>
                <a:lnTo>
                  <a:pt x="0" y="10347"/>
                </a:lnTo>
                <a:lnTo>
                  <a:pt x="10395" y="10347"/>
                </a:lnTo>
                <a:lnTo>
                  <a:pt x="10395" y="16419"/>
                </a:lnTo>
                <a:lnTo>
                  <a:pt x="0" y="16419"/>
                </a:lnTo>
                <a:lnTo>
                  <a:pt x="0" y="17408"/>
                </a:lnTo>
                <a:lnTo>
                  <a:pt x="10395" y="17408"/>
                </a:lnTo>
                <a:lnTo>
                  <a:pt x="10395" y="23480"/>
                </a:lnTo>
                <a:lnTo>
                  <a:pt x="0" y="23480"/>
                </a:lnTo>
                <a:lnTo>
                  <a:pt x="0" y="24456"/>
                </a:lnTo>
                <a:lnTo>
                  <a:pt x="10395" y="24456"/>
                </a:lnTo>
                <a:lnTo>
                  <a:pt x="10395" y="30528"/>
                </a:lnTo>
                <a:lnTo>
                  <a:pt x="0" y="30528"/>
                </a:lnTo>
                <a:lnTo>
                  <a:pt x="0" y="31516"/>
                </a:lnTo>
                <a:lnTo>
                  <a:pt x="10395" y="31516"/>
                </a:lnTo>
                <a:lnTo>
                  <a:pt x="10395" y="37589"/>
                </a:lnTo>
                <a:lnTo>
                  <a:pt x="0" y="37589"/>
                </a:lnTo>
                <a:lnTo>
                  <a:pt x="0" y="38565"/>
                </a:lnTo>
                <a:lnTo>
                  <a:pt x="10395" y="38565"/>
                </a:lnTo>
                <a:lnTo>
                  <a:pt x="10395" y="44637"/>
                </a:lnTo>
                <a:lnTo>
                  <a:pt x="0" y="44637"/>
                </a:lnTo>
                <a:lnTo>
                  <a:pt x="0" y="45625"/>
                </a:lnTo>
                <a:lnTo>
                  <a:pt x="10395" y="45625"/>
                </a:lnTo>
                <a:lnTo>
                  <a:pt x="10395" y="51697"/>
                </a:lnTo>
                <a:lnTo>
                  <a:pt x="0" y="51697"/>
                </a:lnTo>
                <a:lnTo>
                  <a:pt x="0" y="52674"/>
                </a:lnTo>
                <a:lnTo>
                  <a:pt x="10395" y="52674"/>
                </a:lnTo>
                <a:lnTo>
                  <a:pt x="10395" y="58746"/>
                </a:lnTo>
                <a:lnTo>
                  <a:pt x="0" y="58746"/>
                </a:lnTo>
                <a:lnTo>
                  <a:pt x="0" y="59734"/>
                </a:lnTo>
                <a:lnTo>
                  <a:pt x="10395" y="59734"/>
                </a:lnTo>
                <a:lnTo>
                  <a:pt x="10395" y="65806"/>
                </a:lnTo>
                <a:lnTo>
                  <a:pt x="0" y="65806"/>
                </a:lnTo>
                <a:lnTo>
                  <a:pt x="0" y="66783"/>
                </a:lnTo>
                <a:lnTo>
                  <a:pt x="10395" y="66783"/>
                </a:lnTo>
                <a:lnTo>
                  <a:pt x="10395" y="72867"/>
                </a:lnTo>
                <a:lnTo>
                  <a:pt x="0" y="72867"/>
                </a:lnTo>
                <a:lnTo>
                  <a:pt x="0" y="73843"/>
                </a:lnTo>
                <a:lnTo>
                  <a:pt x="10395" y="73843"/>
                </a:lnTo>
                <a:lnTo>
                  <a:pt x="10395" y="79927"/>
                </a:lnTo>
                <a:lnTo>
                  <a:pt x="0" y="79927"/>
                </a:lnTo>
                <a:lnTo>
                  <a:pt x="0" y="80903"/>
                </a:lnTo>
                <a:lnTo>
                  <a:pt x="10395" y="80903"/>
                </a:lnTo>
                <a:lnTo>
                  <a:pt x="10395" y="86976"/>
                </a:lnTo>
                <a:lnTo>
                  <a:pt x="0" y="86976"/>
                </a:lnTo>
                <a:lnTo>
                  <a:pt x="0" y="87964"/>
                </a:lnTo>
                <a:lnTo>
                  <a:pt x="10395" y="87964"/>
                </a:lnTo>
                <a:lnTo>
                  <a:pt x="10395" y="94036"/>
                </a:lnTo>
                <a:lnTo>
                  <a:pt x="0" y="94036"/>
                </a:lnTo>
                <a:lnTo>
                  <a:pt x="0" y="95012"/>
                </a:lnTo>
                <a:lnTo>
                  <a:pt x="10395" y="95012"/>
                </a:lnTo>
                <a:lnTo>
                  <a:pt x="10395" y="101085"/>
                </a:lnTo>
                <a:lnTo>
                  <a:pt x="0" y="101085"/>
                </a:lnTo>
                <a:lnTo>
                  <a:pt x="0" y="102073"/>
                </a:lnTo>
                <a:lnTo>
                  <a:pt x="10395" y="102073"/>
                </a:lnTo>
                <a:lnTo>
                  <a:pt x="10395" y="108145"/>
                </a:lnTo>
                <a:lnTo>
                  <a:pt x="0" y="108145"/>
                </a:lnTo>
                <a:lnTo>
                  <a:pt x="0" y="109121"/>
                </a:lnTo>
                <a:lnTo>
                  <a:pt x="10395" y="109121"/>
                </a:lnTo>
                <a:lnTo>
                  <a:pt x="10395" y="115193"/>
                </a:lnTo>
                <a:lnTo>
                  <a:pt x="0" y="115193"/>
                </a:lnTo>
                <a:lnTo>
                  <a:pt x="0" y="116182"/>
                </a:lnTo>
                <a:lnTo>
                  <a:pt x="10395" y="116182"/>
                </a:lnTo>
                <a:lnTo>
                  <a:pt x="10395" y="122254"/>
                </a:lnTo>
                <a:lnTo>
                  <a:pt x="0" y="122254"/>
                </a:lnTo>
                <a:lnTo>
                  <a:pt x="0" y="123230"/>
                </a:lnTo>
                <a:lnTo>
                  <a:pt x="10395" y="123230"/>
                </a:lnTo>
                <a:lnTo>
                  <a:pt x="10395" y="129302"/>
                </a:lnTo>
                <a:lnTo>
                  <a:pt x="0" y="129302"/>
                </a:lnTo>
                <a:lnTo>
                  <a:pt x="0" y="130279"/>
                </a:lnTo>
                <a:lnTo>
                  <a:pt x="10395" y="130279"/>
                </a:lnTo>
                <a:lnTo>
                  <a:pt x="10395" y="136363"/>
                </a:lnTo>
                <a:lnTo>
                  <a:pt x="0" y="136363"/>
                </a:lnTo>
                <a:lnTo>
                  <a:pt x="0" y="137339"/>
                </a:lnTo>
                <a:lnTo>
                  <a:pt x="10395" y="137339"/>
                </a:lnTo>
                <a:lnTo>
                  <a:pt x="10395" y="143411"/>
                </a:lnTo>
                <a:lnTo>
                  <a:pt x="0" y="143411"/>
                </a:lnTo>
                <a:lnTo>
                  <a:pt x="0" y="144387"/>
                </a:lnTo>
                <a:lnTo>
                  <a:pt x="10395" y="144387"/>
                </a:lnTo>
                <a:lnTo>
                  <a:pt x="10395" y="150472"/>
                </a:lnTo>
                <a:lnTo>
                  <a:pt x="0" y="150472"/>
                </a:lnTo>
                <a:lnTo>
                  <a:pt x="0" y="151448"/>
                </a:lnTo>
                <a:lnTo>
                  <a:pt x="10395" y="151448"/>
                </a:lnTo>
                <a:lnTo>
                  <a:pt x="10395" y="157520"/>
                </a:lnTo>
                <a:lnTo>
                  <a:pt x="0" y="157520"/>
                </a:lnTo>
                <a:lnTo>
                  <a:pt x="0" y="158508"/>
                </a:lnTo>
                <a:lnTo>
                  <a:pt x="10395" y="158508"/>
                </a:lnTo>
                <a:lnTo>
                  <a:pt x="10395" y="164580"/>
                </a:lnTo>
                <a:lnTo>
                  <a:pt x="0" y="164580"/>
                </a:lnTo>
                <a:lnTo>
                  <a:pt x="0" y="165557"/>
                </a:lnTo>
                <a:lnTo>
                  <a:pt x="10395" y="165557"/>
                </a:lnTo>
                <a:lnTo>
                  <a:pt x="10395" y="169248"/>
                </a:lnTo>
                <a:lnTo>
                  <a:pt x="11371" y="169248"/>
                </a:lnTo>
                <a:lnTo>
                  <a:pt x="11371" y="165557"/>
                </a:lnTo>
                <a:lnTo>
                  <a:pt x="17455" y="165557"/>
                </a:lnTo>
                <a:lnTo>
                  <a:pt x="17455" y="169248"/>
                </a:lnTo>
                <a:lnTo>
                  <a:pt x="18431" y="169248"/>
                </a:lnTo>
                <a:lnTo>
                  <a:pt x="18431" y="165557"/>
                </a:lnTo>
                <a:lnTo>
                  <a:pt x="24503" y="165557"/>
                </a:lnTo>
                <a:lnTo>
                  <a:pt x="24503" y="169248"/>
                </a:lnTo>
                <a:lnTo>
                  <a:pt x="25492" y="169248"/>
                </a:lnTo>
                <a:lnTo>
                  <a:pt x="25492" y="165557"/>
                </a:lnTo>
                <a:lnTo>
                  <a:pt x="31564" y="165557"/>
                </a:lnTo>
                <a:lnTo>
                  <a:pt x="31564" y="169248"/>
                </a:lnTo>
                <a:lnTo>
                  <a:pt x="32540" y="169248"/>
                </a:lnTo>
                <a:lnTo>
                  <a:pt x="32540" y="165557"/>
                </a:lnTo>
                <a:lnTo>
                  <a:pt x="38612" y="165557"/>
                </a:lnTo>
                <a:lnTo>
                  <a:pt x="38612" y="169248"/>
                </a:lnTo>
                <a:lnTo>
                  <a:pt x="39601" y="169248"/>
                </a:lnTo>
                <a:lnTo>
                  <a:pt x="39601" y="165557"/>
                </a:lnTo>
                <a:lnTo>
                  <a:pt x="45673" y="165557"/>
                </a:lnTo>
                <a:lnTo>
                  <a:pt x="45673" y="169248"/>
                </a:lnTo>
                <a:lnTo>
                  <a:pt x="46649" y="169248"/>
                </a:lnTo>
                <a:lnTo>
                  <a:pt x="46649" y="165557"/>
                </a:lnTo>
                <a:lnTo>
                  <a:pt x="52721" y="165557"/>
                </a:lnTo>
                <a:lnTo>
                  <a:pt x="52721" y="169248"/>
                </a:lnTo>
                <a:lnTo>
                  <a:pt x="53709" y="169248"/>
                </a:lnTo>
                <a:lnTo>
                  <a:pt x="53709" y="165557"/>
                </a:lnTo>
                <a:lnTo>
                  <a:pt x="59782" y="165557"/>
                </a:lnTo>
                <a:lnTo>
                  <a:pt x="59782" y="169248"/>
                </a:lnTo>
                <a:lnTo>
                  <a:pt x="60758" y="169248"/>
                </a:lnTo>
                <a:lnTo>
                  <a:pt x="60758" y="165557"/>
                </a:lnTo>
                <a:lnTo>
                  <a:pt x="66842" y="165557"/>
                </a:lnTo>
                <a:lnTo>
                  <a:pt x="66842" y="169248"/>
                </a:lnTo>
                <a:lnTo>
                  <a:pt x="67818" y="169248"/>
                </a:lnTo>
                <a:lnTo>
                  <a:pt x="67818" y="165557"/>
                </a:lnTo>
                <a:lnTo>
                  <a:pt x="73902" y="165557"/>
                </a:lnTo>
                <a:lnTo>
                  <a:pt x="73902" y="169248"/>
                </a:lnTo>
                <a:lnTo>
                  <a:pt x="74879" y="169248"/>
                </a:lnTo>
                <a:lnTo>
                  <a:pt x="74879" y="165557"/>
                </a:lnTo>
                <a:lnTo>
                  <a:pt x="80951" y="165557"/>
                </a:lnTo>
                <a:lnTo>
                  <a:pt x="80951" y="169248"/>
                </a:lnTo>
                <a:lnTo>
                  <a:pt x="81939" y="169248"/>
                </a:lnTo>
                <a:lnTo>
                  <a:pt x="81939" y="165557"/>
                </a:lnTo>
                <a:lnTo>
                  <a:pt x="88011" y="165557"/>
                </a:lnTo>
                <a:lnTo>
                  <a:pt x="88011" y="169248"/>
                </a:lnTo>
                <a:lnTo>
                  <a:pt x="88988" y="169248"/>
                </a:lnTo>
                <a:lnTo>
                  <a:pt x="88988" y="165557"/>
                </a:lnTo>
                <a:lnTo>
                  <a:pt x="95060" y="165557"/>
                </a:lnTo>
                <a:lnTo>
                  <a:pt x="95060" y="169248"/>
                </a:lnTo>
                <a:lnTo>
                  <a:pt x="96048" y="169248"/>
                </a:lnTo>
                <a:lnTo>
                  <a:pt x="96048" y="165557"/>
                </a:lnTo>
                <a:lnTo>
                  <a:pt x="102120" y="165557"/>
                </a:lnTo>
                <a:lnTo>
                  <a:pt x="102120" y="169248"/>
                </a:lnTo>
                <a:lnTo>
                  <a:pt x="103097" y="169248"/>
                </a:lnTo>
                <a:lnTo>
                  <a:pt x="103097" y="165557"/>
                </a:lnTo>
                <a:lnTo>
                  <a:pt x="109169" y="165557"/>
                </a:lnTo>
                <a:lnTo>
                  <a:pt x="109169" y="169248"/>
                </a:lnTo>
                <a:lnTo>
                  <a:pt x="110157" y="169248"/>
                </a:lnTo>
                <a:lnTo>
                  <a:pt x="110157" y="165557"/>
                </a:lnTo>
                <a:lnTo>
                  <a:pt x="116229" y="165557"/>
                </a:lnTo>
                <a:lnTo>
                  <a:pt x="116229" y="169248"/>
                </a:lnTo>
                <a:lnTo>
                  <a:pt x="117205" y="169248"/>
                </a:lnTo>
                <a:lnTo>
                  <a:pt x="117205" y="165557"/>
                </a:lnTo>
                <a:lnTo>
                  <a:pt x="123278" y="165557"/>
                </a:lnTo>
                <a:lnTo>
                  <a:pt x="123278" y="169248"/>
                </a:lnTo>
                <a:lnTo>
                  <a:pt x="124254" y="169248"/>
                </a:lnTo>
                <a:lnTo>
                  <a:pt x="124254" y="165557"/>
                </a:lnTo>
                <a:lnTo>
                  <a:pt x="130338" y="165557"/>
                </a:lnTo>
                <a:lnTo>
                  <a:pt x="130338" y="169248"/>
                </a:lnTo>
                <a:lnTo>
                  <a:pt x="131314" y="169248"/>
                </a:lnTo>
                <a:lnTo>
                  <a:pt x="131314" y="165557"/>
                </a:lnTo>
                <a:lnTo>
                  <a:pt x="137387" y="165557"/>
                </a:lnTo>
                <a:lnTo>
                  <a:pt x="137387" y="169248"/>
                </a:lnTo>
                <a:lnTo>
                  <a:pt x="138363" y="169248"/>
                </a:lnTo>
                <a:lnTo>
                  <a:pt x="138363" y="165557"/>
                </a:lnTo>
                <a:lnTo>
                  <a:pt x="144447" y="165557"/>
                </a:lnTo>
                <a:lnTo>
                  <a:pt x="144447" y="169248"/>
                </a:lnTo>
                <a:lnTo>
                  <a:pt x="145423" y="169248"/>
                </a:lnTo>
                <a:lnTo>
                  <a:pt x="145423" y="165557"/>
                </a:lnTo>
                <a:lnTo>
                  <a:pt x="151495" y="165557"/>
                </a:lnTo>
                <a:lnTo>
                  <a:pt x="151495" y="169248"/>
                </a:lnTo>
                <a:lnTo>
                  <a:pt x="152484" y="169248"/>
                </a:lnTo>
                <a:lnTo>
                  <a:pt x="152484" y="165557"/>
                </a:lnTo>
                <a:lnTo>
                  <a:pt x="158556" y="165557"/>
                </a:lnTo>
                <a:lnTo>
                  <a:pt x="158556" y="169248"/>
                </a:lnTo>
                <a:lnTo>
                  <a:pt x="159532" y="169248"/>
                </a:lnTo>
                <a:lnTo>
                  <a:pt x="159532" y="165557"/>
                </a:lnTo>
                <a:lnTo>
                  <a:pt x="165604" y="165557"/>
                </a:lnTo>
                <a:lnTo>
                  <a:pt x="165604" y="169248"/>
                </a:lnTo>
                <a:lnTo>
                  <a:pt x="166593" y="169248"/>
                </a:lnTo>
                <a:lnTo>
                  <a:pt x="166593" y="165557"/>
                </a:lnTo>
                <a:lnTo>
                  <a:pt x="172665" y="165557"/>
                </a:lnTo>
                <a:lnTo>
                  <a:pt x="172665" y="169248"/>
                </a:lnTo>
                <a:lnTo>
                  <a:pt x="173641" y="169248"/>
                </a:lnTo>
                <a:lnTo>
                  <a:pt x="173641" y="165557"/>
                </a:lnTo>
                <a:lnTo>
                  <a:pt x="179713" y="165557"/>
                </a:lnTo>
                <a:lnTo>
                  <a:pt x="179713" y="169248"/>
                </a:lnTo>
                <a:lnTo>
                  <a:pt x="180702" y="169248"/>
                </a:lnTo>
                <a:lnTo>
                  <a:pt x="180702" y="165557"/>
                </a:lnTo>
                <a:lnTo>
                  <a:pt x="186774" y="165557"/>
                </a:lnTo>
                <a:lnTo>
                  <a:pt x="186774" y="169248"/>
                </a:lnTo>
                <a:lnTo>
                  <a:pt x="187750" y="169248"/>
                </a:lnTo>
                <a:lnTo>
                  <a:pt x="187750" y="165557"/>
                </a:lnTo>
                <a:lnTo>
                  <a:pt x="193822" y="165557"/>
                </a:lnTo>
                <a:lnTo>
                  <a:pt x="193822" y="169248"/>
                </a:lnTo>
                <a:lnTo>
                  <a:pt x="194810" y="169248"/>
                </a:lnTo>
                <a:lnTo>
                  <a:pt x="194810" y="165557"/>
                </a:lnTo>
                <a:lnTo>
                  <a:pt x="200883" y="165557"/>
                </a:lnTo>
                <a:lnTo>
                  <a:pt x="200883" y="169248"/>
                </a:lnTo>
                <a:lnTo>
                  <a:pt x="201859" y="169248"/>
                </a:lnTo>
                <a:lnTo>
                  <a:pt x="201859" y="165557"/>
                </a:lnTo>
                <a:lnTo>
                  <a:pt x="207931" y="165557"/>
                </a:lnTo>
                <a:lnTo>
                  <a:pt x="207931" y="169248"/>
                </a:lnTo>
                <a:lnTo>
                  <a:pt x="208919" y="169248"/>
                </a:lnTo>
                <a:lnTo>
                  <a:pt x="208919" y="165557"/>
                </a:lnTo>
                <a:lnTo>
                  <a:pt x="214992" y="165557"/>
                </a:lnTo>
                <a:lnTo>
                  <a:pt x="214992" y="169248"/>
                </a:lnTo>
                <a:lnTo>
                  <a:pt x="215968" y="169248"/>
                </a:lnTo>
                <a:lnTo>
                  <a:pt x="215968" y="165557"/>
                </a:lnTo>
                <a:lnTo>
                  <a:pt x="222040" y="165557"/>
                </a:lnTo>
                <a:lnTo>
                  <a:pt x="222040" y="169248"/>
                </a:lnTo>
                <a:lnTo>
                  <a:pt x="223028" y="169248"/>
                </a:lnTo>
                <a:lnTo>
                  <a:pt x="223028" y="165557"/>
                </a:lnTo>
                <a:lnTo>
                  <a:pt x="229100" y="165557"/>
                </a:lnTo>
                <a:lnTo>
                  <a:pt x="229100" y="169248"/>
                </a:lnTo>
                <a:lnTo>
                  <a:pt x="230077" y="169248"/>
                </a:lnTo>
                <a:lnTo>
                  <a:pt x="230077" y="165557"/>
                </a:lnTo>
                <a:lnTo>
                  <a:pt x="236161" y="165557"/>
                </a:lnTo>
                <a:lnTo>
                  <a:pt x="236161" y="169248"/>
                </a:lnTo>
                <a:lnTo>
                  <a:pt x="237137" y="169248"/>
                </a:lnTo>
                <a:lnTo>
                  <a:pt x="237137" y="165557"/>
                </a:lnTo>
                <a:lnTo>
                  <a:pt x="243209" y="165557"/>
                </a:lnTo>
                <a:lnTo>
                  <a:pt x="243209" y="169248"/>
                </a:lnTo>
                <a:lnTo>
                  <a:pt x="244198" y="169248"/>
                </a:lnTo>
                <a:lnTo>
                  <a:pt x="244198" y="165557"/>
                </a:lnTo>
                <a:lnTo>
                  <a:pt x="250270" y="165557"/>
                </a:lnTo>
                <a:lnTo>
                  <a:pt x="250270" y="169248"/>
                </a:lnTo>
                <a:lnTo>
                  <a:pt x="251246" y="169248"/>
                </a:lnTo>
                <a:lnTo>
                  <a:pt x="251246" y="165557"/>
                </a:lnTo>
                <a:lnTo>
                  <a:pt x="257318" y="165557"/>
                </a:lnTo>
                <a:lnTo>
                  <a:pt x="257318" y="169248"/>
                </a:lnTo>
                <a:lnTo>
                  <a:pt x="258306" y="169248"/>
                </a:lnTo>
                <a:lnTo>
                  <a:pt x="258306" y="165557"/>
                </a:lnTo>
                <a:lnTo>
                  <a:pt x="264379" y="165557"/>
                </a:lnTo>
                <a:lnTo>
                  <a:pt x="264379" y="169248"/>
                </a:lnTo>
                <a:lnTo>
                  <a:pt x="265355" y="169248"/>
                </a:lnTo>
                <a:lnTo>
                  <a:pt x="265355" y="165557"/>
                </a:lnTo>
                <a:lnTo>
                  <a:pt x="271427" y="165557"/>
                </a:lnTo>
                <a:lnTo>
                  <a:pt x="271427" y="169248"/>
                </a:lnTo>
                <a:lnTo>
                  <a:pt x="272415" y="169248"/>
                </a:lnTo>
                <a:lnTo>
                  <a:pt x="272415" y="165557"/>
                </a:lnTo>
                <a:lnTo>
                  <a:pt x="278488" y="165557"/>
                </a:lnTo>
                <a:lnTo>
                  <a:pt x="278488" y="169248"/>
                </a:lnTo>
                <a:lnTo>
                  <a:pt x="279464" y="169248"/>
                </a:lnTo>
                <a:lnTo>
                  <a:pt x="279464" y="165557"/>
                </a:lnTo>
                <a:lnTo>
                  <a:pt x="287858" y="165557"/>
                </a:lnTo>
                <a:lnTo>
                  <a:pt x="287858" y="164580"/>
                </a:lnTo>
                <a:lnTo>
                  <a:pt x="279476" y="164580"/>
                </a:lnTo>
                <a:lnTo>
                  <a:pt x="279476" y="158508"/>
                </a:lnTo>
                <a:lnTo>
                  <a:pt x="287870" y="158508"/>
                </a:lnTo>
                <a:lnTo>
                  <a:pt x="287870" y="157520"/>
                </a:lnTo>
                <a:lnTo>
                  <a:pt x="279476" y="157520"/>
                </a:lnTo>
                <a:lnTo>
                  <a:pt x="279476" y="151448"/>
                </a:lnTo>
                <a:lnTo>
                  <a:pt x="287870" y="151448"/>
                </a:lnTo>
                <a:lnTo>
                  <a:pt x="287870" y="150472"/>
                </a:lnTo>
                <a:lnTo>
                  <a:pt x="279476" y="150472"/>
                </a:lnTo>
                <a:lnTo>
                  <a:pt x="279476" y="144399"/>
                </a:lnTo>
                <a:lnTo>
                  <a:pt x="287870" y="144399"/>
                </a:lnTo>
                <a:lnTo>
                  <a:pt x="287870" y="143411"/>
                </a:lnTo>
                <a:lnTo>
                  <a:pt x="279476" y="143411"/>
                </a:lnTo>
                <a:lnTo>
                  <a:pt x="279476" y="137339"/>
                </a:lnTo>
                <a:lnTo>
                  <a:pt x="287870" y="137339"/>
                </a:lnTo>
                <a:lnTo>
                  <a:pt x="287870" y="136363"/>
                </a:lnTo>
                <a:lnTo>
                  <a:pt x="279476" y="136363"/>
                </a:lnTo>
                <a:lnTo>
                  <a:pt x="279476" y="130279"/>
                </a:lnTo>
                <a:lnTo>
                  <a:pt x="287870" y="130279"/>
                </a:lnTo>
                <a:lnTo>
                  <a:pt x="287870" y="129302"/>
                </a:lnTo>
                <a:lnTo>
                  <a:pt x="279476" y="129302"/>
                </a:lnTo>
                <a:lnTo>
                  <a:pt x="279476" y="123230"/>
                </a:lnTo>
                <a:lnTo>
                  <a:pt x="287870" y="123230"/>
                </a:lnTo>
                <a:lnTo>
                  <a:pt x="287870" y="122254"/>
                </a:lnTo>
                <a:lnTo>
                  <a:pt x="279476" y="122254"/>
                </a:lnTo>
                <a:lnTo>
                  <a:pt x="279476" y="116182"/>
                </a:lnTo>
                <a:lnTo>
                  <a:pt x="287870" y="116182"/>
                </a:lnTo>
                <a:lnTo>
                  <a:pt x="287870" y="115193"/>
                </a:lnTo>
                <a:lnTo>
                  <a:pt x="279476" y="115193"/>
                </a:lnTo>
                <a:lnTo>
                  <a:pt x="279476" y="109121"/>
                </a:lnTo>
                <a:lnTo>
                  <a:pt x="287870" y="109121"/>
                </a:lnTo>
                <a:lnTo>
                  <a:pt x="287870" y="108145"/>
                </a:lnTo>
                <a:lnTo>
                  <a:pt x="279476" y="108145"/>
                </a:lnTo>
                <a:lnTo>
                  <a:pt x="279476" y="102061"/>
                </a:lnTo>
                <a:lnTo>
                  <a:pt x="287870" y="102061"/>
                </a:lnTo>
                <a:lnTo>
                  <a:pt x="287870" y="101085"/>
                </a:lnTo>
                <a:lnTo>
                  <a:pt x="279476" y="101085"/>
                </a:lnTo>
                <a:lnTo>
                  <a:pt x="279476" y="95012"/>
                </a:lnTo>
                <a:lnTo>
                  <a:pt x="287870" y="95012"/>
                </a:lnTo>
                <a:lnTo>
                  <a:pt x="287870" y="94024"/>
                </a:lnTo>
                <a:lnTo>
                  <a:pt x="279476" y="94024"/>
                </a:lnTo>
                <a:lnTo>
                  <a:pt x="279476" y="87952"/>
                </a:lnTo>
                <a:lnTo>
                  <a:pt x="287870" y="87952"/>
                </a:lnTo>
                <a:lnTo>
                  <a:pt x="287870" y="86976"/>
                </a:lnTo>
                <a:lnTo>
                  <a:pt x="279476" y="86976"/>
                </a:lnTo>
                <a:lnTo>
                  <a:pt x="279476" y="80903"/>
                </a:lnTo>
                <a:lnTo>
                  <a:pt x="287870" y="80903"/>
                </a:lnTo>
                <a:lnTo>
                  <a:pt x="287870" y="79927"/>
                </a:lnTo>
                <a:lnTo>
                  <a:pt x="279476" y="79927"/>
                </a:lnTo>
                <a:lnTo>
                  <a:pt x="279476" y="73843"/>
                </a:lnTo>
                <a:lnTo>
                  <a:pt x="287870" y="73843"/>
                </a:lnTo>
                <a:lnTo>
                  <a:pt x="287870" y="72867"/>
                </a:lnTo>
                <a:lnTo>
                  <a:pt x="279476" y="72867"/>
                </a:lnTo>
                <a:lnTo>
                  <a:pt x="279476" y="66783"/>
                </a:lnTo>
                <a:lnTo>
                  <a:pt x="287870" y="66783"/>
                </a:lnTo>
                <a:lnTo>
                  <a:pt x="287870" y="65806"/>
                </a:lnTo>
                <a:lnTo>
                  <a:pt x="279476" y="65806"/>
                </a:lnTo>
                <a:lnTo>
                  <a:pt x="279476" y="59734"/>
                </a:lnTo>
                <a:lnTo>
                  <a:pt x="287870" y="59734"/>
                </a:lnTo>
                <a:lnTo>
                  <a:pt x="287870" y="58746"/>
                </a:lnTo>
                <a:lnTo>
                  <a:pt x="279476" y="58746"/>
                </a:lnTo>
                <a:lnTo>
                  <a:pt x="279476" y="52674"/>
                </a:lnTo>
                <a:lnTo>
                  <a:pt x="287870" y="52674"/>
                </a:lnTo>
                <a:lnTo>
                  <a:pt x="287870" y="51697"/>
                </a:lnTo>
                <a:lnTo>
                  <a:pt x="279476" y="51697"/>
                </a:lnTo>
                <a:lnTo>
                  <a:pt x="279476" y="45625"/>
                </a:lnTo>
                <a:lnTo>
                  <a:pt x="287870" y="45625"/>
                </a:lnTo>
                <a:lnTo>
                  <a:pt x="287870" y="44637"/>
                </a:lnTo>
                <a:lnTo>
                  <a:pt x="279476" y="44637"/>
                </a:lnTo>
                <a:lnTo>
                  <a:pt x="279476" y="38565"/>
                </a:lnTo>
                <a:lnTo>
                  <a:pt x="287870" y="38565"/>
                </a:lnTo>
                <a:lnTo>
                  <a:pt x="287870" y="37589"/>
                </a:lnTo>
                <a:lnTo>
                  <a:pt x="279476" y="37589"/>
                </a:lnTo>
                <a:lnTo>
                  <a:pt x="279476" y="31516"/>
                </a:lnTo>
                <a:lnTo>
                  <a:pt x="287870" y="31516"/>
                </a:lnTo>
                <a:lnTo>
                  <a:pt x="287870" y="30528"/>
                </a:lnTo>
                <a:lnTo>
                  <a:pt x="279476" y="30528"/>
                </a:lnTo>
                <a:lnTo>
                  <a:pt x="279476" y="24456"/>
                </a:lnTo>
                <a:lnTo>
                  <a:pt x="287870" y="24456"/>
                </a:lnTo>
                <a:lnTo>
                  <a:pt x="287870" y="23480"/>
                </a:lnTo>
                <a:lnTo>
                  <a:pt x="279476" y="23480"/>
                </a:lnTo>
                <a:lnTo>
                  <a:pt x="279476" y="17408"/>
                </a:lnTo>
                <a:lnTo>
                  <a:pt x="287870" y="17408"/>
                </a:lnTo>
                <a:lnTo>
                  <a:pt x="287870" y="16419"/>
                </a:lnTo>
                <a:lnTo>
                  <a:pt x="279476" y="16419"/>
                </a:lnTo>
                <a:lnTo>
                  <a:pt x="279476" y="10347"/>
                </a:lnTo>
                <a:lnTo>
                  <a:pt x="287870" y="10347"/>
                </a:lnTo>
                <a:lnTo>
                  <a:pt x="287870" y="9371"/>
                </a:lnTo>
                <a:lnTo>
                  <a:pt x="279476" y="9371"/>
                </a:lnTo>
                <a:lnTo>
                  <a:pt x="279476" y="3287"/>
                </a:lnTo>
                <a:lnTo>
                  <a:pt x="287870" y="3287"/>
                </a:lnTo>
                <a:lnTo>
                  <a:pt x="287870" y="2310"/>
                </a:lnTo>
                <a:lnTo>
                  <a:pt x="279476" y="2310"/>
                </a:lnTo>
                <a:lnTo>
                  <a:pt x="279476" y="1"/>
                </a:lnTo>
                <a:lnTo>
                  <a:pt x="278488" y="1"/>
                </a:lnTo>
                <a:lnTo>
                  <a:pt x="278488" y="2310"/>
                </a:lnTo>
                <a:lnTo>
                  <a:pt x="272415" y="2310"/>
                </a:lnTo>
                <a:lnTo>
                  <a:pt x="272415" y="1"/>
                </a:lnTo>
                <a:lnTo>
                  <a:pt x="271439" y="1"/>
                </a:lnTo>
                <a:lnTo>
                  <a:pt x="271439" y="2310"/>
                </a:lnTo>
                <a:lnTo>
                  <a:pt x="265367" y="2310"/>
                </a:lnTo>
                <a:lnTo>
                  <a:pt x="265367" y="1"/>
                </a:lnTo>
                <a:lnTo>
                  <a:pt x="264379" y="1"/>
                </a:lnTo>
                <a:lnTo>
                  <a:pt x="264379" y="2310"/>
                </a:lnTo>
                <a:lnTo>
                  <a:pt x="258306" y="2310"/>
                </a:lnTo>
                <a:lnTo>
                  <a:pt x="258306" y="1"/>
                </a:lnTo>
                <a:lnTo>
                  <a:pt x="257330" y="1"/>
                </a:lnTo>
                <a:lnTo>
                  <a:pt x="257330" y="2310"/>
                </a:lnTo>
                <a:lnTo>
                  <a:pt x="251258" y="2310"/>
                </a:lnTo>
                <a:lnTo>
                  <a:pt x="251258" y="1"/>
                </a:lnTo>
                <a:lnTo>
                  <a:pt x="250270" y="1"/>
                </a:lnTo>
                <a:lnTo>
                  <a:pt x="250270" y="2310"/>
                </a:lnTo>
                <a:lnTo>
                  <a:pt x="244198" y="2310"/>
                </a:lnTo>
                <a:lnTo>
                  <a:pt x="244198" y="1"/>
                </a:lnTo>
                <a:lnTo>
                  <a:pt x="243221" y="1"/>
                </a:lnTo>
                <a:lnTo>
                  <a:pt x="243221" y="2310"/>
                </a:lnTo>
                <a:lnTo>
                  <a:pt x="237137" y="2310"/>
                </a:lnTo>
                <a:lnTo>
                  <a:pt x="237137" y="1"/>
                </a:lnTo>
                <a:lnTo>
                  <a:pt x="236161" y="1"/>
                </a:lnTo>
                <a:lnTo>
                  <a:pt x="236161" y="2310"/>
                </a:lnTo>
                <a:lnTo>
                  <a:pt x="230089" y="2310"/>
                </a:lnTo>
                <a:lnTo>
                  <a:pt x="230089" y="1"/>
                </a:lnTo>
                <a:lnTo>
                  <a:pt x="229100" y="1"/>
                </a:lnTo>
                <a:lnTo>
                  <a:pt x="229100" y="2310"/>
                </a:lnTo>
                <a:lnTo>
                  <a:pt x="223028" y="2310"/>
                </a:lnTo>
                <a:lnTo>
                  <a:pt x="223028" y="1"/>
                </a:lnTo>
                <a:lnTo>
                  <a:pt x="222052" y="1"/>
                </a:lnTo>
                <a:lnTo>
                  <a:pt x="222052" y="2310"/>
                </a:lnTo>
                <a:lnTo>
                  <a:pt x="215980" y="2310"/>
                </a:lnTo>
                <a:lnTo>
                  <a:pt x="215980" y="1"/>
                </a:lnTo>
                <a:lnTo>
                  <a:pt x="214992" y="1"/>
                </a:lnTo>
                <a:lnTo>
                  <a:pt x="214992" y="2310"/>
                </a:lnTo>
                <a:lnTo>
                  <a:pt x="208919" y="2310"/>
                </a:lnTo>
                <a:lnTo>
                  <a:pt x="208919" y="1"/>
                </a:lnTo>
                <a:lnTo>
                  <a:pt x="207943" y="1"/>
                </a:lnTo>
                <a:lnTo>
                  <a:pt x="207943" y="2310"/>
                </a:lnTo>
                <a:lnTo>
                  <a:pt x="201871" y="2310"/>
                </a:lnTo>
                <a:lnTo>
                  <a:pt x="201871" y="1"/>
                </a:lnTo>
                <a:lnTo>
                  <a:pt x="200883" y="1"/>
                </a:lnTo>
                <a:lnTo>
                  <a:pt x="200883" y="2310"/>
                </a:lnTo>
                <a:lnTo>
                  <a:pt x="194810" y="2310"/>
                </a:lnTo>
                <a:lnTo>
                  <a:pt x="194810" y="1"/>
                </a:lnTo>
                <a:lnTo>
                  <a:pt x="193834" y="1"/>
                </a:lnTo>
                <a:lnTo>
                  <a:pt x="193834" y="2310"/>
                </a:lnTo>
                <a:lnTo>
                  <a:pt x="187762" y="2310"/>
                </a:lnTo>
                <a:lnTo>
                  <a:pt x="187762" y="1"/>
                </a:lnTo>
                <a:lnTo>
                  <a:pt x="186774" y="1"/>
                </a:lnTo>
                <a:lnTo>
                  <a:pt x="186774" y="2310"/>
                </a:lnTo>
                <a:lnTo>
                  <a:pt x="180702" y="2310"/>
                </a:lnTo>
                <a:lnTo>
                  <a:pt x="180702" y="1"/>
                </a:lnTo>
                <a:lnTo>
                  <a:pt x="179713" y="1"/>
                </a:lnTo>
                <a:lnTo>
                  <a:pt x="179713" y="2310"/>
                </a:lnTo>
                <a:lnTo>
                  <a:pt x="173641" y="2310"/>
                </a:lnTo>
                <a:lnTo>
                  <a:pt x="173641" y="1"/>
                </a:lnTo>
                <a:lnTo>
                  <a:pt x="172665" y="1"/>
                </a:lnTo>
                <a:lnTo>
                  <a:pt x="172665" y="2310"/>
                </a:lnTo>
                <a:lnTo>
                  <a:pt x="166581" y="2310"/>
                </a:lnTo>
                <a:lnTo>
                  <a:pt x="166581" y="1"/>
                </a:lnTo>
                <a:lnTo>
                  <a:pt x="165604" y="1"/>
                </a:lnTo>
                <a:lnTo>
                  <a:pt x="165604" y="2310"/>
                </a:lnTo>
                <a:lnTo>
                  <a:pt x="159532" y="2310"/>
                </a:lnTo>
                <a:lnTo>
                  <a:pt x="159532" y="1"/>
                </a:lnTo>
                <a:lnTo>
                  <a:pt x="158544" y="1"/>
                </a:lnTo>
                <a:lnTo>
                  <a:pt x="158544" y="2310"/>
                </a:lnTo>
                <a:lnTo>
                  <a:pt x="152472" y="2310"/>
                </a:lnTo>
                <a:lnTo>
                  <a:pt x="152472" y="1"/>
                </a:lnTo>
                <a:lnTo>
                  <a:pt x="151495" y="1"/>
                </a:lnTo>
                <a:lnTo>
                  <a:pt x="151495" y="2310"/>
                </a:lnTo>
                <a:lnTo>
                  <a:pt x="145423" y="2310"/>
                </a:lnTo>
                <a:lnTo>
                  <a:pt x="145423" y="1"/>
                </a:lnTo>
                <a:lnTo>
                  <a:pt x="144447" y="1"/>
                </a:lnTo>
                <a:lnTo>
                  <a:pt x="144447" y="2310"/>
                </a:lnTo>
                <a:lnTo>
                  <a:pt x="138375" y="2310"/>
                </a:lnTo>
                <a:lnTo>
                  <a:pt x="138375" y="1"/>
                </a:lnTo>
                <a:lnTo>
                  <a:pt x="137387" y="1"/>
                </a:lnTo>
                <a:lnTo>
                  <a:pt x="137387" y="2310"/>
                </a:lnTo>
                <a:lnTo>
                  <a:pt x="131314" y="2310"/>
                </a:lnTo>
                <a:lnTo>
                  <a:pt x="131314" y="1"/>
                </a:lnTo>
                <a:lnTo>
                  <a:pt x="130338" y="1"/>
                </a:lnTo>
                <a:lnTo>
                  <a:pt x="130338" y="2310"/>
                </a:lnTo>
                <a:lnTo>
                  <a:pt x="124254" y="2310"/>
                </a:lnTo>
                <a:lnTo>
                  <a:pt x="124254" y="1"/>
                </a:lnTo>
                <a:lnTo>
                  <a:pt x="123278" y="1"/>
                </a:lnTo>
                <a:lnTo>
                  <a:pt x="123278" y="2310"/>
                </a:lnTo>
                <a:lnTo>
                  <a:pt x="117205" y="2310"/>
                </a:lnTo>
                <a:lnTo>
                  <a:pt x="117205" y="1"/>
                </a:lnTo>
                <a:lnTo>
                  <a:pt x="116217" y="1"/>
                </a:lnTo>
                <a:lnTo>
                  <a:pt x="116217" y="2310"/>
                </a:lnTo>
                <a:lnTo>
                  <a:pt x="110157" y="2310"/>
                </a:lnTo>
                <a:lnTo>
                  <a:pt x="110157" y="1"/>
                </a:lnTo>
                <a:lnTo>
                  <a:pt x="109169" y="1"/>
                </a:lnTo>
                <a:lnTo>
                  <a:pt x="109169" y="2310"/>
                </a:lnTo>
                <a:lnTo>
                  <a:pt x="103097" y="2310"/>
                </a:lnTo>
                <a:lnTo>
                  <a:pt x="103097" y="1"/>
                </a:lnTo>
                <a:lnTo>
                  <a:pt x="102120" y="1"/>
                </a:lnTo>
                <a:lnTo>
                  <a:pt x="102120" y="2310"/>
                </a:lnTo>
                <a:lnTo>
                  <a:pt x="96036" y="2310"/>
                </a:lnTo>
                <a:lnTo>
                  <a:pt x="96036" y="1"/>
                </a:lnTo>
                <a:lnTo>
                  <a:pt x="95060" y="1"/>
                </a:lnTo>
                <a:lnTo>
                  <a:pt x="95060" y="2310"/>
                </a:lnTo>
                <a:lnTo>
                  <a:pt x="88988" y="2310"/>
                </a:lnTo>
                <a:lnTo>
                  <a:pt x="88988" y="1"/>
                </a:lnTo>
                <a:lnTo>
                  <a:pt x="87999" y="1"/>
                </a:lnTo>
                <a:lnTo>
                  <a:pt x="87999" y="2310"/>
                </a:lnTo>
                <a:lnTo>
                  <a:pt x="81927" y="2310"/>
                </a:lnTo>
                <a:lnTo>
                  <a:pt x="81927" y="1"/>
                </a:lnTo>
                <a:lnTo>
                  <a:pt x="80951" y="1"/>
                </a:lnTo>
                <a:lnTo>
                  <a:pt x="80951" y="2310"/>
                </a:lnTo>
                <a:lnTo>
                  <a:pt x="74879" y="2310"/>
                </a:lnTo>
                <a:lnTo>
                  <a:pt x="74879" y="1"/>
                </a:lnTo>
                <a:lnTo>
                  <a:pt x="73902" y="1"/>
                </a:lnTo>
                <a:lnTo>
                  <a:pt x="73902" y="2310"/>
                </a:lnTo>
                <a:lnTo>
                  <a:pt x="67818" y="2310"/>
                </a:lnTo>
                <a:lnTo>
                  <a:pt x="67818" y="1"/>
                </a:lnTo>
                <a:lnTo>
                  <a:pt x="66842" y="1"/>
                </a:lnTo>
                <a:lnTo>
                  <a:pt x="66842" y="2310"/>
                </a:lnTo>
                <a:lnTo>
                  <a:pt x="60758" y="2310"/>
                </a:lnTo>
                <a:lnTo>
                  <a:pt x="60758" y="1"/>
                </a:lnTo>
                <a:lnTo>
                  <a:pt x="59782" y="1"/>
                </a:lnTo>
                <a:lnTo>
                  <a:pt x="59782" y="2310"/>
                </a:lnTo>
                <a:lnTo>
                  <a:pt x="53709" y="2310"/>
                </a:lnTo>
                <a:lnTo>
                  <a:pt x="53709" y="1"/>
                </a:lnTo>
                <a:lnTo>
                  <a:pt x="52721" y="1"/>
                </a:lnTo>
                <a:lnTo>
                  <a:pt x="52721" y="2310"/>
                </a:lnTo>
                <a:lnTo>
                  <a:pt x="46649" y="2310"/>
                </a:lnTo>
                <a:lnTo>
                  <a:pt x="46649" y="1"/>
                </a:lnTo>
                <a:lnTo>
                  <a:pt x="45673" y="1"/>
                </a:lnTo>
                <a:lnTo>
                  <a:pt x="45673" y="2310"/>
                </a:lnTo>
                <a:lnTo>
                  <a:pt x="39601" y="2310"/>
                </a:lnTo>
                <a:lnTo>
                  <a:pt x="39601" y="1"/>
                </a:lnTo>
                <a:lnTo>
                  <a:pt x="38612" y="1"/>
                </a:lnTo>
                <a:lnTo>
                  <a:pt x="38612" y="2310"/>
                </a:lnTo>
                <a:lnTo>
                  <a:pt x="32540" y="2310"/>
                </a:lnTo>
                <a:lnTo>
                  <a:pt x="32540" y="1"/>
                </a:lnTo>
                <a:lnTo>
                  <a:pt x="31564" y="1"/>
                </a:lnTo>
                <a:lnTo>
                  <a:pt x="31564" y="2310"/>
                </a:lnTo>
                <a:lnTo>
                  <a:pt x="25492" y="2310"/>
                </a:lnTo>
                <a:lnTo>
                  <a:pt x="25492" y="1"/>
                </a:lnTo>
                <a:lnTo>
                  <a:pt x="24503" y="1"/>
                </a:lnTo>
                <a:lnTo>
                  <a:pt x="24503" y="2310"/>
                </a:lnTo>
                <a:lnTo>
                  <a:pt x="18431" y="2310"/>
                </a:lnTo>
                <a:lnTo>
                  <a:pt x="18431" y="1"/>
                </a:lnTo>
                <a:lnTo>
                  <a:pt x="17455" y="1"/>
                </a:lnTo>
                <a:lnTo>
                  <a:pt x="17455" y="2310"/>
                </a:lnTo>
                <a:lnTo>
                  <a:pt x="11371" y="2310"/>
                </a:lnTo>
                <a:lnTo>
                  <a:pt x="1137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81" name="Google Shape;2181;p22"/>
          <p:cNvGrpSpPr/>
          <p:nvPr/>
        </p:nvGrpSpPr>
        <p:grpSpPr>
          <a:xfrm>
            <a:off x="64228" y="98137"/>
            <a:ext cx="9081593" cy="5138297"/>
            <a:chOff x="64228" y="98137"/>
            <a:chExt cx="9081593" cy="5138297"/>
          </a:xfrm>
        </p:grpSpPr>
        <p:grpSp>
          <p:nvGrpSpPr>
            <p:cNvPr id="2182" name="Google Shape;2182;p22"/>
            <p:cNvGrpSpPr/>
            <p:nvPr/>
          </p:nvGrpSpPr>
          <p:grpSpPr>
            <a:xfrm>
              <a:off x="8727034" y="1413481"/>
              <a:ext cx="356308" cy="212146"/>
              <a:chOff x="5852753" y="-1422679"/>
              <a:chExt cx="195881" cy="116634"/>
            </a:xfrm>
          </p:grpSpPr>
          <p:sp>
            <p:nvSpPr>
              <p:cNvPr id="2183" name="Google Shape;2183;p22"/>
              <p:cNvSpPr/>
              <p:nvPr/>
            </p:nvSpPr>
            <p:spPr>
              <a:xfrm>
                <a:off x="5852753" y="-1420330"/>
                <a:ext cx="195881" cy="111615"/>
              </a:xfrm>
              <a:custGeom>
                <a:avLst/>
                <a:gdLst/>
                <a:ahLst/>
                <a:cxnLst/>
                <a:rect l="l" t="t" r="r" b="b"/>
                <a:pathLst>
                  <a:path w="6088" h="3469" extrusionOk="0">
                    <a:moveTo>
                      <a:pt x="3696" y="1"/>
                    </a:moveTo>
                    <a:cubicBezTo>
                      <a:pt x="3413" y="1"/>
                      <a:pt x="3163" y="158"/>
                      <a:pt x="2991" y="365"/>
                    </a:cubicBezTo>
                    <a:lnTo>
                      <a:pt x="2991" y="365"/>
                    </a:lnTo>
                    <a:cubicBezTo>
                      <a:pt x="2876" y="273"/>
                      <a:pt x="2725" y="190"/>
                      <a:pt x="2533" y="128"/>
                    </a:cubicBezTo>
                    <a:cubicBezTo>
                      <a:pt x="2372" y="75"/>
                      <a:pt x="2237" y="52"/>
                      <a:pt x="2122" y="52"/>
                    </a:cubicBezTo>
                    <a:cubicBezTo>
                      <a:pt x="1407" y="52"/>
                      <a:pt x="1530" y="951"/>
                      <a:pt x="1530" y="951"/>
                    </a:cubicBezTo>
                    <a:cubicBezTo>
                      <a:pt x="1457" y="907"/>
                      <a:pt x="1378" y="886"/>
                      <a:pt x="1298" y="886"/>
                    </a:cubicBezTo>
                    <a:cubicBezTo>
                      <a:pt x="694" y="886"/>
                      <a:pt x="1" y="2034"/>
                      <a:pt x="790" y="2617"/>
                    </a:cubicBezTo>
                    <a:cubicBezTo>
                      <a:pt x="1039" y="2800"/>
                      <a:pt x="1275" y="2883"/>
                      <a:pt x="1477" y="2895"/>
                    </a:cubicBezTo>
                    <a:lnTo>
                      <a:pt x="1477" y="2895"/>
                    </a:lnTo>
                    <a:cubicBezTo>
                      <a:pt x="1545" y="3200"/>
                      <a:pt x="1763" y="3463"/>
                      <a:pt x="2224" y="3468"/>
                    </a:cubicBezTo>
                    <a:cubicBezTo>
                      <a:pt x="2242" y="3468"/>
                      <a:pt x="2259" y="3468"/>
                      <a:pt x="2276" y="3468"/>
                    </a:cubicBezTo>
                    <a:cubicBezTo>
                      <a:pt x="2909" y="3468"/>
                      <a:pt x="3333" y="3322"/>
                      <a:pt x="3571" y="3105"/>
                    </a:cubicBezTo>
                    <a:lnTo>
                      <a:pt x="3571" y="3105"/>
                    </a:lnTo>
                    <a:cubicBezTo>
                      <a:pt x="3621" y="3172"/>
                      <a:pt x="3683" y="3237"/>
                      <a:pt x="3760" y="3298"/>
                    </a:cubicBezTo>
                    <a:cubicBezTo>
                      <a:pt x="3866" y="3382"/>
                      <a:pt x="3994" y="3419"/>
                      <a:pt x="4133" y="3419"/>
                    </a:cubicBezTo>
                    <a:cubicBezTo>
                      <a:pt x="4932" y="3419"/>
                      <a:pt x="6088" y="2177"/>
                      <a:pt x="5404" y="1457"/>
                    </a:cubicBezTo>
                    <a:cubicBezTo>
                      <a:pt x="5215" y="1258"/>
                      <a:pt x="5015" y="1183"/>
                      <a:pt x="4827" y="1183"/>
                    </a:cubicBezTo>
                    <a:cubicBezTo>
                      <a:pt x="4806" y="1183"/>
                      <a:pt x="4786" y="1184"/>
                      <a:pt x="4765" y="1185"/>
                    </a:cubicBezTo>
                    <a:lnTo>
                      <a:pt x="4765" y="1185"/>
                    </a:lnTo>
                    <a:cubicBezTo>
                      <a:pt x="4773" y="830"/>
                      <a:pt x="4595" y="421"/>
                      <a:pt x="4155" y="143"/>
                    </a:cubicBezTo>
                    <a:cubicBezTo>
                      <a:pt x="3998" y="43"/>
                      <a:pt x="3843" y="1"/>
                      <a:pt x="369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4" name="Google Shape;2184;p22"/>
              <p:cNvSpPr/>
              <p:nvPr/>
            </p:nvSpPr>
            <p:spPr>
              <a:xfrm>
                <a:off x="5861505" y="-1422679"/>
                <a:ext cx="176673" cy="116634"/>
              </a:xfrm>
              <a:custGeom>
                <a:avLst/>
                <a:gdLst/>
                <a:ahLst/>
                <a:cxnLst/>
                <a:rect l="l" t="t" r="r" b="b"/>
                <a:pathLst>
                  <a:path w="5491" h="3625" extrusionOk="0">
                    <a:moveTo>
                      <a:pt x="2733" y="558"/>
                    </a:moveTo>
                    <a:cubicBezTo>
                      <a:pt x="2952" y="768"/>
                      <a:pt x="2995" y="1015"/>
                      <a:pt x="2936" y="1178"/>
                    </a:cubicBezTo>
                    <a:cubicBezTo>
                      <a:pt x="2906" y="1264"/>
                      <a:pt x="2852" y="1311"/>
                      <a:pt x="2788" y="1311"/>
                    </a:cubicBezTo>
                    <a:cubicBezTo>
                      <a:pt x="2749" y="1311"/>
                      <a:pt x="2705" y="1293"/>
                      <a:pt x="2662" y="1255"/>
                    </a:cubicBezTo>
                    <a:cubicBezTo>
                      <a:pt x="2508" y="1129"/>
                      <a:pt x="2542" y="827"/>
                      <a:pt x="2733" y="558"/>
                    </a:cubicBezTo>
                    <a:close/>
                    <a:moveTo>
                      <a:pt x="4404" y="1354"/>
                    </a:moveTo>
                    <a:lnTo>
                      <a:pt x="4404" y="1354"/>
                    </a:lnTo>
                    <a:cubicBezTo>
                      <a:pt x="4367" y="1650"/>
                      <a:pt x="4185" y="1872"/>
                      <a:pt x="3945" y="1906"/>
                    </a:cubicBezTo>
                    <a:cubicBezTo>
                      <a:pt x="3929" y="1906"/>
                      <a:pt x="3917" y="1909"/>
                      <a:pt x="3902" y="1909"/>
                    </a:cubicBezTo>
                    <a:cubicBezTo>
                      <a:pt x="3837" y="1909"/>
                      <a:pt x="3837" y="1888"/>
                      <a:pt x="3837" y="1869"/>
                    </a:cubicBezTo>
                    <a:cubicBezTo>
                      <a:pt x="3831" y="1746"/>
                      <a:pt x="4068" y="1431"/>
                      <a:pt x="4404" y="1354"/>
                    </a:cubicBezTo>
                    <a:close/>
                    <a:moveTo>
                      <a:pt x="1527" y="2125"/>
                    </a:moveTo>
                    <a:cubicBezTo>
                      <a:pt x="1570" y="2125"/>
                      <a:pt x="1610" y="2162"/>
                      <a:pt x="1635" y="2196"/>
                    </a:cubicBezTo>
                    <a:cubicBezTo>
                      <a:pt x="1755" y="2347"/>
                      <a:pt x="1783" y="2511"/>
                      <a:pt x="1718" y="2646"/>
                    </a:cubicBezTo>
                    <a:cubicBezTo>
                      <a:pt x="1647" y="2795"/>
                      <a:pt x="1477" y="2884"/>
                      <a:pt x="1274" y="2890"/>
                    </a:cubicBezTo>
                    <a:cubicBezTo>
                      <a:pt x="1231" y="2619"/>
                      <a:pt x="1308" y="2332"/>
                      <a:pt x="1416" y="2199"/>
                    </a:cubicBezTo>
                    <a:cubicBezTo>
                      <a:pt x="1440" y="2159"/>
                      <a:pt x="1481" y="2131"/>
                      <a:pt x="1527" y="2125"/>
                    </a:cubicBezTo>
                    <a:close/>
                    <a:moveTo>
                      <a:pt x="3350" y="2350"/>
                    </a:moveTo>
                    <a:cubicBezTo>
                      <a:pt x="3362" y="2350"/>
                      <a:pt x="3396" y="2384"/>
                      <a:pt x="3424" y="2468"/>
                    </a:cubicBezTo>
                    <a:cubicBezTo>
                      <a:pt x="3491" y="2668"/>
                      <a:pt x="3448" y="2890"/>
                      <a:pt x="3313" y="3051"/>
                    </a:cubicBezTo>
                    <a:cubicBezTo>
                      <a:pt x="3183" y="2825"/>
                      <a:pt x="3195" y="2582"/>
                      <a:pt x="3266" y="2440"/>
                    </a:cubicBezTo>
                    <a:cubicBezTo>
                      <a:pt x="3297" y="2375"/>
                      <a:pt x="3334" y="2350"/>
                      <a:pt x="3350" y="2350"/>
                    </a:cubicBezTo>
                    <a:close/>
                    <a:moveTo>
                      <a:pt x="3426" y="160"/>
                    </a:moveTo>
                    <a:cubicBezTo>
                      <a:pt x="3566" y="160"/>
                      <a:pt x="3707" y="201"/>
                      <a:pt x="3840" y="287"/>
                    </a:cubicBezTo>
                    <a:cubicBezTo>
                      <a:pt x="4185" y="503"/>
                      <a:pt x="4395" y="836"/>
                      <a:pt x="4411" y="1191"/>
                    </a:cubicBezTo>
                    <a:cubicBezTo>
                      <a:pt x="3994" y="1265"/>
                      <a:pt x="3667" y="1650"/>
                      <a:pt x="3677" y="1878"/>
                    </a:cubicBezTo>
                    <a:cubicBezTo>
                      <a:pt x="3679" y="1969"/>
                      <a:pt x="3738" y="2069"/>
                      <a:pt x="3899" y="2069"/>
                    </a:cubicBezTo>
                    <a:cubicBezTo>
                      <a:pt x="3920" y="2069"/>
                      <a:pt x="3942" y="2067"/>
                      <a:pt x="3966" y="2064"/>
                    </a:cubicBezTo>
                    <a:cubicBezTo>
                      <a:pt x="4293" y="2020"/>
                      <a:pt x="4534" y="1727"/>
                      <a:pt x="4571" y="1339"/>
                    </a:cubicBezTo>
                    <a:cubicBezTo>
                      <a:pt x="4753" y="1342"/>
                      <a:pt x="4920" y="1428"/>
                      <a:pt x="5074" y="1589"/>
                    </a:cubicBezTo>
                    <a:cubicBezTo>
                      <a:pt x="5336" y="1863"/>
                      <a:pt x="5274" y="2190"/>
                      <a:pt x="5176" y="2418"/>
                    </a:cubicBezTo>
                    <a:cubicBezTo>
                      <a:pt x="4953" y="2939"/>
                      <a:pt x="4327" y="3414"/>
                      <a:pt x="3862" y="3414"/>
                    </a:cubicBezTo>
                    <a:cubicBezTo>
                      <a:pt x="3857" y="3415"/>
                      <a:pt x="3853" y="3415"/>
                      <a:pt x="3848" y="3415"/>
                    </a:cubicBezTo>
                    <a:cubicBezTo>
                      <a:pt x="3736" y="3415"/>
                      <a:pt x="3627" y="3378"/>
                      <a:pt x="3541" y="3310"/>
                    </a:cubicBezTo>
                    <a:cubicBezTo>
                      <a:pt x="3491" y="3273"/>
                      <a:pt x="3448" y="3232"/>
                      <a:pt x="3408" y="3186"/>
                    </a:cubicBezTo>
                    <a:cubicBezTo>
                      <a:pt x="3603" y="2983"/>
                      <a:pt x="3667" y="2687"/>
                      <a:pt x="3578" y="2421"/>
                    </a:cubicBezTo>
                    <a:cubicBezTo>
                      <a:pt x="3513" y="2218"/>
                      <a:pt x="3408" y="2190"/>
                      <a:pt x="3350" y="2190"/>
                    </a:cubicBezTo>
                    <a:cubicBezTo>
                      <a:pt x="3260" y="2190"/>
                      <a:pt x="3177" y="2255"/>
                      <a:pt x="3121" y="2366"/>
                    </a:cubicBezTo>
                    <a:cubicBezTo>
                      <a:pt x="3023" y="2563"/>
                      <a:pt x="3010" y="2878"/>
                      <a:pt x="3192" y="3165"/>
                    </a:cubicBezTo>
                    <a:cubicBezTo>
                      <a:pt x="3001" y="3306"/>
                      <a:pt x="2649" y="3461"/>
                      <a:pt x="1999" y="3461"/>
                    </a:cubicBezTo>
                    <a:lnTo>
                      <a:pt x="1956" y="3461"/>
                    </a:lnTo>
                    <a:cubicBezTo>
                      <a:pt x="1558" y="3458"/>
                      <a:pt x="1385" y="3254"/>
                      <a:pt x="1314" y="3051"/>
                    </a:cubicBezTo>
                    <a:cubicBezTo>
                      <a:pt x="1564" y="3035"/>
                      <a:pt x="1767" y="2915"/>
                      <a:pt x="1863" y="2720"/>
                    </a:cubicBezTo>
                    <a:cubicBezTo>
                      <a:pt x="1959" y="2523"/>
                      <a:pt x="1922" y="2298"/>
                      <a:pt x="1761" y="2097"/>
                    </a:cubicBezTo>
                    <a:cubicBezTo>
                      <a:pt x="1675" y="1986"/>
                      <a:pt x="1585" y="1965"/>
                      <a:pt x="1527" y="1965"/>
                    </a:cubicBezTo>
                    <a:cubicBezTo>
                      <a:pt x="1444" y="1965"/>
                      <a:pt x="1360" y="2011"/>
                      <a:pt x="1289" y="2097"/>
                    </a:cubicBezTo>
                    <a:cubicBezTo>
                      <a:pt x="1147" y="2276"/>
                      <a:pt x="1076" y="2594"/>
                      <a:pt x="1107" y="2878"/>
                    </a:cubicBezTo>
                    <a:cubicBezTo>
                      <a:pt x="913" y="2835"/>
                      <a:pt x="728" y="2751"/>
                      <a:pt x="568" y="2628"/>
                    </a:cubicBezTo>
                    <a:cubicBezTo>
                      <a:pt x="154" y="2320"/>
                      <a:pt x="241" y="1891"/>
                      <a:pt x="296" y="1718"/>
                    </a:cubicBezTo>
                    <a:cubicBezTo>
                      <a:pt x="420" y="1345"/>
                      <a:pt x="746" y="1043"/>
                      <a:pt x="1027" y="1043"/>
                    </a:cubicBezTo>
                    <a:cubicBezTo>
                      <a:pt x="1095" y="1043"/>
                      <a:pt x="1163" y="1061"/>
                      <a:pt x="1218" y="1095"/>
                    </a:cubicBezTo>
                    <a:cubicBezTo>
                      <a:pt x="1232" y="1103"/>
                      <a:pt x="1246" y="1106"/>
                      <a:pt x="1260" y="1106"/>
                    </a:cubicBezTo>
                    <a:cubicBezTo>
                      <a:pt x="1307" y="1106"/>
                      <a:pt x="1349" y="1067"/>
                      <a:pt x="1342" y="1015"/>
                    </a:cubicBezTo>
                    <a:cubicBezTo>
                      <a:pt x="1342" y="1012"/>
                      <a:pt x="1283" y="586"/>
                      <a:pt x="1487" y="355"/>
                    </a:cubicBezTo>
                    <a:cubicBezTo>
                      <a:pt x="1572" y="255"/>
                      <a:pt x="1695" y="205"/>
                      <a:pt x="1853" y="205"/>
                    </a:cubicBezTo>
                    <a:cubicBezTo>
                      <a:pt x="1964" y="205"/>
                      <a:pt x="2092" y="230"/>
                      <a:pt x="2236" y="278"/>
                    </a:cubicBezTo>
                    <a:cubicBezTo>
                      <a:pt x="2369" y="318"/>
                      <a:pt x="2495" y="380"/>
                      <a:pt x="2609" y="457"/>
                    </a:cubicBezTo>
                    <a:cubicBezTo>
                      <a:pt x="2387" y="765"/>
                      <a:pt x="2313" y="1172"/>
                      <a:pt x="2560" y="1382"/>
                    </a:cubicBezTo>
                    <a:cubicBezTo>
                      <a:pt x="2622" y="1437"/>
                      <a:pt x="2705" y="1474"/>
                      <a:pt x="2791" y="1478"/>
                    </a:cubicBezTo>
                    <a:cubicBezTo>
                      <a:pt x="2921" y="1478"/>
                      <a:pt x="3038" y="1382"/>
                      <a:pt x="3091" y="1234"/>
                    </a:cubicBezTo>
                    <a:cubicBezTo>
                      <a:pt x="3168" y="1018"/>
                      <a:pt x="3112" y="694"/>
                      <a:pt x="2835" y="432"/>
                    </a:cubicBezTo>
                    <a:cubicBezTo>
                      <a:pt x="3006" y="255"/>
                      <a:pt x="3214" y="160"/>
                      <a:pt x="3426" y="160"/>
                    </a:cubicBezTo>
                    <a:close/>
                    <a:moveTo>
                      <a:pt x="3431" y="0"/>
                    </a:moveTo>
                    <a:cubicBezTo>
                      <a:pt x="3171" y="0"/>
                      <a:pt x="2915" y="116"/>
                      <a:pt x="2711" y="333"/>
                    </a:cubicBezTo>
                    <a:cubicBezTo>
                      <a:pt x="2582" y="241"/>
                      <a:pt x="2440" y="173"/>
                      <a:pt x="2289" y="124"/>
                    </a:cubicBezTo>
                    <a:cubicBezTo>
                      <a:pt x="2129" y="71"/>
                      <a:pt x="1984" y="45"/>
                      <a:pt x="1856" y="45"/>
                    </a:cubicBezTo>
                    <a:cubicBezTo>
                      <a:pt x="1647" y="45"/>
                      <a:pt x="1482" y="113"/>
                      <a:pt x="1363" y="247"/>
                    </a:cubicBezTo>
                    <a:cubicBezTo>
                      <a:pt x="1194" y="444"/>
                      <a:pt x="1169" y="731"/>
                      <a:pt x="1172" y="901"/>
                    </a:cubicBezTo>
                    <a:cubicBezTo>
                      <a:pt x="1126" y="888"/>
                      <a:pt x="1076" y="882"/>
                      <a:pt x="1027" y="882"/>
                    </a:cubicBezTo>
                    <a:cubicBezTo>
                      <a:pt x="676" y="882"/>
                      <a:pt x="287" y="1228"/>
                      <a:pt x="142" y="1669"/>
                    </a:cubicBezTo>
                    <a:cubicBezTo>
                      <a:pt x="0" y="2104"/>
                      <a:pt x="120" y="2498"/>
                      <a:pt x="472" y="2757"/>
                    </a:cubicBezTo>
                    <a:cubicBezTo>
                      <a:pt x="694" y="2921"/>
                      <a:pt x="922" y="3020"/>
                      <a:pt x="1141" y="3047"/>
                    </a:cubicBezTo>
                    <a:cubicBezTo>
                      <a:pt x="1246" y="3408"/>
                      <a:pt x="1539" y="3621"/>
                      <a:pt x="1952" y="3624"/>
                    </a:cubicBezTo>
                    <a:lnTo>
                      <a:pt x="1999" y="3624"/>
                    </a:lnTo>
                    <a:cubicBezTo>
                      <a:pt x="2563" y="3624"/>
                      <a:pt x="3007" y="3513"/>
                      <a:pt x="3288" y="3297"/>
                    </a:cubicBezTo>
                    <a:cubicBezTo>
                      <a:pt x="3334" y="3347"/>
                      <a:pt x="3384" y="3396"/>
                      <a:pt x="3439" y="3439"/>
                    </a:cubicBezTo>
                    <a:cubicBezTo>
                      <a:pt x="3556" y="3529"/>
                      <a:pt x="3699" y="3578"/>
                      <a:pt x="3848" y="3578"/>
                    </a:cubicBezTo>
                    <a:cubicBezTo>
                      <a:pt x="3853" y="3578"/>
                      <a:pt x="3857" y="3578"/>
                      <a:pt x="3862" y="3578"/>
                    </a:cubicBezTo>
                    <a:cubicBezTo>
                      <a:pt x="4392" y="3578"/>
                      <a:pt x="5077" y="3066"/>
                      <a:pt x="5327" y="2483"/>
                    </a:cubicBezTo>
                    <a:cubicBezTo>
                      <a:pt x="5490" y="2097"/>
                      <a:pt x="5444" y="1743"/>
                      <a:pt x="5191" y="1478"/>
                    </a:cubicBezTo>
                    <a:cubicBezTo>
                      <a:pt x="5009" y="1283"/>
                      <a:pt x="4802" y="1185"/>
                      <a:pt x="4574" y="1178"/>
                    </a:cubicBezTo>
                    <a:cubicBezTo>
                      <a:pt x="4552" y="774"/>
                      <a:pt x="4315" y="395"/>
                      <a:pt x="3929" y="151"/>
                    </a:cubicBezTo>
                    <a:cubicBezTo>
                      <a:pt x="3770" y="49"/>
                      <a:pt x="3600" y="0"/>
                      <a:pt x="343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185" name="Google Shape;2185;p22"/>
            <p:cNvSpPr/>
            <p:nvPr/>
          </p:nvSpPr>
          <p:spPr>
            <a:xfrm>
              <a:off x="8454729" y="218609"/>
              <a:ext cx="102917" cy="102663"/>
            </a:xfrm>
            <a:custGeom>
              <a:avLst/>
              <a:gdLst/>
              <a:ahLst/>
              <a:cxnLst/>
              <a:rect l="l" t="t" r="r" b="b"/>
              <a:pathLst>
                <a:path w="1618" h="1614" extrusionOk="0">
                  <a:moveTo>
                    <a:pt x="868" y="1"/>
                  </a:moveTo>
                  <a:cubicBezTo>
                    <a:pt x="821" y="1"/>
                    <a:pt x="784" y="38"/>
                    <a:pt x="784" y="87"/>
                  </a:cubicBezTo>
                  <a:lnTo>
                    <a:pt x="781" y="575"/>
                  </a:lnTo>
                  <a:lnTo>
                    <a:pt x="488" y="266"/>
                  </a:lnTo>
                  <a:cubicBezTo>
                    <a:pt x="470" y="251"/>
                    <a:pt x="451" y="245"/>
                    <a:pt x="432" y="245"/>
                  </a:cubicBezTo>
                  <a:cubicBezTo>
                    <a:pt x="369" y="245"/>
                    <a:pt x="316" y="318"/>
                    <a:pt x="362" y="380"/>
                  </a:cubicBezTo>
                  <a:lnTo>
                    <a:pt x="664" y="701"/>
                  </a:lnTo>
                  <a:lnTo>
                    <a:pt x="115" y="707"/>
                  </a:lnTo>
                  <a:cubicBezTo>
                    <a:pt x="1" y="707"/>
                    <a:pt x="1" y="877"/>
                    <a:pt x="115" y="877"/>
                  </a:cubicBezTo>
                  <a:lnTo>
                    <a:pt x="618" y="874"/>
                  </a:lnTo>
                  <a:lnTo>
                    <a:pt x="229" y="1142"/>
                  </a:lnTo>
                  <a:cubicBezTo>
                    <a:pt x="189" y="1170"/>
                    <a:pt x="180" y="1222"/>
                    <a:pt x="208" y="1262"/>
                  </a:cubicBezTo>
                  <a:cubicBezTo>
                    <a:pt x="225" y="1285"/>
                    <a:pt x="252" y="1298"/>
                    <a:pt x="279" y="1298"/>
                  </a:cubicBezTo>
                  <a:cubicBezTo>
                    <a:pt x="296" y="1298"/>
                    <a:pt x="313" y="1293"/>
                    <a:pt x="328" y="1284"/>
                  </a:cubicBezTo>
                  <a:lnTo>
                    <a:pt x="775" y="969"/>
                  </a:lnTo>
                  <a:lnTo>
                    <a:pt x="775" y="1528"/>
                  </a:lnTo>
                  <a:cubicBezTo>
                    <a:pt x="772" y="1574"/>
                    <a:pt x="812" y="1614"/>
                    <a:pt x="858" y="1614"/>
                  </a:cubicBezTo>
                  <a:cubicBezTo>
                    <a:pt x="905" y="1614"/>
                    <a:pt x="945" y="1574"/>
                    <a:pt x="945" y="1528"/>
                  </a:cubicBezTo>
                  <a:lnTo>
                    <a:pt x="948" y="1000"/>
                  </a:lnTo>
                  <a:lnTo>
                    <a:pt x="1259" y="1333"/>
                  </a:lnTo>
                  <a:cubicBezTo>
                    <a:pt x="1278" y="1353"/>
                    <a:pt x="1300" y="1361"/>
                    <a:pt x="1321" y="1361"/>
                  </a:cubicBezTo>
                  <a:cubicBezTo>
                    <a:pt x="1387" y="1361"/>
                    <a:pt x="1444" y="1277"/>
                    <a:pt x="1386" y="1213"/>
                  </a:cubicBezTo>
                  <a:lnTo>
                    <a:pt x="1059" y="868"/>
                  </a:lnTo>
                  <a:lnTo>
                    <a:pt x="1503" y="865"/>
                  </a:lnTo>
                  <a:cubicBezTo>
                    <a:pt x="1617" y="861"/>
                    <a:pt x="1617" y="692"/>
                    <a:pt x="1503" y="692"/>
                  </a:cubicBezTo>
                  <a:lnTo>
                    <a:pt x="1173" y="695"/>
                  </a:lnTo>
                  <a:lnTo>
                    <a:pt x="1518" y="454"/>
                  </a:lnTo>
                  <a:cubicBezTo>
                    <a:pt x="1597" y="401"/>
                    <a:pt x="1544" y="296"/>
                    <a:pt x="1472" y="296"/>
                  </a:cubicBezTo>
                  <a:cubicBezTo>
                    <a:pt x="1456" y="296"/>
                    <a:pt x="1439" y="301"/>
                    <a:pt x="1423" y="312"/>
                  </a:cubicBezTo>
                  <a:lnTo>
                    <a:pt x="951" y="639"/>
                  </a:lnTo>
                  <a:lnTo>
                    <a:pt x="954" y="87"/>
                  </a:lnTo>
                  <a:cubicBezTo>
                    <a:pt x="954" y="41"/>
                    <a:pt x="917" y="1"/>
                    <a:pt x="868" y="1"/>
                  </a:cubicBezTo>
                  <a:close/>
                </a:path>
              </a:pathLst>
            </a:custGeom>
            <a:solidFill>
              <a:srgbClr val="261D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22"/>
            <p:cNvSpPr/>
            <p:nvPr/>
          </p:nvSpPr>
          <p:spPr>
            <a:xfrm>
              <a:off x="8812877" y="179637"/>
              <a:ext cx="184623" cy="198973"/>
            </a:xfrm>
            <a:custGeom>
              <a:avLst/>
              <a:gdLst/>
              <a:ahLst/>
              <a:cxnLst/>
              <a:rect l="l" t="t" r="r" b="b"/>
              <a:pathLst>
                <a:path w="2496" h="2690" extrusionOk="0">
                  <a:moveTo>
                    <a:pt x="1564" y="244"/>
                  </a:moveTo>
                  <a:cubicBezTo>
                    <a:pt x="1574" y="374"/>
                    <a:pt x="1580" y="596"/>
                    <a:pt x="1583" y="898"/>
                  </a:cubicBezTo>
                  <a:cubicBezTo>
                    <a:pt x="1450" y="849"/>
                    <a:pt x="1308" y="796"/>
                    <a:pt x="1151" y="741"/>
                  </a:cubicBezTo>
                  <a:cubicBezTo>
                    <a:pt x="1355" y="478"/>
                    <a:pt x="1487" y="327"/>
                    <a:pt x="1564" y="244"/>
                  </a:cubicBezTo>
                  <a:close/>
                  <a:moveTo>
                    <a:pt x="241" y="617"/>
                  </a:moveTo>
                  <a:cubicBezTo>
                    <a:pt x="371" y="657"/>
                    <a:pt x="605" y="734"/>
                    <a:pt x="870" y="824"/>
                  </a:cubicBezTo>
                  <a:cubicBezTo>
                    <a:pt x="775" y="947"/>
                    <a:pt x="679" y="1077"/>
                    <a:pt x="590" y="1203"/>
                  </a:cubicBezTo>
                  <a:cubicBezTo>
                    <a:pt x="352" y="864"/>
                    <a:pt x="269" y="697"/>
                    <a:pt x="241" y="617"/>
                  </a:cubicBezTo>
                  <a:close/>
                  <a:moveTo>
                    <a:pt x="1756" y="1149"/>
                  </a:moveTo>
                  <a:cubicBezTo>
                    <a:pt x="2099" y="1287"/>
                    <a:pt x="2237" y="1367"/>
                    <a:pt x="2289" y="1404"/>
                  </a:cubicBezTo>
                  <a:cubicBezTo>
                    <a:pt x="2117" y="1493"/>
                    <a:pt x="1935" y="1567"/>
                    <a:pt x="1749" y="1629"/>
                  </a:cubicBezTo>
                  <a:cubicBezTo>
                    <a:pt x="1756" y="1472"/>
                    <a:pt x="1756" y="1309"/>
                    <a:pt x="1756" y="1149"/>
                  </a:cubicBezTo>
                  <a:close/>
                  <a:moveTo>
                    <a:pt x="1043" y="883"/>
                  </a:moveTo>
                  <a:cubicBezTo>
                    <a:pt x="1244" y="953"/>
                    <a:pt x="1426" y="1021"/>
                    <a:pt x="1583" y="1080"/>
                  </a:cubicBezTo>
                  <a:cubicBezTo>
                    <a:pt x="1583" y="1283"/>
                    <a:pt x="1583" y="1493"/>
                    <a:pt x="1577" y="1691"/>
                  </a:cubicBezTo>
                  <a:cubicBezTo>
                    <a:pt x="1410" y="1749"/>
                    <a:pt x="1234" y="1802"/>
                    <a:pt x="1068" y="1851"/>
                  </a:cubicBezTo>
                  <a:cubicBezTo>
                    <a:pt x="929" y="1669"/>
                    <a:pt x="803" y="1502"/>
                    <a:pt x="695" y="1351"/>
                  </a:cubicBezTo>
                  <a:lnTo>
                    <a:pt x="692" y="1351"/>
                  </a:lnTo>
                  <a:cubicBezTo>
                    <a:pt x="806" y="1194"/>
                    <a:pt x="923" y="1037"/>
                    <a:pt x="1043" y="883"/>
                  </a:cubicBezTo>
                  <a:close/>
                  <a:moveTo>
                    <a:pt x="590" y="1496"/>
                  </a:moveTo>
                  <a:cubicBezTo>
                    <a:pt x="679" y="1623"/>
                    <a:pt x="778" y="1755"/>
                    <a:pt x="892" y="1900"/>
                  </a:cubicBezTo>
                  <a:cubicBezTo>
                    <a:pt x="590" y="1984"/>
                    <a:pt x="358" y="2030"/>
                    <a:pt x="238" y="2030"/>
                  </a:cubicBezTo>
                  <a:cubicBezTo>
                    <a:pt x="346" y="1848"/>
                    <a:pt x="463" y="1669"/>
                    <a:pt x="590" y="1496"/>
                  </a:cubicBezTo>
                  <a:close/>
                  <a:moveTo>
                    <a:pt x="1574" y="1873"/>
                  </a:moveTo>
                  <a:lnTo>
                    <a:pt x="1574" y="1873"/>
                  </a:lnTo>
                  <a:cubicBezTo>
                    <a:pt x="1561" y="2175"/>
                    <a:pt x="1546" y="2341"/>
                    <a:pt x="1534" y="2434"/>
                  </a:cubicBezTo>
                  <a:cubicBezTo>
                    <a:pt x="1456" y="2338"/>
                    <a:pt x="1327" y="2181"/>
                    <a:pt x="1182" y="1996"/>
                  </a:cubicBezTo>
                  <a:cubicBezTo>
                    <a:pt x="1312" y="1959"/>
                    <a:pt x="1441" y="1916"/>
                    <a:pt x="1574" y="1873"/>
                  </a:cubicBezTo>
                  <a:close/>
                  <a:moveTo>
                    <a:pt x="1629" y="0"/>
                  </a:moveTo>
                  <a:cubicBezTo>
                    <a:pt x="1583" y="0"/>
                    <a:pt x="1512" y="0"/>
                    <a:pt x="982" y="682"/>
                  </a:cubicBezTo>
                  <a:cubicBezTo>
                    <a:pt x="553" y="537"/>
                    <a:pt x="192" y="420"/>
                    <a:pt x="189" y="420"/>
                  </a:cubicBezTo>
                  <a:cubicBezTo>
                    <a:pt x="181" y="417"/>
                    <a:pt x="172" y="416"/>
                    <a:pt x="164" y="416"/>
                  </a:cubicBezTo>
                  <a:cubicBezTo>
                    <a:pt x="145" y="416"/>
                    <a:pt x="126" y="422"/>
                    <a:pt x="112" y="432"/>
                  </a:cubicBezTo>
                  <a:cubicBezTo>
                    <a:pt x="1" y="516"/>
                    <a:pt x="25" y="701"/>
                    <a:pt x="485" y="1351"/>
                  </a:cubicBezTo>
                  <a:cubicBezTo>
                    <a:pt x="325" y="1573"/>
                    <a:pt x="87" y="1919"/>
                    <a:pt x="50" y="2033"/>
                  </a:cubicBezTo>
                  <a:cubicBezTo>
                    <a:pt x="35" y="2070"/>
                    <a:pt x="41" y="2110"/>
                    <a:pt x="62" y="2141"/>
                  </a:cubicBezTo>
                  <a:cubicBezTo>
                    <a:pt x="102" y="2196"/>
                    <a:pt x="173" y="2203"/>
                    <a:pt x="232" y="2203"/>
                  </a:cubicBezTo>
                  <a:cubicBezTo>
                    <a:pt x="411" y="2203"/>
                    <a:pt x="741" y="2122"/>
                    <a:pt x="1003" y="2048"/>
                  </a:cubicBezTo>
                  <a:cubicBezTo>
                    <a:pt x="1271" y="2388"/>
                    <a:pt x="1487" y="2647"/>
                    <a:pt x="1490" y="2650"/>
                  </a:cubicBezTo>
                  <a:cubicBezTo>
                    <a:pt x="1512" y="2671"/>
                    <a:pt x="1540" y="2687"/>
                    <a:pt x="1571" y="2690"/>
                  </a:cubicBezTo>
                  <a:cubicBezTo>
                    <a:pt x="1660" y="2690"/>
                    <a:pt x="1719" y="2690"/>
                    <a:pt x="1746" y="1814"/>
                  </a:cubicBezTo>
                  <a:cubicBezTo>
                    <a:pt x="2039" y="1709"/>
                    <a:pt x="2382" y="1577"/>
                    <a:pt x="2459" y="1490"/>
                  </a:cubicBezTo>
                  <a:cubicBezTo>
                    <a:pt x="2487" y="1462"/>
                    <a:pt x="2496" y="1422"/>
                    <a:pt x="2487" y="1385"/>
                  </a:cubicBezTo>
                  <a:cubicBezTo>
                    <a:pt x="2471" y="1311"/>
                    <a:pt x="2397" y="1216"/>
                    <a:pt x="1756" y="963"/>
                  </a:cubicBezTo>
                  <a:cubicBezTo>
                    <a:pt x="1753" y="645"/>
                    <a:pt x="1743" y="148"/>
                    <a:pt x="1722" y="71"/>
                  </a:cubicBezTo>
                  <a:cubicBezTo>
                    <a:pt x="1706" y="31"/>
                    <a:pt x="1672" y="4"/>
                    <a:pt x="16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2187;p22"/>
            <p:cNvSpPr/>
            <p:nvPr/>
          </p:nvSpPr>
          <p:spPr>
            <a:xfrm>
              <a:off x="8557649" y="701891"/>
              <a:ext cx="122063" cy="122890"/>
            </a:xfrm>
            <a:custGeom>
              <a:avLst/>
              <a:gdLst/>
              <a:ahLst/>
              <a:cxnLst/>
              <a:rect l="l" t="t" r="r" b="b"/>
              <a:pathLst>
                <a:path w="1919" h="1932" extrusionOk="0">
                  <a:moveTo>
                    <a:pt x="1024" y="248"/>
                  </a:moveTo>
                  <a:cubicBezTo>
                    <a:pt x="1049" y="331"/>
                    <a:pt x="1076" y="442"/>
                    <a:pt x="1095" y="513"/>
                  </a:cubicBezTo>
                  <a:cubicBezTo>
                    <a:pt x="1141" y="704"/>
                    <a:pt x="1150" y="747"/>
                    <a:pt x="1175" y="781"/>
                  </a:cubicBezTo>
                  <a:cubicBezTo>
                    <a:pt x="1200" y="815"/>
                    <a:pt x="1234" y="828"/>
                    <a:pt x="1425" y="895"/>
                  </a:cubicBezTo>
                  <a:cubicBezTo>
                    <a:pt x="1490" y="920"/>
                    <a:pt x="1592" y="957"/>
                    <a:pt x="1669" y="988"/>
                  </a:cubicBezTo>
                  <a:cubicBezTo>
                    <a:pt x="1561" y="1037"/>
                    <a:pt x="1388" y="1102"/>
                    <a:pt x="1234" y="1154"/>
                  </a:cubicBezTo>
                  <a:cubicBezTo>
                    <a:pt x="1212" y="1164"/>
                    <a:pt x="1194" y="1179"/>
                    <a:pt x="1184" y="1201"/>
                  </a:cubicBezTo>
                  <a:cubicBezTo>
                    <a:pt x="1110" y="1377"/>
                    <a:pt x="1015" y="1577"/>
                    <a:pt x="953" y="1688"/>
                  </a:cubicBezTo>
                  <a:cubicBezTo>
                    <a:pt x="910" y="1568"/>
                    <a:pt x="851" y="1358"/>
                    <a:pt x="805" y="1173"/>
                  </a:cubicBezTo>
                  <a:cubicBezTo>
                    <a:pt x="796" y="1139"/>
                    <a:pt x="771" y="1114"/>
                    <a:pt x="737" y="1108"/>
                  </a:cubicBezTo>
                  <a:cubicBezTo>
                    <a:pt x="558" y="1071"/>
                    <a:pt x="355" y="1028"/>
                    <a:pt x="241" y="994"/>
                  </a:cubicBezTo>
                  <a:cubicBezTo>
                    <a:pt x="416" y="905"/>
                    <a:pt x="595" y="821"/>
                    <a:pt x="780" y="747"/>
                  </a:cubicBezTo>
                  <a:cubicBezTo>
                    <a:pt x="802" y="738"/>
                    <a:pt x="820" y="723"/>
                    <a:pt x="830" y="698"/>
                  </a:cubicBezTo>
                  <a:cubicBezTo>
                    <a:pt x="885" y="547"/>
                    <a:pt x="953" y="396"/>
                    <a:pt x="1024" y="248"/>
                  </a:cubicBezTo>
                  <a:close/>
                  <a:moveTo>
                    <a:pt x="1046" y="1"/>
                  </a:moveTo>
                  <a:cubicBezTo>
                    <a:pt x="993" y="1"/>
                    <a:pt x="916" y="1"/>
                    <a:pt x="685" y="605"/>
                  </a:cubicBezTo>
                  <a:cubicBezTo>
                    <a:pt x="40" y="865"/>
                    <a:pt x="19" y="948"/>
                    <a:pt x="6" y="982"/>
                  </a:cubicBezTo>
                  <a:cubicBezTo>
                    <a:pt x="0" y="1013"/>
                    <a:pt x="6" y="1043"/>
                    <a:pt x="22" y="1068"/>
                  </a:cubicBezTo>
                  <a:cubicBezTo>
                    <a:pt x="40" y="1093"/>
                    <a:pt x="89" y="1158"/>
                    <a:pt x="651" y="1265"/>
                  </a:cubicBezTo>
                  <a:cubicBezTo>
                    <a:pt x="817" y="1932"/>
                    <a:pt x="879" y="1932"/>
                    <a:pt x="941" y="1932"/>
                  </a:cubicBezTo>
                  <a:lnTo>
                    <a:pt x="947" y="1932"/>
                  </a:lnTo>
                  <a:cubicBezTo>
                    <a:pt x="999" y="1929"/>
                    <a:pt x="1058" y="1926"/>
                    <a:pt x="1329" y="1306"/>
                  </a:cubicBezTo>
                  <a:cubicBezTo>
                    <a:pt x="1499" y="1244"/>
                    <a:pt x="1817" y="1127"/>
                    <a:pt x="1885" y="1065"/>
                  </a:cubicBezTo>
                  <a:cubicBezTo>
                    <a:pt x="1909" y="1040"/>
                    <a:pt x="1918" y="1006"/>
                    <a:pt x="1915" y="972"/>
                  </a:cubicBezTo>
                  <a:cubicBezTo>
                    <a:pt x="1900" y="895"/>
                    <a:pt x="1814" y="855"/>
                    <a:pt x="1484" y="735"/>
                  </a:cubicBezTo>
                  <a:cubicBezTo>
                    <a:pt x="1422" y="713"/>
                    <a:pt x="1348" y="686"/>
                    <a:pt x="1314" y="670"/>
                  </a:cubicBezTo>
                  <a:cubicBezTo>
                    <a:pt x="1302" y="633"/>
                    <a:pt x="1280" y="547"/>
                    <a:pt x="1262" y="473"/>
                  </a:cubicBezTo>
                  <a:cubicBezTo>
                    <a:pt x="1203" y="241"/>
                    <a:pt x="1169" y="100"/>
                    <a:pt x="1126" y="44"/>
                  </a:cubicBezTo>
                  <a:cubicBezTo>
                    <a:pt x="1107" y="19"/>
                    <a:pt x="1076" y="4"/>
                    <a:pt x="10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2188;p22"/>
            <p:cNvSpPr/>
            <p:nvPr/>
          </p:nvSpPr>
          <p:spPr>
            <a:xfrm>
              <a:off x="8853729" y="627684"/>
              <a:ext cx="102917" cy="102663"/>
            </a:xfrm>
            <a:custGeom>
              <a:avLst/>
              <a:gdLst/>
              <a:ahLst/>
              <a:cxnLst/>
              <a:rect l="l" t="t" r="r" b="b"/>
              <a:pathLst>
                <a:path w="1618" h="1614" extrusionOk="0">
                  <a:moveTo>
                    <a:pt x="868" y="1"/>
                  </a:moveTo>
                  <a:cubicBezTo>
                    <a:pt x="821" y="1"/>
                    <a:pt x="784" y="38"/>
                    <a:pt x="784" y="87"/>
                  </a:cubicBezTo>
                  <a:lnTo>
                    <a:pt x="781" y="575"/>
                  </a:lnTo>
                  <a:lnTo>
                    <a:pt x="488" y="266"/>
                  </a:lnTo>
                  <a:cubicBezTo>
                    <a:pt x="470" y="251"/>
                    <a:pt x="451" y="245"/>
                    <a:pt x="432" y="245"/>
                  </a:cubicBezTo>
                  <a:cubicBezTo>
                    <a:pt x="369" y="245"/>
                    <a:pt x="316" y="318"/>
                    <a:pt x="362" y="380"/>
                  </a:cubicBezTo>
                  <a:lnTo>
                    <a:pt x="664" y="701"/>
                  </a:lnTo>
                  <a:lnTo>
                    <a:pt x="115" y="707"/>
                  </a:lnTo>
                  <a:cubicBezTo>
                    <a:pt x="1" y="707"/>
                    <a:pt x="1" y="877"/>
                    <a:pt x="115" y="877"/>
                  </a:cubicBezTo>
                  <a:lnTo>
                    <a:pt x="618" y="874"/>
                  </a:lnTo>
                  <a:lnTo>
                    <a:pt x="229" y="1142"/>
                  </a:lnTo>
                  <a:cubicBezTo>
                    <a:pt x="189" y="1170"/>
                    <a:pt x="180" y="1222"/>
                    <a:pt x="208" y="1262"/>
                  </a:cubicBezTo>
                  <a:cubicBezTo>
                    <a:pt x="225" y="1285"/>
                    <a:pt x="252" y="1298"/>
                    <a:pt x="279" y="1298"/>
                  </a:cubicBezTo>
                  <a:cubicBezTo>
                    <a:pt x="296" y="1298"/>
                    <a:pt x="313" y="1293"/>
                    <a:pt x="328" y="1284"/>
                  </a:cubicBezTo>
                  <a:lnTo>
                    <a:pt x="775" y="969"/>
                  </a:lnTo>
                  <a:lnTo>
                    <a:pt x="775" y="1528"/>
                  </a:lnTo>
                  <a:cubicBezTo>
                    <a:pt x="772" y="1574"/>
                    <a:pt x="812" y="1614"/>
                    <a:pt x="858" y="1614"/>
                  </a:cubicBezTo>
                  <a:cubicBezTo>
                    <a:pt x="905" y="1614"/>
                    <a:pt x="945" y="1574"/>
                    <a:pt x="945" y="1528"/>
                  </a:cubicBezTo>
                  <a:lnTo>
                    <a:pt x="948" y="1000"/>
                  </a:lnTo>
                  <a:lnTo>
                    <a:pt x="1259" y="1333"/>
                  </a:lnTo>
                  <a:cubicBezTo>
                    <a:pt x="1278" y="1353"/>
                    <a:pt x="1300" y="1361"/>
                    <a:pt x="1321" y="1361"/>
                  </a:cubicBezTo>
                  <a:cubicBezTo>
                    <a:pt x="1387" y="1361"/>
                    <a:pt x="1444" y="1277"/>
                    <a:pt x="1386" y="1213"/>
                  </a:cubicBezTo>
                  <a:lnTo>
                    <a:pt x="1059" y="868"/>
                  </a:lnTo>
                  <a:lnTo>
                    <a:pt x="1503" y="865"/>
                  </a:lnTo>
                  <a:cubicBezTo>
                    <a:pt x="1617" y="861"/>
                    <a:pt x="1617" y="692"/>
                    <a:pt x="1503" y="692"/>
                  </a:cubicBezTo>
                  <a:lnTo>
                    <a:pt x="1173" y="695"/>
                  </a:lnTo>
                  <a:lnTo>
                    <a:pt x="1518" y="454"/>
                  </a:lnTo>
                  <a:cubicBezTo>
                    <a:pt x="1597" y="401"/>
                    <a:pt x="1544" y="296"/>
                    <a:pt x="1472" y="296"/>
                  </a:cubicBezTo>
                  <a:cubicBezTo>
                    <a:pt x="1456" y="296"/>
                    <a:pt x="1439" y="301"/>
                    <a:pt x="1423" y="312"/>
                  </a:cubicBezTo>
                  <a:lnTo>
                    <a:pt x="951" y="639"/>
                  </a:lnTo>
                  <a:lnTo>
                    <a:pt x="954" y="87"/>
                  </a:lnTo>
                  <a:cubicBezTo>
                    <a:pt x="954" y="41"/>
                    <a:pt x="917" y="1"/>
                    <a:pt x="8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2189;p22"/>
            <p:cNvSpPr/>
            <p:nvPr/>
          </p:nvSpPr>
          <p:spPr>
            <a:xfrm>
              <a:off x="8957048" y="1145935"/>
              <a:ext cx="82881" cy="75566"/>
            </a:xfrm>
            <a:custGeom>
              <a:avLst/>
              <a:gdLst/>
              <a:ahLst/>
              <a:cxnLst/>
              <a:rect l="l" t="t" r="r" b="b"/>
              <a:pathLst>
                <a:path w="1303" h="1188" extrusionOk="0">
                  <a:moveTo>
                    <a:pt x="710" y="173"/>
                  </a:moveTo>
                  <a:cubicBezTo>
                    <a:pt x="941" y="173"/>
                    <a:pt x="1129" y="364"/>
                    <a:pt x="1129" y="595"/>
                  </a:cubicBezTo>
                  <a:cubicBezTo>
                    <a:pt x="1126" y="827"/>
                    <a:pt x="938" y="1012"/>
                    <a:pt x="707" y="1015"/>
                  </a:cubicBezTo>
                  <a:cubicBezTo>
                    <a:pt x="476" y="1015"/>
                    <a:pt x="287" y="823"/>
                    <a:pt x="287" y="592"/>
                  </a:cubicBezTo>
                  <a:cubicBezTo>
                    <a:pt x="287" y="358"/>
                    <a:pt x="479" y="173"/>
                    <a:pt x="710" y="173"/>
                  </a:cubicBezTo>
                  <a:close/>
                  <a:moveTo>
                    <a:pt x="712" y="1"/>
                  </a:moveTo>
                  <a:cubicBezTo>
                    <a:pt x="485" y="1"/>
                    <a:pt x="263" y="130"/>
                    <a:pt x="164" y="364"/>
                  </a:cubicBezTo>
                  <a:cubicBezTo>
                    <a:pt x="1" y="752"/>
                    <a:pt x="284" y="1184"/>
                    <a:pt x="707" y="1187"/>
                  </a:cubicBezTo>
                  <a:lnTo>
                    <a:pt x="710" y="1187"/>
                  </a:lnTo>
                  <a:cubicBezTo>
                    <a:pt x="1034" y="1187"/>
                    <a:pt x="1299" y="922"/>
                    <a:pt x="1302" y="595"/>
                  </a:cubicBezTo>
                  <a:cubicBezTo>
                    <a:pt x="1302" y="438"/>
                    <a:pt x="1240" y="287"/>
                    <a:pt x="1129" y="176"/>
                  </a:cubicBezTo>
                  <a:cubicBezTo>
                    <a:pt x="1012" y="57"/>
                    <a:pt x="861" y="1"/>
                    <a:pt x="7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90" name="Google Shape;2190;p22"/>
            <p:cNvGrpSpPr/>
            <p:nvPr/>
          </p:nvGrpSpPr>
          <p:grpSpPr>
            <a:xfrm>
              <a:off x="7588557" y="130599"/>
              <a:ext cx="394623" cy="297061"/>
              <a:chOff x="85157" y="4436674"/>
              <a:chExt cx="394623" cy="297061"/>
            </a:xfrm>
          </p:grpSpPr>
          <p:sp>
            <p:nvSpPr>
              <p:cNvPr id="2191" name="Google Shape;2191;p22"/>
              <p:cNvSpPr/>
              <p:nvPr/>
            </p:nvSpPr>
            <p:spPr>
              <a:xfrm flipH="1">
                <a:off x="381812" y="4602895"/>
                <a:ext cx="97968" cy="74569"/>
              </a:xfrm>
              <a:custGeom>
                <a:avLst/>
                <a:gdLst/>
                <a:ahLst/>
                <a:cxnLst/>
                <a:rect l="l" t="t" r="r" b="b"/>
                <a:pathLst>
                  <a:path w="1210" h="921" extrusionOk="0">
                    <a:moveTo>
                      <a:pt x="861" y="1"/>
                    </a:moveTo>
                    <a:cubicBezTo>
                      <a:pt x="840" y="1"/>
                      <a:pt x="818" y="10"/>
                      <a:pt x="800" y="32"/>
                    </a:cubicBezTo>
                    <a:cubicBezTo>
                      <a:pt x="1" y="788"/>
                      <a:pt x="26" y="822"/>
                      <a:pt x="78" y="890"/>
                    </a:cubicBezTo>
                    <a:cubicBezTo>
                      <a:pt x="97" y="911"/>
                      <a:pt x="152" y="921"/>
                      <a:pt x="229" y="921"/>
                    </a:cubicBezTo>
                    <a:cubicBezTo>
                      <a:pt x="525" y="921"/>
                      <a:pt x="1139" y="788"/>
                      <a:pt x="1145" y="782"/>
                    </a:cubicBezTo>
                    <a:cubicBezTo>
                      <a:pt x="1188" y="769"/>
                      <a:pt x="1210" y="723"/>
                      <a:pt x="1195" y="683"/>
                    </a:cubicBezTo>
                    <a:cubicBezTo>
                      <a:pt x="1182" y="648"/>
                      <a:pt x="1151" y="627"/>
                      <a:pt x="1117" y="627"/>
                    </a:cubicBezTo>
                    <a:cubicBezTo>
                      <a:pt x="1109" y="627"/>
                      <a:pt x="1101" y="628"/>
                      <a:pt x="1093" y="631"/>
                    </a:cubicBezTo>
                    <a:cubicBezTo>
                      <a:pt x="1028" y="649"/>
                      <a:pt x="544" y="729"/>
                      <a:pt x="300" y="757"/>
                    </a:cubicBezTo>
                    <a:cubicBezTo>
                      <a:pt x="427" y="615"/>
                      <a:pt x="676" y="368"/>
                      <a:pt x="911" y="146"/>
                    </a:cubicBezTo>
                    <a:cubicBezTo>
                      <a:pt x="981" y="90"/>
                      <a:pt x="925" y="1"/>
                      <a:pt x="861" y="1"/>
                    </a:cubicBezTo>
                    <a:close/>
                  </a:path>
                </a:pathLst>
              </a:custGeom>
              <a:solidFill>
                <a:srgbClr val="261D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</a:endParaRPr>
              </a:p>
            </p:txBody>
          </p:sp>
          <p:sp>
            <p:nvSpPr>
              <p:cNvPr id="2192" name="Google Shape;2192;p22"/>
              <p:cNvSpPr/>
              <p:nvPr/>
            </p:nvSpPr>
            <p:spPr>
              <a:xfrm flipH="1">
                <a:off x="85157" y="4436674"/>
                <a:ext cx="358432" cy="297061"/>
              </a:xfrm>
              <a:custGeom>
                <a:avLst/>
                <a:gdLst/>
                <a:ahLst/>
                <a:cxnLst/>
                <a:rect l="l" t="t" r="r" b="b"/>
                <a:pathLst>
                  <a:path w="4427" h="3669" extrusionOk="0">
                    <a:moveTo>
                      <a:pt x="1234" y="0"/>
                    </a:moveTo>
                    <a:cubicBezTo>
                      <a:pt x="1179" y="0"/>
                      <a:pt x="1127" y="25"/>
                      <a:pt x="1081" y="84"/>
                    </a:cubicBezTo>
                    <a:cubicBezTo>
                      <a:pt x="769" y="478"/>
                      <a:pt x="1463" y="1792"/>
                      <a:pt x="1463" y="1792"/>
                    </a:cubicBezTo>
                    <a:cubicBezTo>
                      <a:pt x="1463" y="1792"/>
                      <a:pt x="991" y="1509"/>
                      <a:pt x="617" y="1509"/>
                    </a:cubicBezTo>
                    <a:cubicBezTo>
                      <a:pt x="424" y="1509"/>
                      <a:pt x="257" y="1585"/>
                      <a:pt x="195" y="1814"/>
                    </a:cubicBezTo>
                    <a:cubicBezTo>
                      <a:pt x="0" y="2525"/>
                      <a:pt x="944" y="3669"/>
                      <a:pt x="2021" y="3669"/>
                    </a:cubicBezTo>
                    <a:cubicBezTo>
                      <a:pt x="2356" y="3669"/>
                      <a:pt x="2703" y="3559"/>
                      <a:pt x="3033" y="3291"/>
                    </a:cubicBezTo>
                    <a:cubicBezTo>
                      <a:pt x="4427" y="2162"/>
                      <a:pt x="3613" y="852"/>
                      <a:pt x="3613" y="852"/>
                    </a:cubicBezTo>
                    <a:lnTo>
                      <a:pt x="3613" y="852"/>
                    </a:lnTo>
                    <a:lnTo>
                      <a:pt x="2913" y="1490"/>
                    </a:lnTo>
                    <a:cubicBezTo>
                      <a:pt x="2913" y="1490"/>
                      <a:pt x="2795" y="608"/>
                      <a:pt x="2358" y="383"/>
                    </a:cubicBezTo>
                    <a:cubicBezTo>
                      <a:pt x="2294" y="350"/>
                      <a:pt x="2242" y="336"/>
                      <a:pt x="2198" y="336"/>
                    </a:cubicBezTo>
                    <a:cubicBezTo>
                      <a:pt x="1936" y="336"/>
                      <a:pt x="1981" y="827"/>
                      <a:pt x="1981" y="827"/>
                    </a:cubicBezTo>
                    <a:cubicBezTo>
                      <a:pt x="1981" y="827"/>
                      <a:pt x="1553" y="0"/>
                      <a:pt x="123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3" name="Google Shape;2193;p22"/>
              <p:cNvSpPr/>
              <p:nvPr/>
            </p:nvSpPr>
            <p:spPr>
              <a:xfrm flipH="1">
                <a:off x="362057" y="4580549"/>
                <a:ext cx="53437" cy="51008"/>
              </a:xfrm>
              <a:custGeom>
                <a:avLst/>
                <a:gdLst/>
                <a:ahLst/>
                <a:cxnLst/>
                <a:rect l="l" t="t" r="r" b="b"/>
                <a:pathLst>
                  <a:path w="660" h="630" extrusionOk="0">
                    <a:moveTo>
                      <a:pt x="428" y="0"/>
                    </a:moveTo>
                    <a:cubicBezTo>
                      <a:pt x="374" y="0"/>
                      <a:pt x="319" y="53"/>
                      <a:pt x="351" y="117"/>
                    </a:cubicBezTo>
                    <a:cubicBezTo>
                      <a:pt x="407" y="237"/>
                      <a:pt x="444" y="392"/>
                      <a:pt x="428" y="456"/>
                    </a:cubicBezTo>
                    <a:cubicBezTo>
                      <a:pt x="373" y="419"/>
                      <a:pt x="262" y="287"/>
                      <a:pt x="175" y="154"/>
                    </a:cubicBezTo>
                    <a:cubicBezTo>
                      <a:pt x="158" y="126"/>
                      <a:pt x="133" y="114"/>
                      <a:pt x="109" y="114"/>
                    </a:cubicBezTo>
                    <a:cubicBezTo>
                      <a:pt x="54" y="114"/>
                      <a:pt x="1" y="176"/>
                      <a:pt x="40" y="240"/>
                    </a:cubicBezTo>
                    <a:cubicBezTo>
                      <a:pt x="132" y="382"/>
                      <a:pt x="305" y="623"/>
                      <a:pt x="441" y="629"/>
                    </a:cubicBezTo>
                    <a:lnTo>
                      <a:pt x="447" y="629"/>
                    </a:lnTo>
                    <a:cubicBezTo>
                      <a:pt x="487" y="629"/>
                      <a:pt x="524" y="611"/>
                      <a:pt x="549" y="580"/>
                    </a:cubicBezTo>
                    <a:cubicBezTo>
                      <a:pt x="660" y="438"/>
                      <a:pt x="539" y="139"/>
                      <a:pt x="499" y="52"/>
                    </a:cubicBezTo>
                    <a:cubicBezTo>
                      <a:pt x="485" y="16"/>
                      <a:pt x="457" y="0"/>
                      <a:pt x="428" y="0"/>
                    </a:cubicBezTo>
                    <a:close/>
                  </a:path>
                </a:pathLst>
              </a:custGeom>
              <a:solidFill>
                <a:srgbClr val="261D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</a:endParaRPr>
              </a:p>
            </p:txBody>
          </p:sp>
          <p:sp>
            <p:nvSpPr>
              <p:cNvPr id="2194" name="Google Shape;2194;p22"/>
              <p:cNvSpPr/>
              <p:nvPr/>
            </p:nvSpPr>
            <p:spPr>
              <a:xfrm flipH="1">
                <a:off x="219396" y="4507518"/>
                <a:ext cx="103554" cy="101287"/>
              </a:xfrm>
              <a:custGeom>
                <a:avLst/>
                <a:gdLst/>
                <a:ahLst/>
                <a:cxnLst/>
                <a:rect l="l" t="t" r="r" b="b"/>
                <a:pathLst>
                  <a:path w="1279" h="1251" extrusionOk="0">
                    <a:moveTo>
                      <a:pt x="847" y="0"/>
                    </a:moveTo>
                    <a:cubicBezTo>
                      <a:pt x="816" y="0"/>
                      <a:pt x="784" y="9"/>
                      <a:pt x="756" y="26"/>
                    </a:cubicBezTo>
                    <a:cubicBezTo>
                      <a:pt x="667" y="88"/>
                      <a:pt x="642" y="242"/>
                      <a:pt x="642" y="387"/>
                    </a:cubicBezTo>
                    <a:cubicBezTo>
                      <a:pt x="473" y="222"/>
                      <a:pt x="340" y="137"/>
                      <a:pt x="245" y="137"/>
                    </a:cubicBezTo>
                    <a:cubicBezTo>
                      <a:pt x="214" y="137"/>
                      <a:pt x="187" y="146"/>
                      <a:pt x="164" y="165"/>
                    </a:cubicBezTo>
                    <a:cubicBezTo>
                      <a:pt x="124" y="192"/>
                      <a:pt x="1" y="288"/>
                      <a:pt x="386" y="1201"/>
                    </a:cubicBezTo>
                    <a:cubicBezTo>
                      <a:pt x="399" y="1232"/>
                      <a:pt x="430" y="1250"/>
                      <a:pt x="460" y="1250"/>
                    </a:cubicBezTo>
                    <a:cubicBezTo>
                      <a:pt x="473" y="1250"/>
                      <a:pt x="485" y="1247"/>
                      <a:pt x="494" y="1241"/>
                    </a:cubicBezTo>
                    <a:cubicBezTo>
                      <a:pt x="534" y="1226"/>
                      <a:pt x="553" y="1176"/>
                      <a:pt x="537" y="1136"/>
                    </a:cubicBezTo>
                    <a:cubicBezTo>
                      <a:pt x="402" y="812"/>
                      <a:pt x="272" y="424"/>
                      <a:pt x="272" y="300"/>
                    </a:cubicBezTo>
                    <a:lnTo>
                      <a:pt x="272" y="300"/>
                    </a:lnTo>
                    <a:cubicBezTo>
                      <a:pt x="349" y="331"/>
                      <a:pt x="525" y="485"/>
                      <a:pt x="676" y="655"/>
                    </a:cubicBezTo>
                    <a:cubicBezTo>
                      <a:pt x="693" y="674"/>
                      <a:pt x="715" y="682"/>
                      <a:pt x="736" y="682"/>
                    </a:cubicBezTo>
                    <a:cubicBezTo>
                      <a:pt x="779" y="682"/>
                      <a:pt x="821" y="646"/>
                      <a:pt x="815" y="593"/>
                    </a:cubicBezTo>
                    <a:cubicBezTo>
                      <a:pt x="793" y="399"/>
                      <a:pt x="812" y="189"/>
                      <a:pt x="843" y="162"/>
                    </a:cubicBezTo>
                    <a:cubicBezTo>
                      <a:pt x="849" y="162"/>
                      <a:pt x="855" y="165"/>
                      <a:pt x="861" y="168"/>
                    </a:cubicBezTo>
                    <a:cubicBezTo>
                      <a:pt x="1006" y="248"/>
                      <a:pt x="1093" y="606"/>
                      <a:pt x="1111" y="815"/>
                    </a:cubicBezTo>
                    <a:cubicBezTo>
                      <a:pt x="1114" y="867"/>
                      <a:pt x="1152" y="891"/>
                      <a:pt x="1190" y="891"/>
                    </a:cubicBezTo>
                    <a:cubicBezTo>
                      <a:pt x="1234" y="891"/>
                      <a:pt x="1278" y="859"/>
                      <a:pt x="1272" y="800"/>
                    </a:cubicBezTo>
                    <a:cubicBezTo>
                      <a:pt x="1265" y="735"/>
                      <a:pt x="1207" y="171"/>
                      <a:pt x="938" y="26"/>
                    </a:cubicBezTo>
                    <a:cubicBezTo>
                      <a:pt x="911" y="9"/>
                      <a:pt x="879" y="0"/>
                      <a:pt x="847" y="0"/>
                    </a:cubicBezTo>
                    <a:close/>
                  </a:path>
                </a:pathLst>
              </a:custGeom>
              <a:solidFill>
                <a:srgbClr val="261D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</a:endParaRPr>
              </a:p>
            </p:txBody>
          </p:sp>
          <p:sp>
            <p:nvSpPr>
              <p:cNvPr id="2195" name="Google Shape;2195;p22"/>
              <p:cNvSpPr/>
              <p:nvPr/>
            </p:nvSpPr>
            <p:spPr>
              <a:xfrm flipH="1">
                <a:off x="182072" y="4624513"/>
                <a:ext cx="177556" cy="91895"/>
              </a:xfrm>
              <a:custGeom>
                <a:avLst/>
                <a:gdLst/>
                <a:ahLst/>
                <a:cxnLst/>
                <a:rect l="l" t="t" r="r" b="b"/>
                <a:pathLst>
                  <a:path w="2193" h="1135" extrusionOk="0">
                    <a:moveTo>
                      <a:pt x="2091" y="0"/>
                    </a:moveTo>
                    <a:cubicBezTo>
                      <a:pt x="2061" y="0"/>
                      <a:pt x="2030" y="17"/>
                      <a:pt x="2018" y="55"/>
                    </a:cubicBezTo>
                    <a:cubicBezTo>
                      <a:pt x="2014" y="61"/>
                      <a:pt x="1795" y="672"/>
                      <a:pt x="1265" y="891"/>
                    </a:cubicBezTo>
                    <a:cubicBezTo>
                      <a:pt x="1137" y="944"/>
                      <a:pt x="1000" y="970"/>
                      <a:pt x="856" y="970"/>
                    </a:cubicBezTo>
                    <a:cubicBezTo>
                      <a:pt x="640" y="970"/>
                      <a:pt x="406" y="911"/>
                      <a:pt x="158" y="792"/>
                    </a:cubicBezTo>
                    <a:cubicBezTo>
                      <a:pt x="143" y="784"/>
                      <a:pt x="129" y="780"/>
                      <a:pt x="116" y="780"/>
                    </a:cubicBezTo>
                    <a:cubicBezTo>
                      <a:pt x="41" y="780"/>
                      <a:pt x="1" y="898"/>
                      <a:pt x="90" y="937"/>
                    </a:cubicBezTo>
                    <a:cubicBezTo>
                      <a:pt x="361" y="1067"/>
                      <a:pt x="620" y="1135"/>
                      <a:pt x="861" y="1135"/>
                    </a:cubicBezTo>
                    <a:cubicBezTo>
                      <a:pt x="1021" y="1135"/>
                      <a:pt x="1182" y="1104"/>
                      <a:pt x="1330" y="1042"/>
                    </a:cubicBezTo>
                    <a:cubicBezTo>
                      <a:pt x="1928" y="792"/>
                      <a:pt x="2163" y="135"/>
                      <a:pt x="2172" y="108"/>
                    </a:cubicBezTo>
                    <a:cubicBezTo>
                      <a:pt x="2193" y="44"/>
                      <a:pt x="2141" y="0"/>
                      <a:pt x="2091" y="0"/>
                    </a:cubicBezTo>
                    <a:close/>
                  </a:path>
                </a:pathLst>
              </a:custGeom>
              <a:solidFill>
                <a:srgbClr val="261D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</a:endParaRPr>
              </a:p>
            </p:txBody>
          </p:sp>
        </p:grpSp>
        <p:grpSp>
          <p:nvGrpSpPr>
            <p:cNvPr id="2196" name="Google Shape;2196;p22"/>
            <p:cNvGrpSpPr/>
            <p:nvPr/>
          </p:nvGrpSpPr>
          <p:grpSpPr>
            <a:xfrm>
              <a:off x="207153" y="986833"/>
              <a:ext cx="367879" cy="258973"/>
              <a:chOff x="8341725" y="115829"/>
              <a:chExt cx="267198" cy="188098"/>
            </a:xfrm>
          </p:grpSpPr>
          <p:sp>
            <p:nvSpPr>
              <p:cNvPr id="2197" name="Google Shape;2197;p22"/>
              <p:cNvSpPr/>
              <p:nvPr/>
            </p:nvSpPr>
            <p:spPr>
              <a:xfrm>
                <a:off x="8405670" y="188118"/>
                <a:ext cx="107912" cy="91561"/>
              </a:xfrm>
              <a:custGeom>
                <a:avLst/>
                <a:gdLst/>
                <a:ahLst/>
                <a:cxnLst/>
                <a:rect l="l" t="t" r="r" b="b"/>
                <a:pathLst>
                  <a:path w="2884" h="2447" extrusionOk="0">
                    <a:moveTo>
                      <a:pt x="1471" y="0"/>
                    </a:moveTo>
                    <a:cubicBezTo>
                      <a:pt x="674" y="0"/>
                      <a:pt x="207" y="963"/>
                      <a:pt x="0" y="1543"/>
                    </a:cubicBezTo>
                    <a:lnTo>
                      <a:pt x="509" y="1710"/>
                    </a:lnTo>
                    <a:cubicBezTo>
                      <a:pt x="509" y="1710"/>
                      <a:pt x="918" y="578"/>
                      <a:pt x="1479" y="578"/>
                    </a:cubicBezTo>
                    <a:cubicBezTo>
                      <a:pt x="1552" y="578"/>
                      <a:pt x="1626" y="597"/>
                      <a:pt x="1703" y="639"/>
                    </a:cubicBezTo>
                    <a:cubicBezTo>
                      <a:pt x="2375" y="1009"/>
                      <a:pt x="2030" y="2212"/>
                      <a:pt x="2030" y="2212"/>
                    </a:cubicBezTo>
                    <a:lnTo>
                      <a:pt x="2647" y="2447"/>
                    </a:lnTo>
                    <a:cubicBezTo>
                      <a:pt x="2770" y="1759"/>
                      <a:pt x="2884" y="312"/>
                      <a:pt x="1724" y="32"/>
                    </a:cubicBezTo>
                    <a:cubicBezTo>
                      <a:pt x="1636" y="10"/>
                      <a:pt x="1552" y="0"/>
                      <a:pt x="147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8" name="Google Shape;2198;p22"/>
              <p:cNvSpPr/>
              <p:nvPr/>
            </p:nvSpPr>
            <p:spPr>
              <a:xfrm>
                <a:off x="8341725" y="115829"/>
                <a:ext cx="267198" cy="188098"/>
              </a:xfrm>
              <a:custGeom>
                <a:avLst/>
                <a:gdLst/>
                <a:ahLst/>
                <a:cxnLst/>
                <a:rect l="l" t="t" r="r" b="b"/>
                <a:pathLst>
                  <a:path w="7141" h="5027" extrusionOk="0">
                    <a:moveTo>
                      <a:pt x="3198" y="0"/>
                    </a:moveTo>
                    <a:cubicBezTo>
                      <a:pt x="998" y="0"/>
                      <a:pt x="1" y="2926"/>
                      <a:pt x="1" y="2926"/>
                    </a:cubicBezTo>
                    <a:lnTo>
                      <a:pt x="475" y="3080"/>
                    </a:lnTo>
                    <a:cubicBezTo>
                      <a:pt x="742" y="2290"/>
                      <a:pt x="1495" y="619"/>
                      <a:pt x="3054" y="619"/>
                    </a:cubicBezTo>
                    <a:cubicBezTo>
                      <a:pt x="3284" y="619"/>
                      <a:pt x="3531" y="655"/>
                      <a:pt x="3797" y="736"/>
                    </a:cubicBezTo>
                    <a:cubicBezTo>
                      <a:pt x="6456" y="1541"/>
                      <a:pt x="5916" y="4018"/>
                      <a:pt x="5648" y="4866"/>
                    </a:cubicBezTo>
                    <a:lnTo>
                      <a:pt x="6067" y="5026"/>
                    </a:lnTo>
                    <a:cubicBezTo>
                      <a:pt x="6067" y="5026"/>
                      <a:pt x="7141" y="1301"/>
                      <a:pt x="4223" y="199"/>
                    </a:cubicBezTo>
                    <a:cubicBezTo>
                      <a:pt x="3856" y="61"/>
                      <a:pt x="3515" y="0"/>
                      <a:pt x="319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9" name="Google Shape;2199;p22"/>
              <p:cNvSpPr/>
              <p:nvPr/>
            </p:nvSpPr>
            <p:spPr>
              <a:xfrm>
                <a:off x="8359386" y="138953"/>
                <a:ext cx="223906" cy="158950"/>
              </a:xfrm>
              <a:custGeom>
                <a:avLst/>
                <a:gdLst/>
                <a:ahLst/>
                <a:cxnLst/>
                <a:rect l="l" t="t" r="r" b="b"/>
                <a:pathLst>
                  <a:path w="5984" h="4248" extrusionOk="0">
                    <a:moveTo>
                      <a:pt x="2582" y="1"/>
                    </a:moveTo>
                    <a:cubicBezTo>
                      <a:pt x="1023" y="1"/>
                      <a:pt x="269" y="1672"/>
                      <a:pt x="0" y="2459"/>
                    </a:cubicBezTo>
                    <a:lnTo>
                      <a:pt x="627" y="2660"/>
                    </a:lnTo>
                    <a:cubicBezTo>
                      <a:pt x="890" y="1900"/>
                      <a:pt x="1508" y="619"/>
                      <a:pt x="2695" y="619"/>
                    </a:cubicBezTo>
                    <a:cubicBezTo>
                      <a:pt x="2983" y="619"/>
                      <a:pt x="3304" y="694"/>
                      <a:pt x="3661" y="871"/>
                    </a:cubicBezTo>
                    <a:cubicBezTo>
                      <a:pt x="4861" y="1463"/>
                      <a:pt x="4710" y="3199"/>
                      <a:pt x="4562" y="4017"/>
                    </a:cubicBezTo>
                    <a:lnTo>
                      <a:pt x="5173" y="4248"/>
                    </a:lnTo>
                    <a:cubicBezTo>
                      <a:pt x="5444" y="3400"/>
                      <a:pt x="5984" y="923"/>
                      <a:pt x="3325" y="118"/>
                    </a:cubicBezTo>
                    <a:cubicBezTo>
                      <a:pt x="3059" y="37"/>
                      <a:pt x="2812" y="1"/>
                      <a:pt x="258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0" name="Google Shape;2200;p22"/>
              <p:cNvSpPr/>
              <p:nvPr/>
            </p:nvSpPr>
            <p:spPr>
              <a:xfrm>
                <a:off x="8382696" y="162076"/>
                <a:ext cx="158613" cy="127182"/>
              </a:xfrm>
              <a:custGeom>
                <a:avLst/>
                <a:gdLst/>
                <a:ahLst/>
                <a:cxnLst/>
                <a:rect l="l" t="t" r="r" b="b"/>
                <a:pathLst>
                  <a:path w="4239" h="3399" extrusionOk="0">
                    <a:moveTo>
                      <a:pt x="2072" y="1"/>
                    </a:moveTo>
                    <a:cubicBezTo>
                      <a:pt x="884" y="1"/>
                      <a:pt x="264" y="1282"/>
                      <a:pt x="0" y="2042"/>
                    </a:cubicBezTo>
                    <a:lnTo>
                      <a:pt x="614" y="2239"/>
                    </a:lnTo>
                    <a:cubicBezTo>
                      <a:pt x="824" y="1659"/>
                      <a:pt x="1288" y="696"/>
                      <a:pt x="2085" y="696"/>
                    </a:cubicBezTo>
                    <a:cubicBezTo>
                      <a:pt x="2166" y="696"/>
                      <a:pt x="2250" y="706"/>
                      <a:pt x="2338" y="728"/>
                    </a:cubicBezTo>
                    <a:cubicBezTo>
                      <a:pt x="3498" y="1008"/>
                      <a:pt x="3384" y="2455"/>
                      <a:pt x="3261" y="3140"/>
                    </a:cubicBezTo>
                    <a:lnTo>
                      <a:pt x="3939" y="3399"/>
                    </a:lnTo>
                    <a:cubicBezTo>
                      <a:pt x="4084" y="2581"/>
                      <a:pt x="4238" y="845"/>
                      <a:pt x="3038" y="253"/>
                    </a:cubicBezTo>
                    <a:cubicBezTo>
                      <a:pt x="2681" y="76"/>
                      <a:pt x="2360" y="1"/>
                      <a:pt x="207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1" name="Google Shape;2201;p22"/>
              <p:cNvSpPr/>
              <p:nvPr/>
            </p:nvSpPr>
            <p:spPr>
              <a:xfrm>
                <a:off x="8355644" y="135024"/>
                <a:ext cx="241044" cy="163814"/>
              </a:xfrm>
              <a:custGeom>
                <a:avLst/>
                <a:gdLst/>
                <a:ahLst/>
                <a:cxnLst/>
                <a:rect l="l" t="t" r="r" b="b"/>
                <a:pathLst>
                  <a:path w="6442" h="4378" extrusionOk="0">
                    <a:moveTo>
                      <a:pt x="2825" y="0"/>
                    </a:moveTo>
                    <a:cubicBezTo>
                      <a:pt x="2536" y="0"/>
                      <a:pt x="2256" y="58"/>
                      <a:pt x="1985" y="174"/>
                    </a:cubicBezTo>
                    <a:cubicBezTo>
                      <a:pt x="671" y="738"/>
                      <a:pt x="48" y="2465"/>
                      <a:pt x="23" y="2536"/>
                    </a:cubicBezTo>
                    <a:cubicBezTo>
                      <a:pt x="0" y="2602"/>
                      <a:pt x="51" y="2647"/>
                      <a:pt x="102" y="2647"/>
                    </a:cubicBezTo>
                    <a:cubicBezTo>
                      <a:pt x="133" y="2647"/>
                      <a:pt x="164" y="2630"/>
                      <a:pt x="178" y="2592"/>
                    </a:cubicBezTo>
                    <a:cubicBezTo>
                      <a:pt x="184" y="2573"/>
                      <a:pt x="801" y="862"/>
                      <a:pt x="2050" y="322"/>
                    </a:cubicBezTo>
                    <a:cubicBezTo>
                      <a:pt x="2299" y="216"/>
                      <a:pt x="2558" y="163"/>
                      <a:pt x="2824" y="163"/>
                    </a:cubicBezTo>
                    <a:cubicBezTo>
                      <a:pt x="3140" y="163"/>
                      <a:pt x="3467" y="238"/>
                      <a:pt x="3802" y="387"/>
                    </a:cubicBezTo>
                    <a:cubicBezTo>
                      <a:pt x="4822" y="843"/>
                      <a:pt x="5368" y="1630"/>
                      <a:pt x="5424" y="2728"/>
                    </a:cubicBezTo>
                    <a:cubicBezTo>
                      <a:pt x="5445" y="3249"/>
                      <a:pt x="5368" y="3773"/>
                      <a:pt x="5199" y="4267"/>
                    </a:cubicBezTo>
                    <a:cubicBezTo>
                      <a:pt x="5183" y="4310"/>
                      <a:pt x="5205" y="4356"/>
                      <a:pt x="5245" y="4371"/>
                    </a:cubicBezTo>
                    <a:cubicBezTo>
                      <a:pt x="5254" y="4375"/>
                      <a:pt x="5263" y="4378"/>
                      <a:pt x="5276" y="4378"/>
                    </a:cubicBezTo>
                    <a:cubicBezTo>
                      <a:pt x="5307" y="4375"/>
                      <a:pt x="5334" y="4356"/>
                      <a:pt x="5347" y="4325"/>
                    </a:cubicBezTo>
                    <a:cubicBezTo>
                      <a:pt x="5359" y="4294"/>
                      <a:pt x="6442" y="1389"/>
                      <a:pt x="3863" y="239"/>
                    </a:cubicBezTo>
                    <a:cubicBezTo>
                      <a:pt x="3508" y="79"/>
                      <a:pt x="3161" y="0"/>
                      <a:pt x="282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2" name="Google Shape;2202;p22"/>
              <p:cNvSpPr/>
              <p:nvPr/>
            </p:nvSpPr>
            <p:spPr>
              <a:xfrm>
                <a:off x="8378917" y="160430"/>
                <a:ext cx="167107" cy="131822"/>
              </a:xfrm>
              <a:custGeom>
                <a:avLst/>
                <a:gdLst/>
                <a:ahLst/>
                <a:cxnLst/>
                <a:rect l="l" t="t" r="r" b="b"/>
                <a:pathLst>
                  <a:path w="4466" h="3523" extrusionOk="0">
                    <a:moveTo>
                      <a:pt x="2270" y="0"/>
                    </a:moveTo>
                    <a:cubicBezTo>
                      <a:pt x="2003" y="0"/>
                      <a:pt x="1745" y="61"/>
                      <a:pt x="1499" y="183"/>
                    </a:cubicBezTo>
                    <a:cubicBezTo>
                      <a:pt x="493" y="679"/>
                      <a:pt x="43" y="2005"/>
                      <a:pt x="21" y="2064"/>
                    </a:cubicBezTo>
                    <a:cubicBezTo>
                      <a:pt x="0" y="2127"/>
                      <a:pt x="51" y="2169"/>
                      <a:pt x="100" y="2169"/>
                    </a:cubicBezTo>
                    <a:cubicBezTo>
                      <a:pt x="131" y="2169"/>
                      <a:pt x="162" y="2153"/>
                      <a:pt x="175" y="2113"/>
                    </a:cubicBezTo>
                    <a:cubicBezTo>
                      <a:pt x="182" y="2101"/>
                      <a:pt x="626" y="793"/>
                      <a:pt x="1573" y="328"/>
                    </a:cubicBezTo>
                    <a:cubicBezTo>
                      <a:pt x="1793" y="217"/>
                      <a:pt x="2027" y="162"/>
                      <a:pt x="2269" y="162"/>
                    </a:cubicBezTo>
                    <a:cubicBezTo>
                      <a:pt x="2467" y="162"/>
                      <a:pt x="2671" y="199"/>
                      <a:pt x="2880" y="272"/>
                    </a:cubicBezTo>
                    <a:cubicBezTo>
                      <a:pt x="4466" y="818"/>
                      <a:pt x="3966" y="3403"/>
                      <a:pt x="3960" y="3427"/>
                    </a:cubicBezTo>
                    <a:cubicBezTo>
                      <a:pt x="3951" y="3470"/>
                      <a:pt x="3978" y="3514"/>
                      <a:pt x="4022" y="3523"/>
                    </a:cubicBezTo>
                    <a:lnTo>
                      <a:pt x="4040" y="3523"/>
                    </a:lnTo>
                    <a:cubicBezTo>
                      <a:pt x="4077" y="3523"/>
                      <a:pt x="4108" y="3495"/>
                      <a:pt x="4114" y="3461"/>
                    </a:cubicBezTo>
                    <a:cubicBezTo>
                      <a:pt x="4200" y="2986"/>
                      <a:pt x="4222" y="2505"/>
                      <a:pt x="4179" y="2027"/>
                    </a:cubicBezTo>
                    <a:cubicBezTo>
                      <a:pt x="4077" y="1025"/>
                      <a:pt x="3648" y="365"/>
                      <a:pt x="2933" y="118"/>
                    </a:cubicBezTo>
                    <a:cubicBezTo>
                      <a:pt x="2706" y="40"/>
                      <a:pt x="2485" y="0"/>
                      <a:pt x="227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3" name="Google Shape;2203;p22"/>
              <p:cNvSpPr/>
              <p:nvPr/>
            </p:nvSpPr>
            <p:spPr>
              <a:xfrm>
                <a:off x="8401853" y="185237"/>
                <a:ext cx="121906" cy="97435"/>
              </a:xfrm>
              <a:custGeom>
                <a:avLst/>
                <a:gdLst/>
                <a:ahLst/>
                <a:cxnLst/>
                <a:rect l="l" t="t" r="r" b="b"/>
                <a:pathLst>
                  <a:path w="3258" h="2604" extrusionOk="0">
                    <a:moveTo>
                      <a:pt x="1629" y="1"/>
                    </a:moveTo>
                    <a:cubicBezTo>
                      <a:pt x="1471" y="1"/>
                      <a:pt x="1312" y="37"/>
                      <a:pt x="1166" y="109"/>
                    </a:cubicBezTo>
                    <a:cubicBezTo>
                      <a:pt x="429" y="457"/>
                      <a:pt x="41" y="1549"/>
                      <a:pt x="22" y="1595"/>
                    </a:cubicBezTo>
                    <a:cubicBezTo>
                      <a:pt x="1" y="1659"/>
                      <a:pt x="52" y="1703"/>
                      <a:pt x="103" y="1703"/>
                    </a:cubicBezTo>
                    <a:cubicBezTo>
                      <a:pt x="133" y="1703"/>
                      <a:pt x="163" y="1686"/>
                      <a:pt x="176" y="1648"/>
                    </a:cubicBezTo>
                    <a:cubicBezTo>
                      <a:pt x="182" y="1638"/>
                      <a:pt x="562" y="574"/>
                      <a:pt x="1237" y="254"/>
                    </a:cubicBezTo>
                    <a:cubicBezTo>
                      <a:pt x="1360" y="194"/>
                      <a:pt x="1495" y="163"/>
                      <a:pt x="1630" y="163"/>
                    </a:cubicBezTo>
                    <a:cubicBezTo>
                      <a:pt x="1738" y="163"/>
                      <a:pt x="1847" y="183"/>
                      <a:pt x="1950" y="223"/>
                    </a:cubicBezTo>
                    <a:cubicBezTo>
                      <a:pt x="3069" y="624"/>
                      <a:pt x="2674" y="2487"/>
                      <a:pt x="2668" y="2505"/>
                    </a:cubicBezTo>
                    <a:cubicBezTo>
                      <a:pt x="2659" y="2548"/>
                      <a:pt x="2687" y="2592"/>
                      <a:pt x="2730" y="2601"/>
                    </a:cubicBezTo>
                    <a:cubicBezTo>
                      <a:pt x="2736" y="2604"/>
                      <a:pt x="2742" y="2604"/>
                      <a:pt x="2749" y="2604"/>
                    </a:cubicBezTo>
                    <a:cubicBezTo>
                      <a:pt x="2786" y="2601"/>
                      <a:pt x="2816" y="2576"/>
                      <a:pt x="2826" y="2539"/>
                    </a:cubicBezTo>
                    <a:cubicBezTo>
                      <a:pt x="2844" y="2456"/>
                      <a:pt x="3257" y="519"/>
                      <a:pt x="2002" y="69"/>
                    </a:cubicBezTo>
                    <a:cubicBezTo>
                      <a:pt x="1882" y="23"/>
                      <a:pt x="1755" y="1"/>
                      <a:pt x="162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204" name="Google Shape;2204;p22"/>
            <p:cNvSpPr/>
            <p:nvPr/>
          </p:nvSpPr>
          <p:spPr>
            <a:xfrm>
              <a:off x="738125" y="421348"/>
              <a:ext cx="76150" cy="76625"/>
            </a:xfrm>
            <a:custGeom>
              <a:avLst/>
              <a:gdLst/>
              <a:ahLst/>
              <a:cxnLst/>
              <a:rect l="l" t="t" r="r" b="b"/>
              <a:pathLst>
                <a:path w="1518" h="1528" extrusionOk="0">
                  <a:moveTo>
                    <a:pt x="812" y="1"/>
                  </a:moveTo>
                  <a:cubicBezTo>
                    <a:pt x="765" y="1"/>
                    <a:pt x="731" y="38"/>
                    <a:pt x="731" y="81"/>
                  </a:cubicBezTo>
                  <a:lnTo>
                    <a:pt x="728" y="543"/>
                  </a:lnTo>
                  <a:lnTo>
                    <a:pt x="451" y="250"/>
                  </a:lnTo>
                  <a:cubicBezTo>
                    <a:pt x="433" y="232"/>
                    <a:pt x="413" y="224"/>
                    <a:pt x="394" y="224"/>
                  </a:cubicBezTo>
                  <a:cubicBezTo>
                    <a:pt x="332" y="224"/>
                    <a:pt x="277" y="303"/>
                    <a:pt x="333" y="365"/>
                  </a:cubicBezTo>
                  <a:lnTo>
                    <a:pt x="617" y="664"/>
                  </a:lnTo>
                  <a:lnTo>
                    <a:pt x="99" y="670"/>
                  </a:lnTo>
                  <a:cubicBezTo>
                    <a:pt x="0" y="676"/>
                    <a:pt x="0" y="824"/>
                    <a:pt x="99" y="830"/>
                  </a:cubicBezTo>
                  <a:lnTo>
                    <a:pt x="574" y="827"/>
                  </a:lnTo>
                  <a:lnTo>
                    <a:pt x="574" y="827"/>
                  </a:lnTo>
                  <a:lnTo>
                    <a:pt x="207" y="1083"/>
                  </a:lnTo>
                  <a:cubicBezTo>
                    <a:pt x="142" y="1126"/>
                    <a:pt x="173" y="1228"/>
                    <a:pt x="253" y="1228"/>
                  </a:cubicBezTo>
                  <a:cubicBezTo>
                    <a:pt x="269" y="1228"/>
                    <a:pt x="284" y="1225"/>
                    <a:pt x="300" y="1216"/>
                  </a:cubicBezTo>
                  <a:lnTo>
                    <a:pt x="722" y="920"/>
                  </a:lnTo>
                  <a:lnTo>
                    <a:pt x="719" y="1444"/>
                  </a:lnTo>
                  <a:cubicBezTo>
                    <a:pt x="719" y="1490"/>
                    <a:pt x="756" y="1527"/>
                    <a:pt x="802" y="1527"/>
                  </a:cubicBezTo>
                  <a:cubicBezTo>
                    <a:pt x="845" y="1527"/>
                    <a:pt x="882" y="1490"/>
                    <a:pt x="882" y="1447"/>
                  </a:cubicBezTo>
                  <a:lnTo>
                    <a:pt x="886" y="951"/>
                  </a:lnTo>
                  <a:lnTo>
                    <a:pt x="1182" y="1262"/>
                  </a:lnTo>
                  <a:cubicBezTo>
                    <a:pt x="1194" y="1277"/>
                    <a:pt x="1216" y="1287"/>
                    <a:pt x="1240" y="1287"/>
                  </a:cubicBezTo>
                  <a:cubicBezTo>
                    <a:pt x="1311" y="1287"/>
                    <a:pt x="1345" y="1203"/>
                    <a:pt x="1299" y="1151"/>
                  </a:cubicBezTo>
                  <a:lnTo>
                    <a:pt x="990" y="824"/>
                  </a:lnTo>
                  <a:lnTo>
                    <a:pt x="1410" y="818"/>
                  </a:lnTo>
                  <a:cubicBezTo>
                    <a:pt x="1518" y="818"/>
                    <a:pt x="1518" y="658"/>
                    <a:pt x="1410" y="658"/>
                  </a:cubicBezTo>
                  <a:lnTo>
                    <a:pt x="1095" y="661"/>
                  </a:lnTo>
                  <a:lnTo>
                    <a:pt x="1095" y="661"/>
                  </a:lnTo>
                  <a:lnTo>
                    <a:pt x="1425" y="429"/>
                  </a:lnTo>
                  <a:cubicBezTo>
                    <a:pt x="1492" y="378"/>
                    <a:pt x="1443" y="284"/>
                    <a:pt x="1376" y="284"/>
                  </a:cubicBezTo>
                  <a:cubicBezTo>
                    <a:pt x="1362" y="284"/>
                    <a:pt x="1347" y="288"/>
                    <a:pt x="1333" y="297"/>
                  </a:cubicBezTo>
                  <a:lnTo>
                    <a:pt x="889" y="605"/>
                  </a:lnTo>
                  <a:lnTo>
                    <a:pt x="889" y="605"/>
                  </a:lnTo>
                  <a:lnTo>
                    <a:pt x="892" y="84"/>
                  </a:lnTo>
                  <a:cubicBezTo>
                    <a:pt x="892" y="38"/>
                    <a:pt x="855" y="4"/>
                    <a:pt x="8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5" name="Google Shape;2205;p22"/>
            <p:cNvSpPr/>
            <p:nvPr/>
          </p:nvSpPr>
          <p:spPr>
            <a:xfrm>
              <a:off x="679734" y="119474"/>
              <a:ext cx="70741" cy="70930"/>
            </a:xfrm>
            <a:custGeom>
              <a:avLst/>
              <a:gdLst/>
              <a:ahLst/>
              <a:cxnLst/>
              <a:rect l="l" t="t" r="r" b="b"/>
              <a:pathLst>
                <a:path w="1121" h="1124" extrusionOk="0">
                  <a:moveTo>
                    <a:pt x="562" y="164"/>
                  </a:moveTo>
                  <a:cubicBezTo>
                    <a:pt x="781" y="168"/>
                    <a:pt x="960" y="346"/>
                    <a:pt x="957" y="565"/>
                  </a:cubicBezTo>
                  <a:cubicBezTo>
                    <a:pt x="957" y="784"/>
                    <a:pt x="778" y="960"/>
                    <a:pt x="562" y="960"/>
                  </a:cubicBezTo>
                  <a:cubicBezTo>
                    <a:pt x="340" y="960"/>
                    <a:pt x="164" y="781"/>
                    <a:pt x="164" y="562"/>
                  </a:cubicBezTo>
                  <a:cubicBezTo>
                    <a:pt x="164" y="344"/>
                    <a:pt x="341" y="166"/>
                    <a:pt x="562" y="164"/>
                  </a:cubicBezTo>
                  <a:close/>
                  <a:moveTo>
                    <a:pt x="559" y="1"/>
                  </a:moveTo>
                  <a:cubicBezTo>
                    <a:pt x="250" y="1"/>
                    <a:pt x="0" y="251"/>
                    <a:pt x="0" y="562"/>
                  </a:cubicBezTo>
                  <a:cubicBezTo>
                    <a:pt x="0" y="871"/>
                    <a:pt x="250" y="1120"/>
                    <a:pt x="559" y="1123"/>
                  </a:cubicBezTo>
                  <a:lnTo>
                    <a:pt x="562" y="1123"/>
                  </a:lnTo>
                  <a:cubicBezTo>
                    <a:pt x="870" y="1120"/>
                    <a:pt x="1120" y="871"/>
                    <a:pt x="1120" y="562"/>
                  </a:cubicBezTo>
                  <a:cubicBezTo>
                    <a:pt x="1120" y="251"/>
                    <a:pt x="870" y="1"/>
                    <a:pt x="5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22"/>
            <p:cNvSpPr/>
            <p:nvPr/>
          </p:nvSpPr>
          <p:spPr>
            <a:xfrm>
              <a:off x="64228" y="1429033"/>
              <a:ext cx="114472" cy="115104"/>
            </a:xfrm>
            <a:custGeom>
              <a:avLst/>
              <a:gdLst/>
              <a:ahLst/>
              <a:cxnLst/>
              <a:rect l="l" t="t" r="r" b="b"/>
              <a:pathLst>
                <a:path w="1814" h="1824" extrusionOk="0">
                  <a:moveTo>
                    <a:pt x="969" y="232"/>
                  </a:moveTo>
                  <a:cubicBezTo>
                    <a:pt x="993" y="309"/>
                    <a:pt x="1018" y="414"/>
                    <a:pt x="1034" y="482"/>
                  </a:cubicBezTo>
                  <a:cubicBezTo>
                    <a:pt x="1080" y="664"/>
                    <a:pt x="1089" y="704"/>
                    <a:pt x="1111" y="735"/>
                  </a:cubicBezTo>
                  <a:cubicBezTo>
                    <a:pt x="1135" y="766"/>
                    <a:pt x="1169" y="778"/>
                    <a:pt x="1348" y="843"/>
                  </a:cubicBezTo>
                  <a:cubicBezTo>
                    <a:pt x="1410" y="868"/>
                    <a:pt x="1509" y="901"/>
                    <a:pt x="1579" y="929"/>
                  </a:cubicBezTo>
                  <a:cubicBezTo>
                    <a:pt x="1478" y="975"/>
                    <a:pt x="1314" y="1037"/>
                    <a:pt x="1169" y="1090"/>
                  </a:cubicBezTo>
                  <a:cubicBezTo>
                    <a:pt x="1148" y="1096"/>
                    <a:pt x="1132" y="1111"/>
                    <a:pt x="1123" y="1133"/>
                  </a:cubicBezTo>
                  <a:cubicBezTo>
                    <a:pt x="1049" y="1299"/>
                    <a:pt x="960" y="1487"/>
                    <a:pt x="901" y="1592"/>
                  </a:cubicBezTo>
                  <a:cubicBezTo>
                    <a:pt x="861" y="1478"/>
                    <a:pt x="805" y="1278"/>
                    <a:pt x="762" y="1105"/>
                  </a:cubicBezTo>
                  <a:cubicBezTo>
                    <a:pt x="753" y="1071"/>
                    <a:pt x="728" y="1049"/>
                    <a:pt x="697" y="1043"/>
                  </a:cubicBezTo>
                  <a:cubicBezTo>
                    <a:pt x="528" y="1012"/>
                    <a:pt x="333" y="969"/>
                    <a:pt x="229" y="938"/>
                  </a:cubicBezTo>
                  <a:cubicBezTo>
                    <a:pt x="395" y="849"/>
                    <a:pt x="565" y="772"/>
                    <a:pt x="741" y="704"/>
                  </a:cubicBezTo>
                  <a:cubicBezTo>
                    <a:pt x="759" y="695"/>
                    <a:pt x="778" y="676"/>
                    <a:pt x="784" y="658"/>
                  </a:cubicBezTo>
                  <a:cubicBezTo>
                    <a:pt x="839" y="513"/>
                    <a:pt x="901" y="371"/>
                    <a:pt x="969" y="232"/>
                  </a:cubicBezTo>
                  <a:close/>
                  <a:moveTo>
                    <a:pt x="990" y="1"/>
                  </a:moveTo>
                  <a:cubicBezTo>
                    <a:pt x="941" y="1"/>
                    <a:pt x="867" y="1"/>
                    <a:pt x="648" y="571"/>
                  </a:cubicBezTo>
                  <a:cubicBezTo>
                    <a:pt x="40" y="815"/>
                    <a:pt x="19" y="895"/>
                    <a:pt x="10" y="929"/>
                  </a:cubicBezTo>
                  <a:cubicBezTo>
                    <a:pt x="0" y="957"/>
                    <a:pt x="6" y="985"/>
                    <a:pt x="22" y="1009"/>
                  </a:cubicBezTo>
                  <a:cubicBezTo>
                    <a:pt x="37" y="1031"/>
                    <a:pt x="84" y="1093"/>
                    <a:pt x="617" y="1198"/>
                  </a:cubicBezTo>
                  <a:cubicBezTo>
                    <a:pt x="774" y="1824"/>
                    <a:pt x="830" y="1824"/>
                    <a:pt x="892" y="1824"/>
                  </a:cubicBezTo>
                  <a:lnTo>
                    <a:pt x="898" y="1824"/>
                  </a:lnTo>
                  <a:cubicBezTo>
                    <a:pt x="944" y="1821"/>
                    <a:pt x="1000" y="1817"/>
                    <a:pt x="1259" y="1231"/>
                  </a:cubicBezTo>
                  <a:cubicBezTo>
                    <a:pt x="1416" y="1176"/>
                    <a:pt x="1718" y="1065"/>
                    <a:pt x="1783" y="1006"/>
                  </a:cubicBezTo>
                  <a:cubicBezTo>
                    <a:pt x="1805" y="985"/>
                    <a:pt x="1814" y="951"/>
                    <a:pt x="1811" y="920"/>
                  </a:cubicBezTo>
                  <a:cubicBezTo>
                    <a:pt x="1795" y="846"/>
                    <a:pt x="1715" y="806"/>
                    <a:pt x="1404" y="695"/>
                  </a:cubicBezTo>
                  <a:cubicBezTo>
                    <a:pt x="1345" y="673"/>
                    <a:pt x="1274" y="649"/>
                    <a:pt x="1243" y="633"/>
                  </a:cubicBezTo>
                  <a:cubicBezTo>
                    <a:pt x="1234" y="599"/>
                    <a:pt x="1212" y="516"/>
                    <a:pt x="1194" y="448"/>
                  </a:cubicBezTo>
                  <a:cubicBezTo>
                    <a:pt x="1141" y="229"/>
                    <a:pt x="1104" y="93"/>
                    <a:pt x="1067" y="41"/>
                  </a:cubicBezTo>
                  <a:cubicBezTo>
                    <a:pt x="1046" y="16"/>
                    <a:pt x="1018" y="4"/>
                    <a:pt x="9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22"/>
            <p:cNvSpPr/>
            <p:nvPr/>
          </p:nvSpPr>
          <p:spPr>
            <a:xfrm>
              <a:off x="132954" y="704685"/>
              <a:ext cx="117305" cy="117305"/>
            </a:xfrm>
            <a:custGeom>
              <a:avLst/>
              <a:gdLst/>
              <a:ahLst/>
              <a:cxnLst/>
              <a:rect l="l" t="t" r="r" b="b"/>
              <a:pathLst>
                <a:path w="1611" h="1611" extrusionOk="0">
                  <a:moveTo>
                    <a:pt x="871" y="1"/>
                  </a:moveTo>
                  <a:cubicBezTo>
                    <a:pt x="821" y="1"/>
                    <a:pt x="784" y="38"/>
                    <a:pt x="784" y="84"/>
                  </a:cubicBezTo>
                  <a:lnTo>
                    <a:pt x="781" y="574"/>
                  </a:lnTo>
                  <a:lnTo>
                    <a:pt x="488" y="263"/>
                  </a:lnTo>
                  <a:cubicBezTo>
                    <a:pt x="469" y="243"/>
                    <a:pt x="447" y="234"/>
                    <a:pt x="426" y="234"/>
                  </a:cubicBezTo>
                  <a:cubicBezTo>
                    <a:pt x="360" y="234"/>
                    <a:pt x="303" y="317"/>
                    <a:pt x="362" y="380"/>
                  </a:cubicBezTo>
                  <a:lnTo>
                    <a:pt x="664" y="701"/>
                  </a:lnTo>
                  <a:lnTo>
                    <a:pt x="115" y="704"/>
                  </a:lnTo>
                  <a:cubicBezTo>
                    <a:pt x="1" y="704"/>
                    <a:pt x="1" y="877"/>
                    <a:pt x="115" y="877"/>
                  </a:cubicBezTo>
                  <a:lnTo>
                    <a:pt x="618" y="870"/>
                  </a:lnTo>
                  <a:lnTo>
                    <a:pt x="618" y="870"/>
                  </a:lnTo>
                  <a:lnTo>
                    <a:pt x="232" y="1142"/>
                  </a:lnTo>
                  <a:cubicBezTo>
                    <a:pt x="167" y="1191"/>
                    <a:pt x="201" y="1293"/>
                    <a:pt x="282" y="1296"/>
                  </a:cubicBezTo>
                  <a:cubicBezTo>
                    <a:pt x="297" y="1296"/>
                    <a:pt x="315" y="1290"/>
                    <a:pt x="331" y="1281"/>
                  </a:cubicBezTo>
                  <a:lnTo>
                    <a:pt x="781" y="966"/>
                  </a:lnTo>
                  <a:lnTo>
                    <a:pt x="775" y="1524"/>
                  </a:lnTo>
                  <a:cubicBezTo>
                    <a:pt x="775" y="1571"/>
                    <a:pt x="815" y="1611"/>
                    <a:pt x="861" y="1611"/>
                  </a:cubicBezTo>
                  <a:cubicBezTo>
                    <a:pt x="908" y="1611"/>
                    <a:pt x="948" y="1571"/>
                    <a:pt x="948" y="1524"/>
                  </a:cubicBezTo>
                  <a:lnTo>
                    <a:pt x="951" y="997"/>
                  </a:lnTo>
                  <a:lnTo>
                    <a:pt x="1262" y="1330"/>
                  </a:lnTo>
                  <a:cubicBezTo>
                    <a:pt x="1281" y="1345"/>
                    <a:pt x="1302" y="1355"/>
                    <a:pt x="1327" y="1355"/>
                  </a:cubicBezTo>
                  <a:cubicBezTo>
                    <a:pt x="1349" y="1355"/>
                    <a:pt x="1367" y="1349"/>
                    <a:pt x="1386" y="1333"/>
                  </a:cubicBezTo>
                  <a:cubicBezTo>
                    <a:pt x="1420" y="1299"/>
                    <a:pt x="1420" y="1247"/>
                    <a:pt x="1389" y="1210"/>
                  </a:cubicBezTo>
                  <a:lnTo>
                    <a:pt x="1059" y="864"/>
                  </a:lnTo>
                  <a:lnTo>
                    <a:pt x="1506" y="861"/>
                  </a:lnTo>
                  <a:cubicBezTo>
                    <a:pt x="1611" y="852"/>
                    <a:pt x="1611" y="695"/>
                    <a:pt x="1506" y="689"/>
                  </a:cubicBezTo>
                  <a:lnTo>
                    <a:pt x="1503" y="692"/>
                  </a:lnTo>
                  <a:lnTo>
                    <a:pt x="1170" y="695"/>
                  </a:lnTo>
                  <a:lnTo>
                    <a:pt x="1518" y="451"/>
                  </a:lnTo>
                  <a:cubicBezTo>
                    <a:pt x="1592" y="398"/>
                    <a:pt x="1540" y="297"/>
                    <a:pt x="1468" y="297"/>
                  </a:cubicBezTo>
                  <a:cubicBezTo>
                    <a:pt x="1453" y="297"/>
                    <a:pt x="1436" y="301"/>
                    <a:pt x="1420" y="312"/>
                  </a:cubicBezTo>
                  <a:lnTo>
                    <a:pt x="951" y="639"/>
                  </a:lnTo>
                  <a:lnTo>
                    <a:pt x="954" y="87"/>
                  </a:lnTo>
                  <a:cubicBezTo>
                    <a:pt x="954" y="38"/>
                    <a:pt x="917" y="1"/>
                    <a:pt x="8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22"/>
            <p:cNvSpPr/>
            <p:nvPr/>
          </p:nvSpPr>
          <p:spPr>
            <a:xfrm rot="-5594267">
              <a:off x="128159" y="103595"/>
              <a:ext cx="102915" cy="102661"/>
            </a:xfrm>
            <a:custGeom>
              <a:avLst/>
              <a:gdLst/>
              <a:ahLst/>
              <a:cxnLst/>
              <a:rect l="l" t="t" r="r" b="b"/>
              <a:pathLst>
                <a:path w="1618" h="1614" extrusionOk="0">
                  <a:moveTo>
                    <a:pt x="868" y="1"/>
                  </a:moveTo>
                  <a:cubicBezTo>
                    <a:pt x="821" y="1"/>
                    <a:pt x="784" y="38"/>
                    <a:pt x="784" y="87"/>
                  </a:cubicBezTo>
                  <a:lnTo>
                    <a:pt x="781" y="575"/>
                  </a:lnTo>
                  <a:lnTo>
                    <a:pt x="488" y="266"/>
                  </a:lnTo>
                  <a:cubicBezTo>
                    <a:pt x="470" y="251"/>
                    <a:pt x="451" y="245"/>
                    <a:pt x="432" y="245"/>
                  </a:cubicBezTo>
                  <a:cubicBezTo>
                    <a:pt x="369" y="245"/>
                    <a:pt x="316" y="318"/>
                    <a:pt x="362" y="380"/>
                  </a:cubicBezTo>
                  <a:lnTo>
                    <a:pt x="664" y="701"/>
                  </a:lnTo>
                  <a:lnTo>
                    <a:pt x="115" y="707"/>
                  </a:lnTo>
                  <a:cubicBezTo>
                    <a:pt x="1" y="707"/>
                    <a:pt x="1" y="877"/>
                    <a:pt x="115" y="877"/>
                  </a:cubicBezTo>
                  <a:lnTo>
                    <a:pt x="618" y="874"/>
                  </a:lnTo>
                  <a:lnTo>
                    <a:pt x="229" y="1142"/>
                  </a:lnTo>
                  <a:cubicBezTo>
                    <a:pt x="189" y="1170"/>
                    <a:pt x="180" y="1222"/>
                    <a:pt x="208" y="1262"/>
                  </a:cubicBezTo>
                  <a:cubicBezTo>
                    <a:pt x="225" y="1285"/>
                    <a:pt x="252" y="1298"/>
                    <a:pt x="279" y="1298"/>
                  </a:cubicBezTo>
                  <a:cubicBezTo>
                    <a:pt x="296" y="1298"/>
                    <a:pt x="313" y="1293"/>
                    <a:pt x="328" y="1284"/>
                  </a:cubicBezTo>
                  <a:lnTo>
                    <a:pt x="775" y="969"/>
                  </a:lnTo>
                  <a:lnTo>
                    <a:pt x="775" y="1528"/>
                  </a:lnTo>
                  <a:cubicBezTo>
                    <a:pt x="772" y="1574"/>
                    <a:pt x="812" y="1614"/>
                    <a:pt x="858" y="1614"/>
                  </a:cubicBezTo>
                  <a:cubicBezTo>
                    <a:pt x="905" y="1614"/>
                    <a:pt x="945" y="1574"/>
                    <a:pt x="945" y="1528"/>
                  </a:cubicBezTo>
                  <a:lnTo>
                    <a:pt x="948" y="1000"/>
                  </a:lnTo>
                  <a:lnTo>
                    <a:pt x="1259" y="1333"/>
                  </a:lnTo>
                  <a:cubicBezTo>
                    <a:pt x="1278" y="1353"/>
                    <a:pt x="1300" y="1361"/>
                    <a:pt x="1321" y="1361"/>
                  </a:cubicBezTo>
                  <a:cubicBezTo>
                    <a:pt x="1387" y="1361"/>
                    <a:pt x="1444" y="1277"/>
                    <a:pt x="1386" y="1213"/>
                  </a:cubicBezTo>
                  <a:lnTo>
                    <a:pt x="1059" y="868"/>
                  </a:lnTo>
                  <a:lnTo>
                    <a:pt x="1503" y="865"/>
                  </a:lnTo>
                  <a:cubicBezTo>
                    <a:pt x="1617" y="861"/>
                    <a:pt x="1617" y="692"/>
                    <a:pt x="1503" y="692"/>
                  </a:cubicBezTo>
                  <a:lnTo>
                    <a:pt x="1173" y="695"/>
                  </a:lnTo>
                  <a:lnTo>
                    <a:pt x="1518" y="454"/>
                  </a:lnTo>
                  <a:cubicBezTo>
                    <a:pt x="1597" y="401"/>
                    <a:pt x="1544" y="296"/>
                    <a:pt x="1472" y="296"/>
                  </a:cubicBezTo>
                  <a:cubicBezTo>
                    <a:pt x="1456" y="296"/>
                    <a:pt x="1439" y="301"/>
                    <a:pt x="1423" y="312"/>
                  </a:cubicBezTo>
                  <a:lnTo>
                    <a:pt x="951" y="639"/>
                  </a:lnTo>
                  <a:lnTo>
                    <a:pt x="954" y="87"/>
                  </a:lnTo>
                  <a:cubicBezTo>
                    <a:pt x="954" y="41"/>
                    <a:pt x="917" y="1"/>
                    <a:pt x="8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09" name="Google Shape;2209;p22"/>
            <p:cNvGrpSpPr/>
            <p:nvPr/>
          </p:nvGrpSpPr>
          <p:grpSpPr>
            <a:xfrm>
              <a:off x="978054" y="146142"/>
              <a:ext cx="446685" cy="265947"/>
              <a:chOff x="978054" y="146142"/>
              <a:chExt cx="446685" cy="265947"/>
            </a:xfrm>
          </p:grpSpPr>
          <p:sp>
            <p:nvSpPr>
              <p:cNvPr id="2210" name="Google Shape;2210;p22"/>
              <p:cNvSpPr/>
              <p:nvPr/>
            </p:nvSpPr>
            <p:spPr>
              <a:xfrm>
                <a:off x="978054" y="151960"/>
                <a:ext cx="446685" cy="254309"/>
              </a:xfrm>
              <a:custGeom>
                <a:avLst/>
                <a:gdLst/>
                <a:ahLst/>
                <a:cxnLst/>
                <a:rect l="l" t="t" r="r" b="b"/>
                <a:pathLst>
                  <a:path w="6448" h="3671" extrusionOk="0">
                    <a:moveTo>
                      <a:pt x="3915" y="0"/>
                    </a:moveTo>
                    <a:cubicBezTo>
                      <a:pt x="3615" y="0"/>
                      <a:pt x="3350" y="167"/>
                      <a:pt x="3169" y="387"/>
                    </a:cubicBezTo>
                    <a:lnTo>
                      <a:pt x="3169" y="387"/>
                    </a:lnTo>
                    <a:cubicBezTo>
                      <a:pt x="3046" y="288"/>
                      <a:pt x="2886" y="200"/>
                      <a:pt x="2681" y="132"/>
                    </a:cubicBezTo>
                    <a:cubicBezTo>
                      <a:pt x="2511" y="76"/>
                      <a:pt x="2368" y="52"/>
                      <a:pt x="2248" y="52"/>
                    </a:cubicBezTo>
                    <a:cubicBezTo>
                      <a:pt x="1490" y="52"/>
                      <a:pt x="1623" y="1005"/>
                      <a:pt x="1623" y="1005"/>
                    </a:cubicBezTo>
                    <a:cubicBezTo>
                      <a:pt x="1545" y="958"/>
                      <a:pt x="1462" y="937"/>
                      <a:pt x="1377" y="937"/>
                    </a:cubicBezTo>
                    <a:cubicBezTo>
                      <a:pt x="735" y="937"/>
                      <a:pt x="1" y="2154"/>
                      <a:pt x="840" y="2769"/>
                    </a:cubicBezTo>
                    <a:cubicBezTo>
                      <a:pt x="1102" y="2963"/>
                      <a:pt x="1351" y="3051"/>
                      <a:pt x="1564" y="3064"/>
                    </a:cubicBezTo>
                    <a:lnTo>
                      <a:pt x="1564" y="3064"/>
                    </a:lnTo>
                    <a:cubicBezTo>
                      <a:pt x="1637" y="3387"/>
                      <a:pt x="1868" y="3665"/>
                      <a:pt x="2357" y="3670"/>
                    </a:cubicBezTo>
                    <a:cubicBezTo>
                      <a:pt x="2374" y="3670"/>
                      <a:pt x="2392" y="3670"/>
                      <a:pt x="2408" y="3670"/>
                    </a:cubicBezTo>
                    <a:cubicBezTo>
                      <a:pt x="3079" y="3670"/>
                      <a:pt x="3528" y="3515"/>
                      <a:pt x="3781" y="3285"/>
                    </a:cubicBezTo>
                    <a:lnTo>
                      <a:pt x="3781" y="3285"/>
                    </a:lnTo>
                    <a:cubicBezTo>
                      <a:pt x="3834" y="3357"/>
                      <a:pt x="3900" y="3426"/>
                      <a:pt x="3983" y="3491"/>
                    </a:cubicBezTo>
                    <a:cubicBezTo>
                      <a:pt x="4094" y="3579"/>
                      <a:pt x="4230" y="3618"/>
                      <a:pt x="4376" y="3618"/>
                    </a:cubicBezTo>
                    <a:cubicBezTo>
                      <a:pt x="5223" y="3618"/>
                      <a:pt x="6448" y="2304"/>
                      <a:pt x="5722" y="1542"/>
                    </a:cubicBezTo>
                    <a:cubicBezTo>
                      <a:pt x="5522" y="1331"/>
                      <a:pt x="5310" y="1251"/>
                      <a:pt x="5112" y="1251"/>
                    </a:cubicBezTo>
                    <a:cubicBezTo>
                      <a:pt x="5090" y="1251"/>
                      <a:pt x="5068" y="1252"/>
                      <a:pt x="5046" y="1254"/>
                    </a:cubicBezTo>
                    <a:lnTo>
                      <a:pt x="5046" y="1254"/>
                    </a:lnTo>
                    <a:cubicBezTo>
                      <a:pt x="5054" y="878"/>
                      <a:pt x="4866" y="444"/>
                      <a:pt x="4402" y="151"/>
                    </a:cubicBezTo>
                    <a:cubicBezTo>
                      <a:pt x="4235" y="45"/>
                      <a:pt x="4070" y="0"/>
                      <a:pt x="391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1" name="Google Shape;2211;p22"/>
              <p:cNvSpPr/>
              <p:nvPr/>
            </p:nvSpPr>
            <p:spPr>
              <a:xfrm>
                <a:off x="999986" y="146142"/>
                <a:ext cx="402834" cy="265947"/>
              </a:xfrm>
              <a:custGeom>
                <a:avLst/>
                <a:gdLst/>
                <a:ahLst/>
                <a:cxnLst/>
                <a:rect l="l" t="t" r="r" b="b"/>
                <a:pathLst>
                  <a:path w="5815" h="3839" extrusionOk="0">
                    <a:moveTo>
                      <a:pt x="2894" y="594"/>
                    </a:moveTo>
                    <a:cubicBezTo>
                      <a:pt x="3125" y="816"/>
                      <a:pt x="3174" y="1078"/>
                      <a:pt x="3110" y="1251"/>
                    </a:cubicBezTo>
                    <a:cubicBezTo>
                      <a:pt x="3077" y="1342"/>
                      <a:pt x="3020" y="1391"/>
                      <a:pt x="2952" y="1391"/>
                    </a:cubicBezTo>
                    <a:cubicBezTo>
                      <a:pt x="2910" y="1391"/>
                      <a:pt x="2864" y="1373"/>
                      <a:pt x="2817" y="1334"/>
                    </a:cubicBezTo>
                    <a:cubicBezTo>
                      <a:pt x="2656" y="1195"/>
                      <a:pt x="2693" y="877"/>
                      <a:pt x="2894" y="594"/>
                    </a:cubicBezTo>
                    <a:close/>
                    <a:moveTo>
                      <a:pt x="4667" y="1439"/>
                    </a:moveTo>
                    <a:lnTo>
                      <a:pt x="4667" y="1439"/>
                    </a:lnTo>
                    <a:cubicBezTo>
                      <a:pt x="4627" y="1750"/>
                      <a:pt x="4436" y="1981"/>
                      <a:pt x="4177" y="2018"/>
                    </a:cubicBezTo>
                    <a:cubicBezTo>
                      <a:pt x="4161" y="2018"/>
                      <a:pt x="4149" y="2022"/>
                      <a:pt x="4134" y="2022"/>
                    </a:cubicBezTo>
                    <a:cubicBezTo>
                      <a:pt x="4063" y="2022"/>
                      <a:pt x="4063" y="2000"/>
                      <a:pt x="4063" y="1981"/>
                    </a:cubicBezTo>
                    <a:cubicBezTo>
                      <a:pt x="4060" y="1852"/>
                      <a:pt x="4309" y="1519"/>
                      <a:pt x="4667" y="1439"/>
                    </a:cubicBezTo>
                    <a:close/>
                    <a:moveTo>
                      <a:pt x="1620" y="2253"/>
                    </a:moveTo>
                    <a:cubicBezTo>
                      <a:pt x="1663" y="2253"/>
                      <a:pt x="1706" y="2293"/>
                      <a:pt x="1731" y="2327"/>
                    </a:cubicBezTo>
                    <a:cubicBezTo>
                      <a:pt x="1857" y="2484"/>
                      <a:pt x="1888" y="2660"/>
                      <a:pt x="1820" y="2805"/>
                    </a:cubicBezTo>
                    <a:cubicBezTo>
                      <a:pt x="1743" y="2959"/>
                      <a:pt x="1564" y="3055"/>
                      <a:pt x="1348" y="3061"/>
                    </a:cubicBezTo>
                    <a:cubicBezTo>
                      <a:pt x="1305" y="2774"/>
                      <a:pt x="1385" y="2472"/>
                      <a:pt x="1500" y="2330"/>
                    </a:cubicBezTo>
                    <a:cubicBezTo>
                      <a:pt x="1543" y="2278"/>
                      <a:pt x="1583" y="2253"/>
                      <a:pt x="1620" y="2253"/>
                    </a:cubicBezTo>
                    <a:close/>
                    <a:moveTo>
                      <a:pt x="3548" y="2490"/>
                    </a:moveTo>
                    <a:cubicBezTo>
                      <a:pt x="3563" y="2490"/>
                      <a:pt x="3597" y="2524"/>
                      <a:pt x="3625" y="2614"/>
                    </a:cubicBezTo>
                    <a:cubicBezTo>
                      <a:pt x="3699" y="2827"/>
                      <a:pt x="3652" y="3061"/>
                      <a:pt x="3507" y="3231"/>
                    </a:cubicBezTo>
                    <a:cubicBezTo>
                      <a:pt x="3372" y="2993"/>
                      <a:pt x="3384" y="2737"/>
                      <a:pt x="3461" y="2586"/>
                    </a:cubicBezTo>
                    <a:cubicBezTo>
                      <a:pt x="3495" y="2518"/>
                      <a:pt x="3532" y="2490"/>
                      <a:pt x="3548" y="2490"/>
                    </a:cubicBezTo>
                    <a:close/>
                    <a:moveTo>
                      <a:pt x="3628" y="170"/>
                    </a:moveTo>
                    <a:cubicBezTo>
                      <a:pt x="3775" y="170"/>
                      <a:pt x="3925" y="213"/>
                      <a:pt x="4066" y="304"/>
                    </a:cubicBezTo>
                    <a:cubicBezTo>
                      <a:pt x="4430" y="532"/>
                      <a:pt x="4652" y="887"/>
                      <a:pt x="4673" y="1260"/>
                    </a:cubicBezTo>
                    <a:cubicBezTo>
                      <a:pt x="4229" y="1340"/>
                      <a:pt x="3881" y="1747"/>
                      <a:pt x="3893" y="1988"/>
                    </a:cubicBezTo>
                    <a:cubicBezTo>
                      <a:pt x="3899" y="2086"/>
                      <a:pt x="3960" y="2190"/>
                      <a:pt x="4132" y="2190"/>
                    </a:cubicBezTo>
                    <a:cubicBezTo>
                      <a:pt x="4153" y="2190"/>
                      <a:pt x="4177" y="2188"/>
                      <a:pt x="4201" y="2185"/>
                    </a:cubicBezTo>
                    <a:cubicBezTo>
                      <a:pt x="4550" y="2139"/>
                      <a:pt x="4803" y="1827"/>
                      <a:pt x="4840" y="1417"/>
                    </a:cubicBezTo>
                    <a:cubicBezTo>
                      <a:pt x="5034" y="1423"/>
                      <a:pt x="5213" y="1510"/>
                      <a:pt x="5373" y="1682"/>
                    </a:cubicBezTo>
                    <a:cubicBezTo>
                      <a:pt x="5651" y="1972"/>
                      <a:pt x="5586" y="2321"/>
                      <a:pt x="5485" y="2561"/>
                    </a:cubicBezTo>
                    <a:cubicBezTo>
                      <a:pt x="5247" y="3113"/>
                      <a:pt x="4581" y="3616"/>
                      <a:pt x="4090" y="3616"/>
                    </a:cubicBezTo>
                    <a:cubicBezTo>
                      <a:pt x="4086" y="3616"/>
                      <a:pt x="4082" y="3616"/>
                      <a:pt x="4077" y="3616"/>
                    </a:cubicBezTo>
                    <a:cubicBezTo>
                      <a:pt x="3958" y="3616"/>
                      <a:pt x="3843" y="3576"/>
                      <a:pt x="3748" y="3505"/>
                    </a:cubicBezTo>
                    <a:cubicBezTo>
                      <a:pt x="3699" y="3465"/>
                      <a:pt x="3652" y="3422"/>
                      <a:pt x="3609" y="3372"/>
                    </a:cubicBezTo>
                    <a:cubicBezTo>
                      <a:pt x="3816" y="3157"/>
                      <a:pt x="3884" y="2845"/>
                      <a:pt x="3788" y="2564"/>
                    </a:cubicBezTo>
                    <a:cubicBezTo>
                      <a:pt x="3723" y="2352"/>
                      <a:pt x="3609" y="2321"/>
                      <a:pt x="3548" y="2321"/>
                    </a:cubicBezTo>
                    <a:cubicBezTo>
                      <a:pt x="3455" y="2321"/>
                      <a:pt x="3366" y="2389"/>
                      <a:pt x="3307" y="2506"/>
                    </a:cubicBezTo>
                    <a:cubicBezTo>
                      <a:pt x="3202" y="2716"/>
                      <a:pt x="3187" y="3049"/>
                      <a:pt x="3381" y="3351"/>
                    </a:cubicBezTo>
                    <a:cubicBezTo>
                      <a:pt x="3181" y="3505"/>
                      <a:pt x="2807" y="3669"/>
                      <a:pt x="2120" y="3669"/>
                    </a:cubicBezTo>
                    <a:lnTo>
                      <a:pt x="2070" y="3669"/>
                    </a:lnTo>
                    <a:cubicBezTo>
                      <a:pt x="1651" y="3662"/>
                      <a:pt x="1469" y="3447"/>
                      <a:pt x="1392" y="3231"/>
                    </a:cubicBezTo>
                    <a:cubicBezTo>
                      <a:pt x="1657" y="3215"/>
                      <a:pt x="1873" y="3086"/>
                      <a:pt x="1972" y="2879"/>
                    </a:cubicBezTo>
                    <a:cubicBezTo>
                      <a:pt x="2073" y="2672"/>
                      <a:pt x="2033" y="2432"/>
                      <a:pt x="1864" y="2222"/>
                    </a:cubicBezTo>
                    <a:cubicBezTo>
                      <a:pt x="1771" y="2105"/>
                      <a:pt x="1679" y="2080"/>
                      <a:pt x="1617" y="2080"/>
                    </a:cubicBezTo>
                    <a:cubicBezTo>
                      <a:pt x="1527" y="2080"/>
                      <a:pt x="1441" y="2130"/>
                      <a:pt x="1367" y="2222"/>
                    </a:cubicBezTo>
                    <a:cubicBezTo>
                      <a:pt x="1216" y="2410"/>
                      <a:pt x="1139" y="2749"/>
                      <a:pt x="1173" y="3049"/>
                    </a:cubicBezTo>
                    <a:cubicBezTo>
                      <a:pt x="966" y="3002"/>
                      <a:pt x="769" y="2913"/>
                      <a:pt x="602" y="2783"/>
                    </a:cubicBezTo>
                    <a:cubicBezTo>
                      <a:pt x="161" y="2456"/>
                      <a:pt x="254" y="2003"/>
                      <a:pt x="312" y="1821"/>
                    </a:cubicBezTo>
                    <a:cubicBezTo>
                      <a:pt x="442" y="1426"/>
                      <a:pt x="790" y="1106"/>
                      <a:pt x="1086" y="1106"/>
                    </a:cubicBezTo>
                    <a:cubicBezTo>
                      <a:pt x="1157" y="1106"/>
                      <a:pt x="1228" y="1124"/>
                      <a:pt x="1290" y="1161"/>
                    </a:cubicBezTo>
                    <a:cubicBezTo>
                      <a:pt x="1304" y="1169"/>
                      <a:pt x="1319" y="1173"/>
                      <a:pt x="1333" y="1173"/>
                    </a:cubicBezTo>
                    <a:cubicBezTo>
                      <a:pt x="1382" y="1173"/>
                      <a:pt x="1427" y="1130"/>
                      <a:pt x="1419" y="1075"/>
                    </a:cubicBezTo>
                    <a:cubicBezTo>
                      <a:pt x="1419" y="1072"/>
                      <a:pt x="1358" y="621"/>
                      <a:pt x="1574" y="375"/>
                    </a:cubicBezTo>
                    <a:cubicBezTo>
                      <a:pt x="1664" y="270"/>
                      <a:pt x="1793" y="218"/>
                      <a:pt x="1959" y="218"/>
                    </a:cubicBezTo>
                    <a:cubicBezTo>
                      <a:pt x="2076" y="218"/>
                      <a:pt x="2212" y="243"/>
                      <a:pt x="2366" y="294"/>
                    </a:cubicBezTo>
                    <a:cubicBezTo>
                      <a:pt x="2508" y="338"/>
                      <a:pt x="2641" y="402"/>
                      <a:pt x="2761" y="486"/>
                    </a:cubicBezTo>
                    <a:cubicBezTo>
                      <a:pt x="2527" y="809"/>
                      <a:pt x="2446" y="1244"/>
                      <a:pt x="2709" y="1463"/>
                    </a:cubicBezTo>
                    <a:cubicBezTo>
                      <a:pt x="2777" y="1525"/>
                      <a:pt x="2863" y="1562"/>
                      <a:pt x="2955" y="1565"/>
                    </a:cubicBezTo>
                    <a:cubicBezTo>
                      <a:pt x="3094" y="1565"/>
                      <a:pt x="3218" y="1466"/>
                      <a:pt x="3273" y="1306"/>
                    </a:cubicBezTo>
                    <a:cubicBezTo>
                      <a:pt x="3353" y="1075"/>
                      <a:pt x="3298" y="735"/>
                      <a:pt x="3002" y="458"/>
                    </a:cubicBezTo>
                    <a:cubicBezTo>
                      <a:pt x="3182" y="270"/>
                      <a:pt x="3403" y="170"/>
                      <a:pt x="3628" y="170"/>
                    </a:cubicBezTo>
                    <a:close/>
                    <a:moveTo>
                      <a:pt x="3632" y="0"/>
                    </a:moveTo>
                    <a:cubicBezTo>
                      <a:pt x="3356" y="0"/>
                      <a:pt x="3085" y="122"/>
                      <a:pt x="2872" y="350"/>
                    </a:cubicBezTo>
                    <a:cubicBezTo>
                      <a:pt x="2733" y="257"/>
                      <a:pt x="2582" y="183"/>
                      <a:pt x="2422" y="131"/>
                    </a:cubicBezTo>
                    <a:cubicBezTo>
                      <a:pt x="2252" y="76"/>
                      <a:pt x="2099" y="48"/>
                      <a:pt x="1963" y="48"/>
                    </a:cubicBezTo>
                    <a:cubicBezTo>
                      <a:pt x="1743" y="48"/>
                      <a:pt x="1568" y="120"/>
                      <a:pt x="1444" y="264"/>
                    </a:cubicBezTo>
                    <a:cubicBezTo>
                      <a:pt x="1262" y="470"/>
                      <a:pt x="1237" y="776"/>
                      <a:pt x="1241" y="954"/>
                    </a:cubicBezTo>
                    <a:cubicBezTo>
                      <a:pt x="1191" y="939"/>
                      <a:pt x="1139" y="933"/>
                      <a:pt x="1089" y="933"/>
                    </a:cubicBezTo>
                    <a:cubicBezTo>
                      <a:pt x="716" y="933"/>
                      <a:pt x="306" y="1300"/>
                      <a:pt x="152" y="1766"/>
                    </a:cubicBezTo>
                    <a:cubicBezTo>
                      <a:pt x="1" y="2225"/>
                      <a:pt x="127" y="2645"/>
                      <a:pt x="500" y="2919"/>
                    </a:cubicBezTo>
                    <a:cubicBezTo>
                      <a:pt x="735" y="3092"/>
                      <a:pt x="978" y="3197"/>
                      <a:pt x="1210" y="3224"/>
                    </a:cubicBezTo>
                    <a:cubicBezTo>
                      <a:pt x="1321" y="3613"/>
                      <a:pt x="1632" y="3835"/>
                      <a:pt x="2070" y="3838"/>
                    </a:cubicBezTo>
                    <a:lnTo>
                      <a:pt x="2120" y="3838"/>
                    </a:lnTo>
                    <a:cubicBezTo>
                      <a:pt x="2715" y="3838"/>
                      <a:pt x="3184" y="3718"/>
                      <a:pt x="3483" y="3490"/>
                    </a:cubicBezTo>
                    <a:cubicBezTo>
                      <a:pt x="3532" y="3542"/>
                      <a:pt x="3585" y="3595"/>
                      <a:pt x="3643" y="3641"/>
                    </a:cubicBezTo>
                    <a:cubicBezTo>
                      <a:pt x="3766" y="3737"/>
                      <a:pt x="3921" y="3786"/>
                      <a:pt x="4076" y="3786"/>
                    </a:cubicBezTo>
                    <a:cubicBezTo>
                      <a:pt x="4081" y="3786"/>
                      <a:pt x="4086" y="3786"/>
                      <a:pt x="4090" y="3786"/>
                    </a:cubicBezTo>
                    <a:cubicBezTo>
                      <a:pt x="4652" y="3786"/>
                      <a:pt x="5377" y="3246"/>
                      <a:pt x="5642" y="2629"/>
                    </a:cubicBezTo>
                    <a:cubicBezTo>
                      <a:pt x="5815" y="2222"/>
                      <a:pt x="5765" y="1843"/>
                      <a:pt x="5500" y="1565"/>
                    </a:cubicBezTo>
                    <a:cubicBezTo>
                      <a:pt x="5303" y="1358"/>
                      <a:pt x="5084" y="1254"/>
                      <a:pt x="4843" y="1247"/>
                    </a:cubicBezTo>
                    <a:cubicBezTo>
                      <a:pt x="4821" y="819"/>
                      <a:pt x="4572" y="418"/>
                      <a:pt x="4161" y="159"/>
                    </a:cubicBezTo>
                    <a:cubicBezTo>
                      <a:pt x="3992" y="52"/>
                      <a:pt x="3811" y="0"/>
                      <a:pt x="363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12" name="Google Shape;2212;p22"/>
            <p:cNvGrpSpPr/>
            <p:nvPr/>
          </p:nvGrpSpPr>
          <p:grpSpPr>
            <a:xfrm>
              <a:off x="241328" y="274302"/>
              <a:ext cx="299552" cy="265537"/>
              <a:chOff x="8792070" y="4843090"/>
              <a:chExt cx="142474" cy="126290"/>
            </a:xfrm>
          </p:grpSpPr>
          <p:sp>
            <p:nvSpPr>
              <p:cNvPr id="2213" name="Google Shape;2213;p22"/>
              <p:cNvSpPr/>
              <p:nvPr/>
            </p:nvSpPr>
            <p:spPr>
              <a:xfrm>
                <a:off x="8835905" y="4843090"/>
                <a:ext cx="69128" cy="58982"/>
              </a:xfrm>
              <a:custGeom>
                <a:avLst/>
                <a:gdLst/>
                <a:ahLst/>
                <a:cxnLst/>
                <a:rect l="l" t="t" r="r" b="b"/>
                <a:pathLst>
                  <a:path w="1935" h="1651" extrusionOk="0">
                    <a:moveTo>
                      <a:pt x="926" y="796"/>
                    </a:moveTo>
                    <a:cubicBezTo>
                      <a:pt x="947" y="848"/>
                      <a:pt x="960" y="904"/>
                      <a:pt x="966" y="959"/>
                    </a:cubicBezTo>
                    <a:cubicBezTo>
                      <a:pt x="958" y="961"/>
                      <a:pt x="950" y="962"/>
                      <a:pt x="941" y="962"/>
                    </a:cubicBezTo>
                    <a:cubicBezTo>
                      <a:pt x="933" y="962"/>
                      <a:pt x="924" y="961"/>
                      <a:pt x="917" y="959"/>
                    </a:cubicBezTo>
                    <a:cubicBezTo>
                      <a:pt x="904" y="938"/>
                      <a:pt x="904" y="882"/>
                      <a:pt x="926" y="796"/>
                    </a:cubicBezTo>
                    <a:close/>
                    <a:moveTo>
                      <a:pt x="1472" y="164"/>
                    </a:moveTo>
                    <a:cubicBezTo>
                      <a:pt x="1537" y="164"/>
                      <a:pt x="1595" y="194"/>
                      <a:pt x="1635" y="241"/>
                    </a:cubicBezTo>
                    <a:cubicBezTo>
                      <a:pt x="1725" y="327"/>
                      <a:pt x="1771" y="447"/>
                      <a:pt x="1765" y="571"/>
                    </a:cubicBezTo>
                    <a:cubicBezTo>
                      <a:pt x="1746" y="950"/>
                      <a:pt x="1296" y="1348"/>
                      <a:pt x="1296" y="1348"/>
                    </a:cubicBezTo>
                    <a:cubicBezTo>
                      <a:pt x="1197" y="1431"/>
                      <a:pt x="1074" y="1481"/>
                      <a:pt x="947" y="1487"/>
                    </a:cubicBezTo>
                    <a:cubicBezTo>
                      <a:pt x="565" y="1487"/>
                      <a:pt x="275" y="999"/>
                      <a:pt x="210" y="645"/>
                    </a:cubicBezTo>
                    <a:cubicBezTo>
                      <a:pt x="183" y="491"/>
                      <a:pt x="189" y="312"/>
                      <a:pt x="297" y="272"/>
                    </a:cubicBezTo>
                    <a:cubicBezTo>
                      <a:pt x="328" y="262"/>
                      <a:pt x="358" y="256"/>
                      <a:pt x="389" y="256"/>
                    </a:cubicBezTo>
                    <a:cubicBezTo>
                      <a:pt x="559" y="256"/>
                      <a:pt x="722" y="423"/>
                      <a:pt x="827" y="592"/>
                    </a:cubicBezTo>
                    <a:cubicBezTo>
                      <a:pt x="778" y="710"/>
                      <a:pt x="704" y="922"/>
                      <a:pt x="781" y="1046"/>
                    </a:cubicBezTo>
                    <a:cubicBezTo>
                      <a:pt x="815" y="1098"/>
                      <a:pt x="867" y="1125"/>
                      <a:pt x="932" y="1125"/>
                    </a:cubicBezTo>
                    <a:cubicBezTo>
                      <a:pt x="956" y="1125"/>
                      <a:pt x="982" y="1121"/>
                      <a:pt x="1009" y="1114"/>
                    </a:cubicBezTo>
                    <a:cubicBezTo>
                      <a:pt x="1052" y="1101"/>
                      <a:pt x="1086" y="1070"/>
                      <a:pt x="1105" y="1027"/>
                    </a:cubicBezTo>
                    <a:cubicBezTo>
                      <a:pt x="1148" y="916"/>
                      <a:pt x="1086" y="734"/>
                      <a:pt x="1009" y="586"/>
                    </a:cubicBezTo>
                    <a:cubicBezTo>
                      <a:pt x="1123" y="370"/>
                      <a:pt x="1311" y="164"/>
                      <a:pt x="1472" y="164"/>
                    </a:cubicBezTo>
                    <a:close/>
                    <a:moveTo>
                      <a:pt x="1472" y="0"/>
                    </a:moveTo>
                    <a:cubicBezTo>
                      <a:pt x="1247" y="0"/>
                      <a:pt x="1043" y="210"/>
                      <a:pt x="914" y="429"/>
                    </a:cubicBezTo>
                    <a:cubicBezTo>
                      <a:pt x="809" y="287"/>
                      <a:pt x="624" y="93"/>
                      <a:pt x="389" y="93"/>
                    </a:cubicBezTo>
                    <a:cubicBezTo>
                      <a:pt x="337" y="93"/>
                      <a:pt x="287" y="102"/>
                      <a:pt x="241" y="120"/>
                    </a:cubicBezTo>
                    <a:cubicBezTo>
                      <a:pt x="72" y="185"/>
                      <a:pt x="1" y="392"/>
                      <a:pt x="50" y="676"/>
                    </a:cubicBezTo>
                    <a:cubicBezTo>
                      <a:pt x="124" y="1067"/>
                      <a:pt x="457" y="1650"/>
                      <a:pt x="947" y="1650"/>
                    </a:cubicBezTo>
                    <a:cubicBezTo>
                      <a:pt x="1099" y="1650"/>
                      <a:pt x="1250" y="1589"/>
                      <a:pt x="1398" y="1471"/>
                    </a:cubicBezTo>
                    <a:cubicBezTo>
                      <a:pt x="1419" y="1453"/>
                      <a:pt x="1907" y="1027"/>
                      <a:pt x="1925" y="577"/>
                    </a:cubicBezTo>
                    <a:cubicBezTo>
                      <a:pt x="1934" y="410"/>
                      <a:pt x="1873" y="247"/>
                      <a:pt x="1752" y="130"/>
                    </a:cubicBezTo>
                    <a:cubicBezTo>
                      <a:pt x="1682" y="49"/>
                      <a:pt x="1580" y="3"/>
                      <a:pt x="1472" y="0"/>
                    </a:cubicBezTo>
                    <a:close/>
                  </a:path>
                </a:pathLst>
              </a:custGeom>
              <a:solidFill>
                <a:srgbClr val="261D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4" name="Google Shape;2214;p22"/>
              <p:cNvSpPr/>
              <p:nvPr/>
            </p:nvSpPr>
            <p:spPr>
              <a:xfrm>
                <a:off x="8856626" y="4909183"/>
                <a:ext cx="68020" cy="60197"/>
              </a:xfrm>
              <a:custGeom>
                <a:avLst/>
                <a:gdLst/>
                <a:ahLst/>
                <a:cxnLst/>
                <a:rect l="l" t="t" r="r" b="b"/>
                <a:pathLst>
                  <a:path w="1904" h="1685" extrusionOk="0">
                    <a:moveTo>
                      <a:pt x="809" y="676"/>
                    </a:moveTo>
                    <a:cubicBezTo>
                      <a:pt x="821" y="688"/>
                      <a:pt x="836" y="750"/>
                      <a:pt x="830" y="849"/>
                    </a:cubicBezTo>
                    <a:cubicBezTo>
                      <a:pt x="781" y="769"/>
                      <a:pt x="771" y="710"/>
                      <a:pt x="778" y="692"/>
                    </a:cubicBezTo>
                    <a:cubicBezTo>
                      <a:pt x="787" y="685"/>
                      <a:pt x="799" y="679"/>
                      <a:pt x="809" y="676"/>
                    </a:cubicBezTo>
                    <a:close/>
                    <a:moveTo>
                      <a:pt x="784" y="161"/>
                    </a:moveTo>
                    <a:lnTo>
                      <a:pt x="784" y="164"/>
                    </a:lnTo>
                    <a:cubicBezTo>
                      <a:pt x="870" y="164"/>
                      <a:pt x="957" y="183"/>
                      <a:pt x="1037" y="217"/>
                    </a:cubicBezTo>
                    <a:cubicBezTo>
                      <a:pt x="1043" y="220"/>
                      <a:pt x="1583" y="476"/>
                      <a:pt x="1703" y="837"/>
                    </a:cubicBezTo>
                    <a:cubicBezTo>
                      <a:pt x="1743" y="954"/>
                      <a:pt x="1731" y="1080"/>
                      <a:pt x="1669" y="1188"/>
                    </a:cubicBezTo>
                    <a:cubicBezTo>
                      <a:pt x="1623" y="1274"/>
                      <a:pt x="1558" y="1318"/>
                      <a:pt x="1472" y="1318"/>
                    </a:cubicBezTo>
                    <a:cubicBezTo>
                      <a:pt x="1311" y="1318"/>
                      <a:pt x="1111" y="1176"/>
                      <a:pt x="972" y="1028"/>
                    </a:cubicBezTo>
                    <a:cubicBezTo>
                      <a:pt x="1006" y="864"/>
                      <a:pt x="1015" y="673"/>
                      <a:pt x="941" y="577"/>
                    </a:cubicBezTo>
                    <a:cubicBezTo>
                      <a:pt x="913" y="540"/>
                      <a:pt x="870" y="519"/>
                      <a:pt x="824" y="519"/>
                    </a:cubicBezTo>
                    <a:cubicBezTo>
                      <a:pt x="697" y="522"/>
                      <a:pt x="648" y="587"/>
                      <a:pt x="633" y="624"/>
                    </a:cubicBezTo>
                    <a:cubicBezTo>
                      <a:pt x="568" y="766"/>
                      <a:pt x="704" y="966"/>
                      <a:pt x="790" y="1071"/>
                    </a:cubicBezTo>
                    <a:cubicBezTo>
                      <a:pt x="728" y="1288"/>
                      <a:pt x="596" y="1525"/>
                      <a:pt x="391" y="1525"/>
                    </a:cubicBezTo>
                    <a:cubicBezTo>
                      <a:pt x="383" y="1525"/>
                      <a:pt x="375" y="1525"/>
                      <a:pt x="367" y="1524"/>
                    </a:cubicBezTo>
                    <a:cubicBezTo>
                      <a:pt x="247" y="1512"/>
                      <a:pt x="167" y="1305"/>
                      <a:pt x="179" y="1028"/>
                    </a:cubicBezTo>
                    <a:cubicBezTo>
                      <a:pt x="198" y="608"/>
                      <a:pt x="414" y="161"/>
                      <a:pt x="784" y="161"/>
                    </a:cubicBezTo>
                    <a:close/>
                    <a:moveTo>
                      <a:pt x="784" y="1"/>
                    </a:moveTo>
                    <a:cubicBezTo>
                      <a:pt x="309" y="1"/>
                      <a:pt x="37" y="516"/>
                      <a:pt x="16" y="1022"/>
                    </a:cubicBezTo>
                    <a:cubicBezTo>
                      <a:pt x="0" y="1407"/>
                      <a:pt x="130" y="1666"/>
                      <a:pt x="352" y="1685"/>
                    </a:cubicBezTo>
                    <a:lnTo>
                      <a:pt x="389" y="1685"/>
                    </a:lnTo>
                    <a:cubicBezTo>
                      <a:pt x="651" y="1685"/>
                      <a:pt x="824" y="1456"/>
                      <a:pt x="916" y="1207"/>
                    </a:cubicBezTo>
                    <a:cubicBezTo>
                      <a:pt x="1071" y="1352"/>
                      <a:pt x="1274" y="1481"/>
                      <a:pt x="1469" y="1481"/>
                    </a:cubicBezTo>
                    <a:cubicBezTo>
                      <a:pt x="1570" y="1481"/>
                      <a:pt x="1712" y="1444"/>
                      <a:pt x="1805" y="1265"/>
                    </a:cubicBezTo>
                    <a:cubicBezTo>
                      <a:pt x="1888" y="1120"/>
                      <a:pt x="1903" y="944"/>
                      <a:pt x="1851" y="787"/>
                    </a:cubicBezTo>
                    <a:cubicBezTo>
                      <a:pt x="1709" y="362"/>
                      <a:pt x="1126" y="84"/>
                      <a:pt x="1098" y="69"/>
                    </a:cubicBezTo>
                    <a:cubicBezTo>
                      <a:pt x="997" y="25"/>
                      <a:pt x="892" y="4"/>
                      <a:pt x="784" y="1"/>
                    </a:cubicBezTo>
                    <a:close/>
                  </a:path>
                </a:pathLst>
              </a:custGeom>
              <a:solidFill>
                <a:srgbClr val="261D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5" name="Google Shape;2215;p22"/>
              <p:cNvSpPr/>
              <p:nvPr/>
            </p:nvSpPr>
            <p:spPr>
              <a:xfrm>
                <a:off x="8792070" y="4893678"/>
                <a:ext cx="69092" cy="50086"/>
              </a:xfrm>
              <a:custGeom>
                <a:avLst/>
                <a:gdLst/>
                <a:ahLst/>
                <a:cxnLst/>
                <a:rect l="l" t="t" r="r" b="b"/>
                <a:pathLst>
                  <a:path w="1934" h="1402" extrusionOk="0">
                    <a:moveTo>
                      <a:pt x="1147" y="1"/>
                    </a:moveTo>
                    <a:cubicBezTo>
                      <a:pt x="1058" y="1"/>
                      <a:pt x="963" y="19"/>
                      <a:pt x="867" y="65"/>
                    </a:cubicBezTo>
                    <a:cubicBezTo>
                      <a:pt x="386" y="290"/>
                      <a:pt x="0" y="740"/>
                      <a:pt x="241" y="1042"/>
                    </a:cubicBezTo>
                    <a:cubicBezTo>
                      <a:pt x="397" y="1239"/>
                      <a:pt x="698" y="1401"/>
                      <a:pt x="1009" y="1401"/>
                    </a:cubicBezTo>
                    <a:cubicBezTo>
                      <a:pt x="1176" y="1401"/>
                      <a:pt x="1347" y="1354"/>
                      <a:pt x="1499" y="1240"/>
                    </a:cubicBezTo>
                    <a:cubicBezTo>
                      <a:pt x="1934" y="910"/>
                      <a:pt x="1934" y="416"/>
                      <a:pt x="1789" y="296"/>
                    </a:cubicBezTo>
                    <a:cubicBezTo>
                      <a:pt x="1789" y="296"/>
                      <a:pt x="1508" y="1"/>
                      <a:pt x="114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6" name="Google Shape;2216;p22"/>
              <p:cNvSpPr/>
              <p:nvPr/>
            </p:nvSpPr>
            <p:spPr>
              <a:xfrm>
                <a:off x="8838763" y="4894428"/>
                <a:ext cx="12397" cy="38369"/>
              </a:xfrm>
              <a:custGeom>
                <a:avLst/>
                <a:gdLst/>
                <a:ahLst/>
                <a:cxnLst/>
                <a:rect l="l" t="t" r="r" b="b"/>
                <a:pathLst>
                  <a:path w="347" h="1074" extrusionOk="0">
                    <a:moveTo>
                      <a:pt x="1" y="0"/>
                    </a:moveTo>
                    <a:cubicBezTo>
                      <a:pt x="1" y="1"/>
                      <a:pt x="214" y="957"/>
                      <a:pt x="346" y="1074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7" name="Google Shape;2217;p22"/>
              <p:cNvSpPr/>
              <p:nvPr/>
            </p:nvSpPr>
            <p:spPr>
              <a:xfrm>
                <a:off x="8835262" y="4891285"/>
                <a:ext cx="19863" cy="44370"/>
              </a:xfrm>
              <a:custGeom>
                <a:avLst/>
                <a:gdLst/>
                <a:ahLst/>
                <a:cxnLst/>
                <a:rect l="l" t="t" r="r" b="b"/>
                <a:pathLst>
                  <a:path w="556" h="1242" extrusionOk="0">
                    <a:moveTo>
                      <a:pt x="98" y="0"/>
                    </a:moveTo>
                    <a:cubicBezTo>
                      <a:pt x="50" y="0"/>
                      <a:pt x="1" y="40"/>
                      <a:pt x="19" y="104"/>
                    </a:cubicBezTo>
                    <a:cubicBezTo>
                      <a:pt x="71" y="335"/>
                      <a:pt x="250" y="1097"/>
                      <a:pt x="392" y="1223"/>
                    </a:cubicBezTo>
                    <a:cubicBezTo>
                      <a:pt x="407" y="1236"/>
                      <a:pt x="426" y="1242"/>
                      <a:pt x="447" y="1242"/>
                    </a:cubicBezTo>
                    <a:cubicBezTo>
                      <a:pt x="521" y="1242"/>
                      <a:pt x="555" y="1149"/>
                      <a:pt x="500" y="1100"/>
                    </a:cubicBezTo>
                    <a:cubicBezTo>
                      <a:pt x="429" y="1038"/>
                      <a:pt x="278" y="517"/>
                      <a:pt x="176" y="70"/>
                    </a:cubicBezTo>
                    <a:cubicBezTo>
                      <a:pt x="168" y="22"/>
                      <a:pt x="133" y="0"/>
                      <a:pt x="9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8" name="Google Shape;2218;p22"/>
              <p:cNvSpPr/>
              <p:nvPr/>
            </p:nvSpPr>
            <p:spPr>
              <a:xfrm>
                <a:off x="8821794" y="4897286"/>
                <a:ext cx="16255" cy="44978"/>
              </a:xfrm>
              <a:custGeom>
                <a:avLst/>
                <a:gdLst/>
                <a:ahLst/>
                <a:cxnLst/>
                <a:rect l="l" t="t" r="r" b="b"/>
                <a:pathLst>
                  <a:path w="455" h="1259" extrusionOk="0">
                    <a:moveTo>
                      <a:pt x="1" y="1"/>
                    </a:moveTo>
                    <a:cubicBezTo>
                      <a:pt x="1" y="1"/>
                      <a:pt x="285" y="1111"/>
                      <a:pt x="454" y="1259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9" name="Google Shape;2219;p22"/>
              <p:cNvSpPr/>
              <p:nvPr/>
            </p:nvSpPr>
            <p:spPr>
              <a:xfrm>
                <a:off x="8818150" y="4894143"/>
                <a:ext cx="23864" cy="51122"/>
              </a:xfrm>
              <a:custGeom>
                <a:avLst/>
                <a:gdLst/>
                <a:ahLst/>
                <a:cxnLst/>
                <a:rect l="l" t="t" r="r" b="b"/>
                <a:pathLst>
                  <a:path w="668" h="1431" extrusionOk="0">
                    <a:moveTo>
                      <a:pt x="103" y="1"/>
                    </a:moveTo>
                    <a:cubicBezTo>
                      <a:pt x="52" y="1"/>
                      <a:pt x="1" y="43"/>
                      <a:pt x="23" y="110"/>
                    </a:cubicBezTo>
                    <a:cubicBezTo>
                      <a:pt x="72" y="298"/>
                      <a:pt x="325" y="1251"/>
                      <a:pt x="504" y="1409"/>
                    </a:cubicBezTo>
                    <a:cubicBezTo>
                      <a:pt x="519" y="1421"/>
                      <a:pt x="538" y="1427"/>
                      <a:pt x="556" y="1427"/>
                    </a:cubicBezTo>
                    <a:lnTo>
                      <a:pt x="556" y="1430"/>
                    </a:lnTo>
                    <a:cubicBezTo>
                      <a:pt x="630" y="1430"/>
                      <a:pt x="667" y="1338"/>
                      <a:pt x="612" y="1288"/>
                    </a:cubicBezTo>
                    <a:cubicBezTo>
                      <a:pt x="507" y="1196"/>
                      <a:pt x="297" y="520"/>
                      <a:pt x="180" y="70"/>
                    </a:cubicBezTo>
                    <a:cubicBezTo>
                      <a:pt x="172" y="22"/>
                      <a:pt x="138" y="1"/>
                      <a:pt x="10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0" name="Google Shape;2220;p22"/>
              <p:cNvSpPr/>
              <p:nvPr/>
            </p:nvSpPr>
            <p:spPr>
              <a:xfrm>
                <a:off x="8888458" y="4866562"/>
                <a:ext cx="33189" cy="34296"/>
              </a:xfrm>
              <a:custGeom>
                <a:avLst/>
                <a:gdLst/>
                <a:ahLst/>
                <a:cxnLst/>
                <a:rect l="l" t="t" r="r" b="b"/>
                <a:pathLst>
                  <a:path w="929" h="960" extrusionOk="0">
                    <a:moveTo>
                      <a:pt x="841" y="1"/>
                    </a:moveTo>
                    <a:cubicBezTo>
                      <a:pt x="805" y="1"/>
                      <a:pt x="770" y="22"/>
                      <a:pt x="763" y="68"/>
                    </a:cubicBezTo>
                    <a:cubicBezTo>
                      <a:pt x="682" y="679"/>
                      <a:pt x="118" y="796"/>
                      <a:pt x="96" y="799"/>
                    </a:cubicBezTo>
                    <a:cubicBezTo>
                      <a:pt x="1" y="817"/>
                      <a:pt x="13" y="959"/>
                      <a:pt x="112" y="959"/>
                    </a:cubicBezTo>
                    <a:lnTo>
                      <a:pt x="127" y="959"/>
                    </a:lnTo>
                    <a:cubicBezTo>
                      <a:pt x="133" y="956"/>
                      <a:pt x="824" y="820"/>
                      <a:pt x="923" y="90"/>
                    </a:cubicBezTo>
                    <a:cubicBezTo>
                      <a:pt x="928" y="32"/>
                      <a:pt x="884" y="1"/>
                      <a:pt x="84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1" name="Google Shape;2221;p22"/>
              <p:cNvSpPr/>
              <p:nvPr/>
            </p:nvSpPr>
            <p:spPr>
              <a:xfrm>
                <a:off x="8810218" y="4907861"/>
                <a:ext cx="12825" cy="35511"/>
              </a:xfrm>
              <a:custGeom>
                <a:avLst/>
                <a:gdLst/>
                <a:ahLst/>
                <a:cxnLst/>
                <a:rect l="l" t="t" r="r" b="b"/>
                <a:pathLst>
                  <a:path w="359" h="994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" y="1"/>
                      <a:pt x="143" y="827"/>
                      <a:pt x="359" y="994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2" name="Google Shape;2222;p22"/>
              <p:cNvSpPr/>
              <p:nvPr/>
            </p:nvSpPr>
            <p:spPr>
              <a:xfrm>
                <a:off x="8806824" y="4904860"/>
                <a:ext cx="20185" cy="41512"/>
              </a:xfrm>
              <a:custGeom>
                <a:avLst/>
                <a:gdLst/>
                <a:ahLst/>
                <a:cxnLst/>
                <a:rect l="l" t="t" r="r" b="b"/>
                <a:pathLst>
                  <a:path w="565" h="1162" extrusionOk="0">
                    <a:moveTo>
                      <a:pt x="96" y="0"/>
                    </a:moveTo>
                    <a:cubicBezTo>
                      <a:pt x="48" y="0"/>
                      <a:pt x="0" y="37"/>
                      <a:pt x="16" y="100"/>
                    </a:cubicBezTo>
                    <a:cubicBezTo>
                      <a:pt x="31" y="186"/>
                      <a:pt x="173" y="961"/>
                      <a:pt x="404" y="1143"/>
                    </a:cubicBezTo>
                    <a:cubicBezTo>
                      <a:pt x="420" y="1155"/>
                      <a:pt x="435" y="1161"/>
                      <a:pt x="454" y="1161"/>
                    </a:cubicBezTo>
                    <a:cubicBezTo>
                      <a:pt x="531" y="1161"/>
                      <a:pt x="565" y="1062"/>
                      <a:pt x="503" y="1016"/>
                    </a:cubicBezTo>
                    <a:cubicBezTo>
                      <a:pt x="364" y="908"/>
                      <a:pt x="229" y="381"/>
                      <a:pt x="176" y="72"/>
                    </a:cubicBezTo>
                    <a:cubicBezTo>
                      <a:pt x="169" y="23"/>
                      <a:pt x="133" y="0"/>
                      <a:pt x="9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3" name="Google Shape;2223;p22"/>
              <p:cNvSpPr/>
              <p:nvPr/>
            </p:nvSpPr>
            <p:spPr>
              <a:xfrm>
                <a:off x="8888387" y="4899466"/>
                <a:ext cx="46157" cy="17898"/>
              </a:xfrm>
              <a:custGeom>
                <a:avLst/>
                <a:gdLst/>
                <a:ahLst/>
                <a:cxnLst/>
                <a:rect l="l" t="t" r="r" b="b"/>
                <a:pathLst>
                  <a:path w="1292" h="501" extrusionOk="0">
                    <a:moveTo>
                      <a:pt x="514" y="1"/>
                    </a:moveTo>
                    <a:cubicBezTo>
                      <a:pt x="390" y="1"/>
                      <a:pt x="249" y="22"/>
                      <a:pt x="92" y="75"/>
                    </a:cubicBezTo>
                    <a:cubicBezTo>
                      <a:pt x="0" y="106"/>
                      <a:pt x="34" y="234"/>
                      <a:pt x="116" y="234"/>
                    </a:cubicBezTo>
                    <a:cubicBezTo>
                      <a:pt x="125" y="234"/>
                      <a:pt x="135" y="233"/>
                      <a:pt x="145" y="230"/>
                    </a:cubicBezTo>
                    <a:cubicBezTo>
                      <a:pt x="286" y="182"/>
                      <a:pt x="410" y="163"/>
                      <a:pt x="518" y="163"/>
                    </a:cubicBezTo>
                    <a:cubicBezTo>
                      <a:pt x="937" y="163"/>
                      <a:pt x="1122" y="446"/>
                      <a:pt x="1132" y="461"/>
                    </a:cubicBezTo>
                    <a:cubicBezTo>
                      <a:pt x="1147" y="486"/>
                      <a:pt x="1172" y="501"/>
                      <a:pt x="1199" y="501"/>
                    </a:cubicBezTo>
                    <a:cubicBezTo>
                      <a:pt x="1215" y="501"/>
                      <a:pt x="1230" y="495"/>
                      <a:pt x="1243" y="489"/>
                    </a:cubicBezTo>
                    <a:cubicBezTo>
                      <a:pt x="1280" y="464"/>
                      <a:pt x="1292" y="415"/>
                      <a:pt x="1270" y="378"/>
                    </a:cubicBezTo>
                    <a:cubicBezTo>
                      <a:pt x="1268" y="373"/>
                      <a:pt x="1031" y="1"/>
                      <a:pt x="51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224" name="Google Shape;2224;p22"/>
            <p:cNvSpPr/>
            <p:nvPr/>
          </p:nvSpPr>
          <p:spPr>
            <a:xfrm>
              <a:off x="656441" y="4537810"/>
              <a:ext cx="117305" cy="117305"/>
            </a:xfrm>
            <a:custGeom>
              <a:avLst/>
              <a:gdLst/>
              <a:ahLst/>
              <a:cxnLst/>
              <a:rect l="l" t="t" r="r" b="b"/>
              <a:pathLst>
                <a:path w="1611" h="1611" extrusionOk="0">
                  <a:moveTo>
                    <a:pt x="871" y="1"/>
                  </a:moveTo>
                  <a:cubicBezTo>
                    <a:pt x="821" y="1"/>
                    <a:pt x="784" y="38"/>
                    <a:pt x="784" y="84"/>
                  </a:cubicBezTo>
                  <a:lnTo>
                    <a:pt x="781" y="574"/>
                  </a:lnTo>
                  <a:lnTo>
                    <a:pt x="488" y="263"/>
                  </a:lnTo>
                  <a:cubicBezTo>
                    <a:pt x="469" y="243"/>
                    <a:pt x="447" y="234"/>
                    <a:pt x="426" y="234"/>
                  </a:cubicBezTo>
                  <a:cubicBezTo>
                    <a:pt x="360" y="234"/>
                    <a:pt x="303" y="317"/>
                    <a:pt x="362" y="380"/>
                  </a:cubicBezTo>
                  <a:lnTo>
                    <a:pt x="664" y="701"/>
                  </a:lnTo>
                  <a:lnTo>
                    <a:pt x="115" y="704"/>
                  </a:lnTo>
                  <a:cubicBezTo>
                    <a:pt x="1" y="704"/>
                    <a:pt x="1" y="877"/>
                    <a:pt x="115" y="877"/>
                  </a:cubicBezTo>
                  <a:lnTo>
                    <a:pt x="618" y="870"/>
                  </a:lnTo>
                  <a:lnTo>
                    <a:pt x="618" y="870"/>
                  </a:lnTo>
                  <a:lnTo>
                    <a:pt x="232" y="1142"/>
                  </a:lnTo>
                  <a:cubicBezTo>
                    <a:pt x="167" y="1191"/>
                    <a:pt x="201" y="1293"/>
                    <a:pt x="282" y="1296"/>
                  </a:cubicBezTo>
                  <a:cubicBezTo>
                    <a:pt x="297" y="1296"/>
                    <a:pt x="315" y="1290"/>
                    <a:pt x="331" y="1281"/>
                  </a:cubicBezTo>
                  <a:lnTo>
                    <a:pt x="781" y="966"/>
                  </a:lnTo>
                  <a:lnTo>
                    <a:pt x="775" y="1524"/>
                  </a:lnTo>
                  <a:cubicBezTo>
                    <a:pt x="775" y="1571"/>
                    <a:pt x="815" y="1611"/>
                    <a:pt x="861" y="1611"/>
                  </a:cubicBezTo>
                  <a:cubicBezTo>
                    <a:pt x="908" y="1611"/>
                    <a:pt x="948" y="1571"/>
                    <a:pt x="948" y="1524"/>
                  </a:cubicBezTo>
                  <a:lnTo>
                    <a:pt x="951" y="997"/>
                  </a:lnTo>
                  <a:lnTo>
                    <a:pt x="1262" y="1330"/>
                  </a:lnTo>
                  <a:cubicBezTo>
                    <a:pt x="1281" y="1345"/>
                    <a:pt x="1302" y="1355"/>
                    <a:pt x="1327" y="1355"/>
                  </a:cubicBezTo>
                  <a:cubicBezTo>
                    <a:pt x="1349" y="1355"/>
                    <a:pt x="1367" y="1349"/>
                    <a:pt x="1386" y="1333"/>
                  </a:cubicBezTo>
                  <a:cubicBezTo>
                    <a:pt x="1420" y="1299"/>
                    <a:pt x="1420" y="1247"/>
                    <a:pt x="1389" y="1210"/>
                  </a:cubicBezTo>
                  <a:lnTo>
                    <a:pt x="1059" y="864"/>
                  </a:lnTo>
                  <a:lnTo>
                    <a:pt x="1506" y="861"/>
                  </a:lnTo>
                  <a:cubicBezTo>
                    <a:pt x="1611" y="852"/>
                    <a:pt x="1611" y="695"/>
                    <a:pt x="1506" y="689"/>
                  </a:cubicBezTo>
                  <a:lnTo>
                    <a:pt x="1503" y="692"/>
                  </a:lnTo>
                  <a:lnTo>
                    <a:pt x="1170" y="695"/>
                  </a:lnTo>
                  <a:lnTo>
                    <a:pt x="1518" y="451"/>
                  </a:lnTo>
                  <a:cubicBezTo>
                    <a:pt x="1592" y="398"/>
                    <a:pt x="1540" y="297"/>
                    <a:pt x="1468" y="297"/>
                  </a:cubicBezTo>
                  <a:cubicBezTo>
                    <a:pt x="1453" y="297"/>
                    <a:pt x="1436" y="301"/>
                    <a:pt x="1420" y="312"/>
                  </a:cubicBezTo>
                  <a:lnTo>
                    <a:pt x="951" y="639"/>
                  </a:lnTo>
                  <a:lnTo>
                    <a:pt x="954" y="87"/>
                  </a:lnTo>
                  <a:cubicBezTo>
                    <a:pt x="954" y="38"/>
                    <a:pt x="917" y="1"/>
                    <a:pt x="8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5" name="Google Shape;2225;p22"/>
            <p:cNvSpPr/>
            <p:nvPr/>
          </p:nvSpPr>
          <p:spPr>
            <a:xfrm>
              <a:off x="148339" y="4945683"/>
              <a:ext cx="86504" cy="86286"/>
            </a:xfrm>
            <a:custGeom>
              <a:avLst/>
              <a:gdLst/>
              <a:ahLst/>
              <a:cxnLst/>
              <a:rect l="l" t="t" r="r" b="b"/>
              <a:pathLst>
                <a:path w="1188" h="1185" extrusionOk="0">
                  <a:moveTo>
                    <a:pt x="596" y="170"/>
                  </a:moveTo>
                  <a:cubicBezTo>
                    <a:pt x="827" y="173"/>
                    <a:pt x="1015" y="361"/>
                    <a:pt x="1012" y="596"/>
                  </a:cubicBezTo>
                  <a:cubicBezTo>
                    <a:pt x="1009" y="827"/>
                    <a:pt x="824" y="1012"/>
                    <a:pt x="592" y="1015"/>
                  </a:cubicBezTo>
                  <a:cubicBezTo>
                    <a:pt x="364" y="1006"/>
                    <a:pt x="185" y="818"/>
                    <a:pt x="185" y="592"/>
                  </a:cubicBezTo>
                  <a:cubicBezTo>
                    <a:pt x="185" y="364"/>
                    <a:pt x="367" y="179"/>
                    <a:pt x="596" y="173"/>
                  </a:cubicBezTo>
                  <a:lnTo>
                    <a:pt x="596" y="170"/>
                  </a:lnTo>
                  <a:close/>
                  <a:moveTo>
                    <a:pt x="596" y="0"/>
                  </a:moveTo>
                  <a:cubicBezTo>
                    <a:pt x="269" y="0"/>
                    <a:pt x="0" y="262"/>
                    <a:pt x="0" y="592"/>
                  </a:cubicBezTo>
                  <a:cubicBezTo>
                    <a:pt x="0" y="919"/>
                    <a:pt x="266" y="1185"/>
                    <a:pt x="592" y="1185"/>
                  </a:cubicBezTo>
                  <a:lnTo>
                    <a:pt x="596" y="1185"/>
                  </a:lnTo>
                  <a:cubicBezTo>
                    <a:pt x="923" y="1185"/>
                    <a:pt x="1188" y="919"/>
                    <a:pt x="1188" y="592"/>
                  </a:cubicBezTo>
                  <a:cubicBezTo>
                    <a:pt x="1188" y="262"/>
                    <a:pt x="923" y="0"/>
                    <a:pt x="5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6" name="Google Shape;2226;p22"/>
            <p:cNvSpPr/>
            <p:nvPr/>
          </p:nvSpPr>
          <p:spPr>
            <a:xfrm rot="-1523482">
              <a:off x="574641" y="4748833"/>
              <a:ext cx="787482" cy="334944"/>
            </a:xfrm>
            <a:custGeom>
              <a:avLst/>
              <a:gdLst/>
              <a:ahLst/>
              <a:cxnLst/>
              <a:rect l="l" t="t" r="r" b="b"/>
              <a:pathLst>
                <a:path w="10815" h="4600" extrusionOk="0">
                  <a:moveTo>
                    <a:pt x="1879" y="0"/>
                  </a:moveTo>
                  <a:cubicBezTo>
                    <a:pt x="1876" y="0"/>
                    <a:pt x="1873" y="0"/>
                    <a:pt x="1870" y="0"/>
                  </a:cubicBezTo>
                  <a:cubicBezTo>
                    <a:pt x="1747" y="0"/>
                    <a:pt x="1626" y="22"/>
                    <a:pt x="1509" y="59"/>
                  </a:cubicBezTo>
                  <a:cubicBezTo>
                    <a:pt x="1417" y="90"/>
                    <a:pt x="1438" y="226"/>
                    <a:pt x="1534" y="226"/>
                  </a:cubicBezTo>
                  <a:lnTo>
                    <a:pt x="1537" y="226"/>
                  </a:lnTo>
                  <a:cubicBezTo>
                    <a:pt x="1543" y="226"/>
                    <a:pt x="1552" y="226"/>
                    <a:pt x="1559" y="223"/>
                  </a:cubicBezTo>
                  <a:cubicBezTo>
                    <a:pt x="1660" y="189"/>
                    <a:pt x="1765" y="173"/>
                    <a:pt x="1870" y="170"/>
                  </a:cubicBezTo>
                  <a:cubicBezTo>
                    <a:pt x="1873" y="170"/>
                    <a:pt x="1876" y="170"/>
                    <a:pt x="1879" y="170"/>
                  </a:cubicBezTo>
                  <a:cubicBezTo>
                    <a:pt x="1991" y="170"/>
                    <a:pt x="1991" y="0"/>
                    <a:pt x="1879" y="0"/>
                  </a:cubicBezTo>
                  <a:close/>
                  <a:moveTo>
                    <a:pt x="2205" y="48"/>
                  </a:moveTo>
                  <a:cubicBezTo>
                    <a:pt x="2115" y="48"/>
                    <a:pt x="2084" y="186"/>
                    <a:pt x="2185" y="216"/>
                  </a:cubicBezTo>
                  <a:cubicBezTo>
                    <a:pt x="2286" y="247"/>
                    <a:pt x="2382" y="293"/>
                    <a:pt x="2475" y="349"/>
                  </a:cubicBezTo>
                  <a:cubicBezTo>
                    <a:pt x="2487" y="358"/>
                    <a:pt x="2502" y="361"/>
                    <a:pt x="2518" y="361"/>
                  </a:cubicBezTo>
                  <a:cubicBezTo>
                    <a:pt x="2607" y="361"/>
                    <a:pt x="2638" y="247"/>
                    <a:pt x="2564" y="204"/>
                  </a:cubicBezTo>
                  <a:cubicBezTo>
                    <a:pt x="2459" y="139"/>
                    <a:pt x="2348" y="87"/>
                    <a:pt x="2234" y="53"/>
                  </a:cubicBezTo>
                  <a:cubicBezTo>
                    <a:pt x="2224" y="50"/>
                    <a:pt x="2214" y="48"/>
                    <a:pt x="2205" y="48"/>
                  </a:cubicBezTo>
                  <a:close/>
                  <a:moveTo>
                    <a:pt x="1225" y="194"/>
                  </a:moveTo>
                  <a:cubicBezTo>
                    <a:pt x="1210" y="194"/>
                    <a:pt x="1195" y="198"/>
                    <a:pt x="1179" y="207"/>
                  </a:cubicBezTo>
                  <a:cubicBezTo>
                    <a:pt x="1077" y="269"/>
                    <a:pt x="982" y="340"/>
                    <a:pt x="889" y="417"/>
                  </a:cubicBezTo>
                  <a:cubicBezTo>
                    <a:pt x="852" y="445"/>
                    <a:pt x="849" y="500"/>
                    <a:pt x="880" y="537"/>
                  </a:cubicBezTo>
                  <a:cubicBezTo>
                    <a:pt x="895" y="556"/>
                    <a:pt x="920" y="568"/>
                    <a:pt x="945" y="568"/>
                  </a:cubicBezTo>
                  <a:lnTo>
                    <a:pt x="948" y="568"/>
                  </a:lnTo>
                  <a:cubicBezTo>
                    <a:pt x="966" y="568"/>
                    <a:pt x="985" y="559"/>
                    <a:pt x="1000" y="549"/>
                  </a:cubicBezTo>
                  <a:cubicBezTo>
                    <a:pt x="1084" y="475"/>
                    <a:pt x="1173" y="414"/>
                    <a:pt x="1266" y="355"/>
                  </a:cubicBezTo>
                  <a:cubicBezTo>
                    <a:pt x="1348" y="306"/>
                    <a:pt x="1301" y="194"/>
                    <a:pt x="1225" y="194"/>
                  </a:cubicBezTo>
                  <a:close/>
                  <a:moveTo>
                    <a:pt x="2793" y="393"/>
                  </a:moveTo>
                  <a:cubicBezTo>
                    <a:pt x="2724" y="393"/>
                    <a:pt x="2668" y="486"/>
                    <a:pt x="2734" y="546"/>
                  </a:cubicBezTo>
                  <a:cubicBezTo>
                    <a:pt x="2786" y="593"/>
                    <a:pt x="2839" y="642"/>
                    <a:pt x="2891" y="701"/>
                  </a:cubicBezTo>
                  <a:lnTo>
                    <a:pt x="2968" y="784"/>
                  </a:lnTo>
                  <a:cubicBezTo>
                    <a:pt x="2984" y="799"/>
                    <a:pt x="3008" y="812"/>
                    <a:pt x="3033" y="812"/>
                  </a:cubicBezTo>
                  <a:cubicBezTo>
                    <a:pt x="3107" y="812"/>
                    <a:pt x="3144" y="722"/>
                    <a:pt x="3095" y="670"/>
                  </a:cubicBezTo>
                  <a:cubicBezTo>
                    <a:pt x="3070" y="639"/>
                    <a:pt x="3045" y="611"/>
                    <a:pt x="3017" y="583"/>
                  </a:cubicBezTo>
                  <a:cubicBezTo>
                    <a:pt x="2962" y="522"/>
                    <a:pt x="2906" y="469"/>
                    <a:pt x="2851" y="417"/>
                  </a:cubicBezTo>
                  <a:cubicBezTo>
                    <a:pt x="2832" y="400"/>
                    <a:pt x="2812" y="393"/>
                    <a:pt x="2793" y="393"/>
                  </a:cubicBezTo>
                  <a:close/>
                  <a:moveTo>
                    <a:pt x="691" y="637"/>
                  </a:moveTo>
                  <a:cubicBezTo>
                    <a:pt x="672" y="637"/>
                    <a:pt x="651" y="644"/>
                    <a:pt x="633" y="661"/>
                  </a:cubicBezTo>
                  <a:cubicBezTo>
                    <a:pt x="556" y="741"/>
                    <a:pt x="482" y="830"/>
                    <a:pt x="408" y="926"/>
                  </a:cubicBezTo>
                  <a:cubicBezTo>
                    <a:pt x="377" y="963"/>
                    <a:pt x="383" y="1018"/>
                    <a:pt x="424" y="1046"/>
                  </a:cubicBezTo>
                  <a:cubicBezTo>
                    <a:pt x="439" y="1058"/>
                    <a:pt x="454" y="1065"/>
                    <a:pt x="476" y="1065"/>
                  </a:cubicBezTo>
                  <a:cubicBezTo>
                    <a:pt x="504" y="1065"/>
                    <a:pt x="528" y="1052"/>
                    <a:pt x="544" y="1031"/>
                  </a:cubicBezTo>
                  <a:cubicBezTo>
                    <a:pt x="615" y="938"/>
                    <a:pt x="686" y="852"/>
                    <a:pt x="760" y="775"/>
                  </a:cubicBezTo>
                  <a:cubicBezTo>
                    <a:pt x="809" y="711"/>
                    <a:pt x="754" y="637"/>
                    <a:pt x="691" y="637"/>
                  </a:cubicBezTo>
                  <a:close/>
                  <a:moveTo>
                    <a:pt x="5503" y="1071"/>
                  </a:moveTo>
                  <a:cubicBezTo>
                    <a:pt x="5386" y="1071"/>
                    <a:pt x="5269" y="1080"/>
                    <a:pt x="5152" y="1105"/>
                  </a:cubicBezTo>
                  <a:cubicBezTo>
                    <a:pt x="5047" y="1120"/>
                    <a:pt x="5059" y="1274"/>
                    <a:pt x="5167" y="1274"/>
                  </a:cubicBezTo>
                  <a:cubicBezTo>
                    <a:pt x="5173" y="1274"/>
                    <a:pt x="5180" y="1271"/>
                    <a:pt x="5183" y="1271"/>
                  </a:cubicBezTo>
                  <a:cubicBezTo>
                    <a:pt x="5279" y="1255"/>
                    <a:pt x="5376" y="1243"/>
                    <a:pt x="5473" y="1243"/>
                  </a:cubicBezTo>
                  <a:cubicBezTo>
                    <a:pt x="5484" y="1243"/>
                    <a:pt x="5495" y="1243"/>
                    <a:pt x="5506" y="1243"/>
                  </a:cubicBezTo>
                  <a:cubicBezTo>
                    <a:pt x="5553" y="1243"/>
                    <a:pt x="5593" y="1203"/>
                    <a:pt x="5593" y="1157"/>
                  </a:cubicBezTo>
                  <a:cubicBezTo>
                    <a:pt x="5590" y="1108"/>
                    <a:pt x="5553" y="1071"/>
                    <a:pt x="5503" y="1071"/>
                  </a:cubicBezTo>
                  <a:close/>
                  <a:moveTo>
                    <a:pt x="3254" y="895"/>
                  </a:moveTo>
                  <a:cubicBezTo>
                    <a:pt x="3189" y="895"/>
                    <a:pt x="3131" y="972"/>
                    <a:pt x="3187" y="1037"/>
                  </a:cubicBezTo>
                  <a:cubicBezTo>
                    <a:pt x="3261" y="1129"/>
                    <a:pt x="3329" y="1222"/>
                    <a:pt x="3391" y="1308"/>
                  </a:cubicBezTo>
                  <a:cubicBezTo>
                    <a:pt x="3406" y="1330"/>
                    <a:pt x="3434" y="1345"/>
                    <a:pt x="3462" y="1345"/>
                  </a:cubicBezTo>
                  <a:cubicBezTo>
                    <a:pt x="3480" y="1345"/>
                    <a:pt x="3495" y="1339"/>
                    <a:pt x="3511" y="1327"/>
                  </a:cubicBezTo>
                  <a:cubicBezTo>
                    <a:pt x="3548" y="1299"/>
                    <a:pt x="3557" y="1247"/>
                    <a:pt x="3533" y="1210"/>
                  </a:cubicBezTo>
                  <a:cubicBezTo>
                    <a:pt x="3468" y="1117"/>
                    <a:pt x="3400" y="1024"/>
                    <a:pt x="3323" y="932"/>
                  </a:cubicBezTo>
                  <a:cubicBezTo>
                    <a:pt x="3303" y="906"/>
                    <a:pt x="3278" y="895"/>
                    <a:pt x="3254" y="895"/>
                  </a:cubicBezTo>
                  <a:close/>
                  <a:moveTo>
                    <a:pt x="5845" y="1100"/>
                  </a:moveTo>
                  <a:cubicBezTo>
                    <a:pt x="5747" y="1100"/>
                    <a:pt x="5725" y="1254"/>
                    <a:pt x="5833" y="1271"/>
                  </a:cubicBezTo>
                  <a:cubicBezTo>
                    <a:pt x="5877" y="1277"/>
                    <a:pt x="5917" y="1287"/>
                    <a:pt x="5960" y="1296"/>
                  </a:cubicBezTo>
                  <a:cubicBezTo>
                    <a:pt x="6028" y="1311"/>
                    <a:pt x="6092" y="1330"/>
                    <a:pt x="6154" y="1348"/>
                  </a:cubicBezTo>
                  <a:cubicBezTo>
                    <a:pt x="6163" y="1351"/>
                    <a:pt x="6173" y="1351"/>
                    <a:pt x="6182" y="1351"/>
                  </a:cubicBezTo>
                  <a:lnTo>
                    <a:pt x="6179" y="1351"/>
                  </a:lnTo>
                  <a:cubicBezTo>
                    <a:pt x="6180" y="1351"/>
                    <a:pt x="6181" y="1351"/>
                    <a:pt x="6182" y="1351"/>
                  </a:cubicBezTo>
                  <a:cubicBezTo>
                    <a:pt x="6278" y="1351"/>
                    <a:pt x="6298" y="1215"/>
                    <a:pt x="6207" y="1185"/>
                  </a:cubicBezTo>
                  <a:cubicBezTo>
                    <a:pt x="6139" y="1163"/>
                    <a:pt x="6071" y="1145"/>
                    <a:pt x="6000" y="1129"/>
                  </a:cubicBezTo>
                  <a:cubicBezTo>
                    <a:pt x="5951" y="1117"/>
                    <a:pt x="5907" y="1108"/>
                    <a:pt x="5861" y="1102"/>
                  </a:cubicBezTo>
                  <a:cubicBezTo>
                    <a:pt x="5855" y="1101"/>
                    <a:pt x="5850" y="1100"/>
                    <a:pt x="5845" y="1100"/>
                  </a:cubicBezTo>
                  <a:close/>
                  <a:moveTo>
                    <a:pt x="4842" y="1199"/>
                  </a:moveTo>
                  <a:cubicBezTo>
                    <a:pt x="4831" y="1199"/>
                    <a:pt x="4819" y="1201"/>
                    <a:pt x="4806" y="1206"/>
                  </a:cubicBezTo>
                  <a:cubicBezTo>
                    <a:pt x="4695" y="1250"/>
                    <a:pt x="4590" y="1308"/>
                    <a:pt x="4492" y="1373"/>
                  </a:cubicBezTo>
                  <a:cubicBezTo>
                    <a:pt x="4421" y="1419"/>
                    <a:pt x="4452" y="1530"/>
                    <a:pt x="4538" y="1530"/>
                  </a:cubicBezTo>
                  <a:cubicBezTo>
                    <a:pt x="4553" y="1530"/>
                    <a:pt x="4572" y="1527"/>
                    <a:pt x="4584" y="1518"/>
                  </a:cubicBezTo>
                  <a:cubicBezTo>
                    <a:pt x="4677" y="1456"/>
                    <a:pt x="4772" y="1404"/>
                    <a:pt x="4871" y="1364"/>
                  </a:cubicBezTo>
                  <a:cubicBezTo>
                    <a:pt x="4963" y="1326"/>
                    <a:pt x="4924" y="1199"/>
                    <a:pt x="4842" y="1199"/>
                  </a:cubicBezTo>
                  <a:close/>
                  <a:moveTo>
                    <a:pt x="273" y="1172"/>
                  </a:moveTo>
                  <a:cubicBezTo>
                    <a:pt x="248" y="1172"/>
                    <a:pt x="223" y="1184"/>
                    <a:pt x="205" y="1213"/>
                  </a:cubicBezTo>
                  <a:cubicBezTo>
                    <a:pt x="87" y="1388"/>
                    <a:pt x="26" y="1509"/>
                    <a:pt x="23" y="1515"/>
                  </a:cubicBezTo>
                  <a:cubicBezTo>
                    <a:pt x="1" y="1558"/>
                    <a:pt x="20" y="1610"/>
                    <a:pt x="63" y="1632"/>
                  </a:cubicBezTo>
                  <a:cubicBezTo>
                    <a:pt x="72" y="1638"/>
                    <a:pt x="87" y="1641"/>
                    <a:pt x="100" y="1641"/>
                  </a:cubicBezTo>
                  <a:lnTo>
                    <a:pt x="103" y="1641"/>
                  </a:lnTo>
                  <a:cubicBezTo>
                    <a:pt x="134" y="1638"/>
                    <a:pt x="161" y="1620"/>
                    <a:pt x="177" y="1592"/>
                  </a:cubicBezTo>
                  <a:cubicBezTo>
                    <a:pt x="229" y="1493"/>
                    <a:pt x="285" y="1398"/>
                    <a:pt x="346" y="1305"/>
                  </a:cubicBezTo>
                  <a:cubicBezTo>
                    <a:pt x="390" y="1238"/>
                    <a:pt x="333" y="1172"/>
                    <a:pt x="273" y="1172"/>
                  </a:cubicBezTo>
                  <a:close/>
                  <a:moveTo>
                    <a:pt x="6490" y="1316"/>
                  </a:moveTo>
                  <a:cubicBezTo>
                    <a:pt x="6411" y="1316"/>
                    <a:pt x="6363" y="1434"/>
                    <a:pt x="6453" y="1478"/>
                  </a:cubicBezTo>
                  <a:cubicBezTo>
                    <a:pt x="6546" y="1530"/>
                    <a:pt x="6635" y="1595"/>
                    <a:pt x="6715" y="1666"/>
                  </a:cubicBezTo>
                  <a:cubicBezTo>
                    <a:pt x="6731" y="1678"/>
                    <a:pt x="6753" y="1688"/>
                    <a:pt x="6774" y="1688"/>
                  </a:cubicBezTo>
                  <a:cubicBezTo>
                    <a:pt x="6851" y="1688"/>
                    <a:pt x="6888" y="1589"/>
                    <a:pt x="6830" y="1536"/>
                  </a:cubicBezTo>
                  <a:cubicBezTo>
                    <a:pt x="6740" y="1456"/>
                    <a:pt x="6641" y="1388"/>
                    <a:pt x="6537" y="1330"/>
                  </a:cubicBezTo>
                  <a:cubicBezTo>
                    <a:pt x="6520" y="1320"/>
                    <a:pt x="6504" y="1316"/>
                    <a:pt x="6490" y="1316"/>
                  </a:cubicBezTo>
                  <a:close/>
                  <a:moveTo>
                    <a:pt x="3651" y="1462"/>
                  </a:moveTo>
                  <a:cubicBezTo>
                    <a:pt x="3593" y="1462"/>
                    <a:pt x="3536" y="1523"/>
                    <a:pt x="3573" y="1589"/>
                  </a:cubicBezTo>
                  <a:cubicBezTo>
                    <a:pt x="3628" y="1684"/>
                    <a:pt x="3681" y="1783"/>
                    <a:pt x="3727" y="1885"/>
                  </a:cubicBezTo>
                  <a:cubicBezTo>
                    <a:pt x="3739" y="1916"/>
                    <a:pt x="3770" y="1937"/>
                    <a:pt x="3804" y="1937"/>
                  </a:cubicBezTo>
                  <a:cubicBezTo>
                    <a:pt x="3866" y="1934"/>
                    <a:pt x="3906" y="1873"/>
                    <a:pt x="3881" y="1817"/>
                  </a:cubicBezTo>
                  <a:cubicBezTo>
                    <a:pt x="3835" y="1709"/>
                    <a:pt x="3779" y="1604"/>
                    <a:pt x="3721" y="1503"/>
                  </a:cubicBezTo>
                  <a:cubicBezTo>
                    <a:pt x="3703" y="1474"/>
                    <a:pt x="3677" y="1462"/>
                    <a:pt x="3651" y="1462"/>
                  </a:cubicBezTo>
                  <a:close/>
                  <a:moveTo>
                    <a:pt x="4273" y="1572"/>
                  </a:moveTo>
                  <a:cubicBezTo>
                    <a:pt x="4253" y="1572"/>
                    <a:pt x="4232" y="1580"/>
                    <a:pt x="4214" y="1598"/>
                  </a:cubicBezTo>
                  <a:cubicBezTo>
                    <a:pt x="4128" y="1681"/>
                    <a:pt x="4048" y="1771"/>
                    <a:pt x="3977" y="1866"/>
                  </a:cubicBezTo>
                  <a:cubicBezTo>
                    <a:pt x="3949" y="1903"/>
                    <a:pt x="3958" y="1956"/>
                    <a:pt x="3995" y="1987"/>
                  </a:cubicBezTo>
                  <a:cubicBezTo>
                    <a:pt x="4011" y="1996"/>
                    <a:pt x="4029" y="2002"/>
                    <a:pt x="4048" y="2002"/>
                  </a:cubicBezTo>
                  <a:cubicBezTo>
                    <a:pt x="4072" y="2002"/>
                    <a:pt x="4100" y="1990"/>
                    <a:pt x="4115" y="1968"/>
                  </a:cubicBezTo>
                  <a:cubicBezTo>
                    <a:pt x="4180" y="1879"/>
                    <a:pt x="4251" y="1799"/>
                    <a:pt x="4331" y="1721"/>
                  </a:cubicBezTo>
                  <a:cubicBezTo>
                    <a:pt x="4396" y="1660"/>
                    <a:pt x="4339" y="1572"/>
                    <a:pt x="4273" y="1572"/>
                  </a:cubicBezTo>
                  <a:close/>
                  <a:moveTo>
                    <a:pt x="7005" y="1768"/>
                  </a:moveTo>
                  <a:cubicBezTo>
                    <a:pt x="6943" y="1768"/>
                    <a:pt x="6886" y="1837"/>
                    <a:pt x="6934" y="1903"/>
                  </a:cubicBezTo>
                  <a:cubicBezTo>
                    <a:pt x="6999" y="1993"/>
                    <a:pt x="7052" y="2085"/>
                    <a:pt x="7095" y="2187"/>
                  </a:cubicBezTo>
                  <a:cubicBezTo>
                    <a:pt x="7110" y="2215"/>
                    <a:pt x="7138" y="2237"/>
                    <a:pt x="7172" y="2237"/>
                  </a:cubicBezTo>
                  <a:lnTo>
                    <a:pt x="7175" y="2237"/>
                  </a:lnTo>
                  <a:cubicBezTo>
                    <a:pt x="7237" y="2237"/>
                    <a:pt x="7277" y="2172"/>
                    <a:pt x="7252" y="2116"/>
                  </a:cubicBezTo>
                  <a:cubicBezTo>
                    <a:pt x="7203" y="2005"/>
                    <a:pt x="7144" y="1900"/>
                    <a:pt x="7073" y="1805"/>
                  </a:cubicBezTo>
                  <a:cubicBezTo>
                    <a:pt x="7054" y="1779"/>
                    <a:pt x="7029" y="1768"/>
                    <a:pt x="7005" y="1768"/>
                  </a:cubicBezTo>
                  <a:close/>
                  <a:moveTo>
                    <a:pt x="8677" y="2061"/>
                  </a:moveTo>
                  <a:cubicBezTo>
                    <a:pt x="8557" y="2064"/>
                    <a:pt x="8437" y="2082"/>
                    <a:pt x="8322" y="2113"/>
                  </a:cubicBezTo>
                  <a:cubicBezTo>
                    <a:pt x="8224" y="2141"/>
                    <a:pt x="8242" y="2283"/>
                    <a:pt x="8344" y="2283"/>
                  </a:cubicBezTo>
                  <a:cubicBezTo>
                    <a:pt x="8350" y="2283"/>
                    <a:pt x="8356" y="2283"/>
                    <a:pt x="8366" y="2280"/>
                  </a:cubicBezTo>
                  <a:cubicBezTo>
                    <a:pt x="8467" y="2252"/>
                    <a:pt x="8575" y="2237"/>
                    <a:pt x="8683" y="2233"/>
                  </a:cubicBezTo>
                  <a:cubicBezTo>
                    <a:pt x="8730" y="2230"/>
                    <a:pt x="8767" y="2190"/>
                    <a:pt x="8767" y="2144"/>
                  </a:cubicBezTo>
                  <a:cubicBezTo>
                    <a:pt x="8763" y="2098"/>
                    <a:pt x="8723" y="2061"/>
                    <a:pt x="8677" y="2061"/>
                  </a:cubicBezTo>
                  <a:close/>
                  <a:moveTo>
                    <a:pt x="9017" y="2095"/>
                  </a:moveTo>
                  <a:cubicBezTo>
                    <a:pt x="8925" y="2095"/>
                    <a:pt x="8898" y="2242"/>
                    <a:pt x="9001" y="2264"/>
                  </a:cubicBezTo>
                  <a:cubicBezTo>
                    <a:pt x="9106" y="2289"/>
                    <a:pt x="9208" y="2326"/>
                    <a:pt x="9303" y="2375"/>
                  </a:cubicBezTo>
                  <a:cubicBezTo>
                    <a:pt x="9312" y="2382"/>
                    <a:pt x="9328" y="2385"/>
                    <a:pt x="9340" y="2385"/>
                  </a:cubicBezTo>
                  <a:lnTo>
                    <a:pt x="9343" y="2385"/>
                  </a:lnTo>
                  <a:cubicBezTo>
                    <a:pt x="9430" y="2385"/>
                    <a:pt x="9461" y="2264"/>
                    <a:pt x="9380" y="2224"/>
                  </a:cubicBezTo>
                  <a:cubicBezTo>
                    <a:pt x="9272" y="2169"/>
                    <a:pt x="9158" y="2126"/>
                    <a:pt x="9041" y="2098"/>
                  </a:cubicBezTo>
                  <a:cubicBezTo>
                    <a:pt x="9033" y="2096"/>
                    <a:pt x="9025" y="2095"/>
                    <a:pt x="9017" y="2095"/>
                  </a:cubicBezTo>
                  <a:close/>
                  <a:moveTo>
                    <a:pt x="8026" y="2230"/>
                  </a:moveTo>
                  <a:cubicBezTo>
                    <a:pt x="8013" y="2230"/>
                    <a:pt x="8000" y="2233"/>
                    <a:pt x="7986" y="2240"/>
                  </a:cubicBezTo>
                  <a:cubicBezTo>
                    <a:pt x="7878" y="2292"/>
                    <a:pt x="7776" y="2351"/>
                    <a:pt x="7678" y="2419"/>
                  </a:cubicBezTo>
                  <a:cubicBezTo>
                    <a:pt x="7610" y="2468"/>
                    <a:pt x="7644" y="2576"/>
                    <a:pt x="7727" y="2576"/>
                  </a:cubicBezTo>
                  <a:cubicBezTo>
                    <a:pt x="7746" y="2576"/>
                    <a:pt x="7761" y="2570"/>
                    <a:pt x="7776" y="2560"/>
                  </a:cubicBezTo>
                  <a:cubicBezTo>
                    <a:pt x="7866" y="2499"/>
                    <a:pt x="7962" y="2443"/>
                    <a:pt x="8060" y="2394"/>
                  </a:cubicBezTo>
                  <a:cubicBezTo>
                    <a:pt x="8151" y="2351"/>
                    <a:pt x="8106" y="2230"/>
                    <a:pt x="8026" y="2230"/>
                  </a:cubicBezTo>
                  <a:close/>
                  <a:moveTo>
                    <a:pt x="3919" y="2086"/>
                  </a:moveTo>
                  <a:cubicBezTo>
                    <a:pt x="3911" y="2086"/>
                    <a:pt x="3904" y="2087"/>
                    <a:pt x="3896" y="2089"/>
                  </a:cubicBezTo>
                  <a:cubicBezTo>
                    <a:pt x="3859" y="2113"/>
                    <a:pt x="3822" y="2138"/>
                    <a:pt x="3789" y="2166"/>
                  </a:cubicBezTo>
                  <a:cubicBezTo>
                    <a:pt x="3730" y="2271"/>
                    <a:pt x="3684" y="2382"/>
                    <a:pt x="3647" y="2496"/>
                  </a:cubicBezTo>
                  <a:cubicBezTo>
                    <a:pt x="3631" y="2539"/>
                    <a:pt x="3656" y="2588"/>
                    <a:pt x="3702" y="2604"/>
                  </a:cubicBezTo>
                  <a:cubicBezTo>
                    <a:pt x="3711" y="2604"/>
                    <a:pt x="3721" y="2607"/>
                    <a:pt x="3730" y="2607"/>
                  </a:cubicBezTo>
                  <a:cubicBezTo>
                    <a:pt x="3767" y="2607"/>
                    <a:pt x="3798" y="2582"/>
                    <a:pt x="3810" y="2545"/>
                  </a:cubicBezTo>
                  <a:cubicBezTo>
                    <a:pt x="3829" y="2489"/>
                    <a:pt x="3850" y="2431"/>
                    <a:pt x="3875" y="2378"/>
                  </a:cubicBezTo>
                  <a:cubicBezTo>
                    <a:pt x="3881" y="2422"/>
                    <a:pt x="3884" y="2465"/>
                    <a:pt x="3884" y="2511"/>
                  </a:cubicBezTo>
                  <a:cubicBezTo>
                    <a:pt x="3884" y="2556"/>
                    <a:pt x="3921" y="2595"/>
                    <a:pt x="3965" y="2595"/>
                  </a:cubicBezTo>
                  <a:cubicBezTo>
                    <a:pt x="3967" y="2595"/>
                    <a:pt x="3969" y="2594"/>
                    <a:pt x="3970" y="2594"/>
                  </a:cubicBezTo>
                  <a:cubicBezTo>
                    <a:pt x="4020" y="2594"/>
                    <a:pt x="4057" y="2554"/>
                    <a:pt x="4057" y="2508"/>
                  </a:cubicBezTo>
                  <a:cubicBezTo>
                    <a:pt x="4051" y="2388"/>
                    <a:pt x="4035" y="2267"/>
                    <a:pt x="4001" y="2150"/>
                  </a:cubicBezTo>
                  <a:cubicBezTo>
                    <a:pt x="3991" y="2111"/>
                    <a:pt x="3957" y="2086"/>
                    <a:pt x="3919" y="2086"/>
                  </a:cubicBezTo>
                  <a:close/>
                  <a:moveTo>
                    <a:pt x="9628" y="2400"/>
                  </a:moveTo>
                  <a:cubicBezTo>
                    <a:pt x="9557" y="2400"/>
                    <a:pt x="9503" y="2500"/>
                    <a:pt x="9578" y="2557"/>
                  </a:cubicBezTo>
                  <a:cubicBezTo>
                    <a:pt x="9667" y="2625"/>
                    <a:pt x="9754" y="2696"/>
                    <a:pt x="9834" y="2770"/>
                  </a:cubicBezTo>
                  <a:cubicBezTo>
                    <a:pt x="9849" y="2786"/>
                    <a:pt x="9868" y="2792"/>
                    <a:pt x="9889" y="2792"/>
                  </a:cubicBezTo>
                  <a:lnTo>
                    <a:pt x="9892" y="2792"/>
                  </a:lnTo>
                  <a:cubicBezTo>
                    <a:pt x="9969" y="2792"/>
                    <a:pt x="10006" y="2696"/>
                    <a:pt x="9948" y="2644"/>
                  </a:cubicBezTo>
                  <a:cubicBezTo>
                    <a:pt x="9865" y="2567"/>
                    <a:pt x="9775" y="2493"/>
                    <a:pt x="9679" y="2419"/>
                  </a:cubicBezTo>
                  <a:cubicBezTo>
                    <a:pt x="9662" y="2406"/>
                    <a:pt x="9645" y="2400"/>
                    <a:pt x="9628" y="2400"/>
                  </a:cubicBezTo>
                  <a:close/>
                  <a:moveTo>
                    <a:pt x="7284" y="2391"/>
                  </a:moveTo>
                  <a:cubicBezTo>
                    <a:pt x="7276" y="2391"/>
                    <a:pt x="7269" y="2392"/>
                    <a:pt x="7261" y="2394"/>
                  </a:cubicBezTo>
                  <a:cubicBezTo>
                    <a:pt x="7215" y="2403"/>
                    <a:pt x="7187" y="2449"/>
                    <a:pt x="7200" y="2496"/>
                  </a:cubicBezTo>
                  <a:cubicBezTo>
                    <a:pt x="7221" y="2594"/>
                    <a:pt x="7237" y="2696"/>
                    <a:pt x="7243" y="2801"/>
                  </a:cubicBezTo>
                  <a:cubicBezTo>
                    <a:pt x="7215" y="2832"/>
                    <a:pt x="7184" y="2863"/>
                    <a:pt x="7160" y="2897"/>
                  </a:cubicBezTo>
                  <a:cubicBezTo>
                    <a:pt x="7129" y="2934"/>
                    <a:pt x="7132" y="2986"/>
                    <a:pt x="7169" y="3017"/>
                  </a:cubicBezTo>
                  <a:cubicBezTo>
                    <a:pt x="7184" y="3029"/>
                    <a:pt x="7203" y="3035"/>
                    <a:pt x="7224" y="3038"/>
                  </a:cubicBezTo>
                  <a:cubicBezTo>
                    <a:pt x="7249" y="3038"/>
                    <a:pt x="7274" y="3026"/>
                    <a:pt x="7292" y="3005"/>
                  </a:cubicBezTo>
                  <a:cubicBezTo>
                    <a:pt x="7360" y="2921"/>
                    <a:pt x="7437" y="2841"/>
                    <a:pt x="7517" y="2767"/>
                  </a:cubicBezTo>
                  <a:cubicBezTo>
                    <a:pt x="7587" y="2707"/>
                    <a:pt x="7530" y="2614"/>
                    <a:pt x="7462" y="2614"/>
                  </a:cubicBezTo>
                  <a:cubicBezTo>
                    <a:pt x="7443" y="2614"/>
                    <a:pt x="7422" y="2622"/>
                    <a:pt x="7403" y="2641"/>
                  </a:cubicBezTo>
                  <a:lnTo>
                    <a:pt x="7400" y="2644"/>
                  </a:lnTo>
                  <a:cubicBezTo>
                    <a:pt x="7391" y="2579"/>
                    <a:pt x="7379" y="2517"/>
                    <a:pt x="7366" y="2456"/>
                  </a:cubicBezTo>
                  <a:cubicBezTo>
                    <a:pt x="7356" y="2417"/>
                    <a:pt x="7322" y="2391"/>
                    <a:pt x="7284" y="2391"/>
                  </a:cubicBezTo>
                  <a:close/>
                  <a:moveTo>
                    <a:pt x="3904" y="2757"/>
                  </a:moveTo>
                  <a:cubicBezTo>
                    <a:pt x="3876" y="2757"/>
                    <a:pt x="3849" y="2771"/>
                    <a:pt x="3832" y="2804"/>
                  </a:cubicBezTo>
                  <a:cubicBezTo>
                    <a:pt x="3804" y="2860"/>
                    <a:pt x="3770" y="2875"/>
                    <a:pt x="3770" y="2875"/>
                  </a:cubicBezTo>
                  <a:cubicBezTo>
                    <a:pt x="3770" y="2875"/>
                    <a:pt x="3769" y="2878"/>
                    <a:pt x="3769" y="2878"/>
                  </a:cubicBezTo>
                  <a:cubicBezTo>
                    <a:pt x="3767" y="2878"/>
                    <a:pt x="3766" y="2872"/>
                    <a:pt x="3764" y="2847"/>
                  </a:cubicBezTo>
                  <a:cubicBezTo>
                    <a:pt x="3757" y="2796"/>
                    <a:pt x="3718" y="2772"/>
                    <a:pt x="3679" y="2772"/>
                  </a:cubicBezTo>
                  <a:cubicBezTo>
                    <a:pt x="3632" y="2772"/>
                    <a:pt x="3584" y="2806"/>
                    <a:pt x="3591" y="2869"/>
                  </a:cubicBezTo>
                  <a:cubicBezTo>
                    <a:pt x="3594" y="2906"/>
                    <a:pt x="3610" y="2943"/>
                    <a:pt x="3631" y="2977"/>
                  </a:cubicBezTo>
                  <a:cubicBezTo>
                    <a:pt x="3662" y="3020"/>
                    <a:pt x="3711" y="3048"/>
                    <a:pt x="3767" y="3048"/>
                  </a:cubicBezTo>
                  <a:cubicBezTo>
                    <a:pt x="3850" y="3048"/>
                    <a:pt x="3927" y="2986"/>
                    <a:pt x="3983" y="2884"/>
                  </a:cubicBezTo>
                  <a:cubicBezTo>
                    <a:pt x="4018" y="2816"/>
                    <a:pt x="3961" y="2757"/>
                    <a:pt x="3904" y="2757"/>
                  </a:cubicBezTo>
                  <a:close/>
                  <a:moveTo>
                    <a:pt x="10131" y="2862"/>
                  </a:moveTo>
                  <a:cubicBezTo>
                    <a:pt x="10068" y="2862"/>
                    <a:pt x="10010" y="2940"/>
                    <a:pt x="10065" y="3005"/>
                  </a:cubicBezTo>
                  <a:cubicBezTo>
                    <a:pt x="10139" y="3088"/>
                    <a:pt x="10207" y="3177"/>
                    <a:pt x="10269" y="3270"/>
                  </a:cubicBezTo>
                  <a:cubicBezTo>
                    <a:pt x="10284" y="3291"/>
                    <a:pt x="10312" y="3307"/>
                    <a:pt x="10340" y="3307"/>
                  </a:cubicBezTo>
                  <a:lnTo>
                    <a:pt x="10340" y="3310"/>
                  </a:lnTo>
                  <a:cubicBezTo>
                    <a:pt x="10355" y="3307"/>
                    <a:pt x="10373" y="3301"/>
                    <a:pt x="10389" y="3291"/>
                  </a:cubicBezTo>
                  <a:cubicBezTo>
                    <a:pt x="10426" y="3264"/>
                    <a:pt x="10438" y="3211"/>
                    <a:pt x="10410" y="3174"/>
                  </a:cubicBezTo>
                  <a:cubicBezTo>
                    <a:pt x="10346" y="3075"/>
                    <a:pt x="10272" y="2983"/>
                    <a:pt x="10195" y="2894"/>
                  </a:cubicBezTo>
                  <a:cubicBezTo>
                    <a:pt x="10176" y="2871"/>
                    <a:pt x="10153" y="2862"/>
                    <a:pt x="10131" y="2862"/>
                  </a:cubicBezTo>
                  <a:close/>
                  <a:moveTo>
                    <a:pt x="7315" y="3069"/>
                  </a:moveTo>
                  <a:cubicBezTo>
                    <a:pt x="7273" y="3069"/>
                    <a:pt x="7233" y="3101"/>
                    <a:pt x="7231" y="3143"/>
                  </a:cubicBezTo>
                  <a:cubicBezTo>
                    <a:pt x="7215" y="3248"/>
                    <a:pt x="7187" y="3347"/>
                    <a:pt x="7141" y="3443"/>
                  </a:cubicBezTo>
                  <a:cubicBezTo>
                    <a:pt x="7120" y="3483"/>
                    <a:pt x="7135" y="3535"/>
                    <a:pt x="7175" y="3557"/>
                  </a:cubicBezTo>
                  <a:cubicBezTo>
                    <a:pt x="7187" y="3563"/>
                    <a:pt x="7203" y="3566"/>
                    <a:pt x="7218" y="3569"/>
                  </a:cubicBezTo>
                  <a:cubicBezTo>
                    <a:pt x="7249" y="3569"/>
                    <a:pt x="7277" y="3550"/>
                    <a:pt x="7292" y="3523"/>
                  </a:cubicBezTo>
                  <a:cubicBezTo>
                    <a:pt x="7348" y="3412"/>
                    <a:pt x="7385" y="3291"/>
                    <a:pt x="7400" y="3168"/>
                  </a:cubicBezTo>
                  <a:cubicBezTo>
                    <a:pt x="7406" y="3122"/>
                    <a:pt x="7372" y="3079"/>
                    <a:pt x="7326" y="3069"/>
                  </a:cubicBezTo>
                  <a:cubicBezTo>
                    <a:pt x="7323" y="3069"/>
                    <a:pt x="7319" y="3069"/>
                    <a:pt x="7315" y="3069"/>
                  </a:cubicBezTo>
                  <a:close/>
                  <a:moveTo>
                    <a:pt x="7027" y="3148"/>
                  </a:moveTo>
                  <a:cubicBezTo>
                    <a:pt x="7000" y="3148"/>
                    <a:pt x="6973" y="3161"/>
                    <a:pt x="6956" y="3193"/>
                  </a:cubicBezTo>
                  <a:cubicBezTo>
                    <a:pt x="6901" y="3285"/>
                    <a:pt x="6867" y="3387"/>
                    <a:pt x="6860" y="3495"/>
                  </a:cubicBezTo>
                  <a:cubicBezTo>
                    <a:pt x="6860" y="3529"/>
                    <a:pt x="6867" y="3563"/>
                    <a:pt x="6882" y="3594"/>
                  </a:cubicBezTo>
                  <a:cubicBezTo>
                    <a:pt x="6894" y="3625"/>
                    <a:pt x="6925" y="3643"/>
                    <a:pt x="6959" y="3646"/>
                  </a:cubicBezTo>
                  <a:cubicBezTo>
                    <a:pt x="6971" y="3646"/>
                    <a:pt x="6984" y="3643"/>
                    <a:pt x="6993" y="3637"/>
                  </a:cubicBezTo>
                  <a:cubicBezTo>
                    <a:pt x="7036" y="3618"/>
                    <a:pt x="7055" y="3566"/>
                    <a:pt x="7036" y="3523"/>
                  </a:cubicBezTo>
                  <a:cubicBezTo>
                    <a:pt x="7033" y="3513"/>
                    <a:pt x="7030" y="3504"/>
                    <a:pt x="7033" y="3495"/>
                  </a:cubicBezTo>
                  <a:cubicBezTo>
                    <a:pt x="7033" y="3464"/>
                    <a:pt x="7042" y="3396"/>
                    <a:pt x="7107" y="3276"/>
                  </a:cubicBezTo>
                  <a:cubicBezTo>
                    <a:pt x="7143" y="3207"/>
                    <a:pt x="7085" y="3148"/>
                    <a:pt x="7027" y="3148"/>
                  </a:cubicBezTo>
                  <a:close/>
                  <a:moveTo>
                    <a:pt x="10512" y="3433"/>
                  </a:moveTo>
                  <a:cubicBezTo>
                    <a:pt x="10456" y="3433"/>
                    <a:pt x="10399" y="3489"/>
                    <a:pt x="10432" y="3557"/>
                  </a:cubicBezTo>
                  <a:cubicBezTo>
                    <a:pt x="10481" y="3655"/>
                    <a:pt x="10522" y="3757"/>
                    <a:pt x="10555" y="3862"/>
                  </a:cubicBezTo>
                  <a:cubicBezTo>
                    <a:pt x="10568" y="3899"/>
                    <a:pt x="10599" y="3921"/>
                    <a:pt x="10636" y="3924"/>
                  </a:cubicBezTo>
                  <a:cubicBezTo>
                    <a:pt x="10645" y="3921"/>
                    <a:pt x="10654" y="3921"/>
                    <a:pt x="10663" y="3918"/>
                  </a:cubicBezTo>
                  <a:cubicBezTo>
                    <a:pt x="10710" y="3905"/>
                    <a:pt x="10734" y="3856"/>
                    <a:pt x="10719" y="3810"/>
                  </a:cubicBezTo>
                  <a:cubicBezTo>
                    <a:pt x="10682" y="3699"/>
                    <a:pt x="10639" y="3587"/>
                    <a:pt x="10586" y="3483"/>
                  </a:cubicBezTo>
                  <a:cubicBezTo>
                    <a:pt x="10570" y="3447"/>
                    <a:pt x="10541" y="3433"/>
                    <a:pt x="10512" y="3433"/>
                  </a:cubicBezTo>
                  <a:close/>
                  <a:moveTo>
                    <a:pt x="10716" y="4086"/>
                  </a:moveTo>
                  <a:cubicBezTo>
                    <a:pt x="10711" y="4086"/>
                    <a:pt x="10706" y="4086"/>
                    <a:pt x="10700" y="4087"/>
                  </a:cubicBezTo>
                  <a:cubicBezTo>
                    <a:pt x="10654" y="4093"/>
                    <a:pt x="10620" y="4136"/>
                    <a:pt x="10626" y="4183"/>
                  </a:cubicBezTo>
                  <a:cubicBezTo>
                    <a:pt x="10636" y="4254"/>
                    <a:pt x="10642" y="4325"/>
                    <a:pt x="10642" y="4399"/>
                  </a:cubicBezTo>
                  <a:cubicBezTo>
                    <a:pt x="10642" y="4433"/>
                    <a:pt x="10642" y="4467"/>
                    <a:pt x="10639" y="4504"/>
                  </a:cubicBezTo>
                  <a:cubicBezTo>
                    <a:pt x="10633" y="4550"/>
                    <a:pt x="10666" y="4593"/>
                    <a:pt x="10713" y="4599"/>
                  </a:cubicBezTo>
                  <a:lnTo>
                    <a:pt x="10722" y="4599"/>
                  </a:lnTo>
                  <a:cubicBezTo>
                    <a:pt x="10765" y="4596"/>
                    <a:pt x="10802" y="4565"/>
                    <a:pt x="10808" y="4522"/>
                  </a:cubicBezTo>
                  <a:cubicBezTo>
                    <a:pt x="10811" y="4482"/>
                    <a:pt x="10815" y="4439"/>
                    <a:pt x="10815" y="4399"/>
                  </a:cubicBezTo>
                  <a:cubicBezTo>
                    <a:pt x="10815" y="4318"/>
                    <a:pt x="10808" y="4238"/>
                    <a:pt x="10796" y="4158"/>
                  </a:cubicBezTo>
                  <a:cubicBezTo>
                    <a:pt x="10793" y="4117"/>
                    <a:pt x="10756" y="4086"/>
                    <a:pt x="10716" y="408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7" name="Google Shape;2227;p22"/>
            <p:cNvSpPr/>
            <p:nvPr/>
          </p:nvSpPr>
          <p:spPr>
            <a:xfrm>
              <a:off x="386877" y="3419708"/>
              <a:ext cx="86504" cy="86286"/>
            </a:xfrm>
            <a:custGeom>
              <a:avLst/>
              <a:gdLst/>
              <a:ahLst/>
              <a:cxnLst/>
              <a:rect l="l" t="t" r="r" b="b"/>
              <a:pathLst>
                <a:path w="1188" h="1185" extrusionOk="0">
                  <a:moveTo>
                    <a:pt x="596" y="170"/>
                  </a:moveTo>
                  <a:cubicBezTo>
                    <a:pt x="827" y="173"/>
                    <a:pt x="1015" y="361"/>
                    <a:pt x="1012" y="596"/>
                  </a:cubicBezTo>
                  <a:cubicBezTo>
                    <a:pt x="1009" y="827"/>
                    <a:pt x="824" y="1012"/>
                    <a:pt x="592" y="1015"/>
                  </a:cubicBezTo>
                  <a:cubicBezTo>
                    <a:pt x="364" y="1006"/>
                    <a:pt x="185" y="818"/>
                    <a:pt x="185" y="592"/>
                  </a:cubicBezTo>
                  <a:cubicBezTo>
                    <a:pt x="185" y="364"/>
                    <a:pt x="367" y="179"/>
                    <a:pt x="596" y="173"/>
                  </a:cubicBezTo>
                  <a:lnTo>
                    <a:pt x="596" y="170"/>
                  </a:lnTo>
                  <a:close/>
                  <a:moveTo>
                    <a:pt x="596" y="0"/>
                  </a:moveTo>
                  <a:cubicBezTo>
                    <a:pt x="269" y="0"/>
                    <a:pt x="0" y="262"/>
                    <a:pt x="0" y="592"/>
                  </a:cubicBezTo>
                  <a:cubicBezTo>
                    <a:pt x="0" y="919"/>
                    <a:pt x="266" y="1185"/>
                    <a:pt x="592" y="1185"/>
                  </a:cubicBezTo>
                  <a:lnTo>
                    <a:pt x="596" y="1185"/>
                  </a:lnTo>
                  <a:cubicBezTo>
                    <a:pt x="923" y="1185"/>
                    <a:pt x="1188" y="919"/>
                    <a:pt x="1188" y="592"/>
                  </a:cubicBezTo>
                  <a:cubicBezTo>
                    <a:pt x="1188" y="262"/>
                    <a:pt x="923" y="0"/>
                    <a:pt x="5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8" name="Google Shape;2228;p22"/>
            <p:cNvSpPr/>
            <p:nvPr/>
          </p:nvSpPr>
          <p:spPr>
            <a:xfrm>
              <a:off x="98895" y="3021280"/>
              <a:ext cx="161423" cy="148928"/>
            </a:xfrm>
            <a:custGeom>
              <a:avLst/>
              <a:gdLst/>
              <a:ahLst/>
              <a:cxnLst/>
              <a:rect l="l" t="t" r="r" b="b"/>
              <a:pathLst>
                <a:path w="2558" h="2360" extrusionOk="0">
                  <a:moveTo>
                    <a:pt x="1855" y="179"/>
                  </a:moveTo>
                  <a:lnTo>
                    <a:pt x="1855" y="179"/>
                  </a:lnTo>
                  <a:cubicBezTo>
                    <a:pt x="1827" y="306"/>
                    <a:pt x="1771" y="531"/>
                    <a:pt x="1707" y="790"/>
                  </a:cubicBezTo>
                  <a:cubicBezTo>
                    <a:pt x="1583" y="710"/>
                    <a:pt x="1457" y="630"/>
                    <a:pt x="1330" y="553"/>
                  </a:cubicBezTo>
                  <a:cubicBezTo>
                    <a:pt x="1629" y="306"/>
                    <a:pt x="1781" y="213"/>
                    <a:pt x="1855" y="179"/>
                  </a:cubicBezTo>
                  <a:close/>
                  <a:moveTo>
                    <a:pt x="522" y="287"/>
                  </a:moveTo>
                  <a:cubicBezTo>
                    <a:pt x="704" y="374"/>
                    <a:pt x="880" y="469"/>
                    <a:pt x="1053" y="577"/>
                  </a:cubicBezTo>
                  <a:cubicBezTo>
                    <a:pt x="942" y="670"/>
                    <a:pt x="824" y="778"/>
                    <a:pt x="698" y="892"/>
                  </a:cubicBezTo>
                  <a:cubicBezTo>
                    <a:pt x="575" y="559"/>
                    <a:pt x="531" y="371"/>
                    <a:pt x="522" y="287"/>
                  </a:cubicBezTo>
                  <a:close/>
                  <a:moveTo>
                    <a:pt x="1811" y="1046"/>
                  </a:moveTo>
                  <a:cubicBezTo>
                    <a:pt x="2070" y="1219"/>
                    <a:pt x="2225" y="1330"/>
                    <a:pt x="2308" y="1398"/>
                  </a:cubicBezTo>
                  <a:cubicBezTo>
                    <a:pt x="2188" y="1413"/>
                    <a:pt x="1981" y="1438"/>
                    <a:pt x="1694" y="1462"/>
                  </a:cubicBezTo>
                  <a:cubicBezTo>
                    <a:pt x="1731" y="1336"/>
                    <a:pt x="1771" y="1197"/>
                    <a:pt x="1808" y="1046"/>
                  </a:cubicBezTo>
                  <a:close/>
                  <a:moveTo>
                    <a:pt x="1201" y="664"/>
                  </a:moveTo>
                  <a:cubicBezTo>
                    <a:pt x="1355" y="756"/>
                    <a:pt x="1515" y="855"/>
                    <a:pt x="1666" y="954"/>
                  </a:cubicBezTo>
                  <a:cubicBezTo>
                    <a:pt x="1617" y="1148"/>
                    <a:pt x="1571" y="1324"/>
                    <a:pt x="1525" y="1478"/>
                  </a:cubicBezTo>
                  <a:cubicBezTo>
                    <a:pt x="1336" y="1493"/>
                    <a:pt x="1136" y="1509"/>
                    <a:pt x="951" y="1521"/>
                  </a:cubicBezTo>
                  <a:cubicBezTo>
                    <a:pt x="883" y="1367"/>
                    <a:pt x="815" y="1210"/>
                    <a:pt x="757" y="1055"/>
                  </a:cubicBezTo>
                  <a:cubicBezTo>
                    <a:pt x="917" y="910"/>
                    <a:pt x="1065" y="778"/>
                    <a:pt x="1201" y="664"/>
                  </a:cubicBezTo>
                  <a:close/>
                  <a:moveTo>
                    <a:pt x="630" y="1173"/>
                  </a:moveTo>
                  <a:cubicBezTo>
                    <a:pt x="676" y="1293"/>
                    <a:pt x="726" y="1413"/>
                    <a:pt x="775" y="1530"/>
                  </a:cubicBezTo>
                  <a:cubicBezTo>
                    <a:pt x="613" y="1539"/>
                    <a:pt x="473" y="1543"/>
                    <a:pt x="370" y="1543"/>
                  </a:cubicBezTo>
                  <a:cubicBezTo>
                    <a:pt x="319" y="1543"/>
                    <a:pt x="276" y="1542"/>
                    <a:pt x="245" y="1540"/>
                  </a:cubicBezTo>
                  <a:cubicBezTo>
                    <a:pt x="337" y="1450"/>
                    <a:pt x="476" y="1317"/>
                    <a:pt x="630" y="1173"/>
                  </a:cubicBezTo>
                  <a:close/>
                  <a:moveTo>
                    <a:pt x="1472" y="1644"/>
                  </a:moveTo>
                  <a:lnTo>
                    <a:pt x="1472" y="1644"/>
                  </a:lnTo>
                  <a:cubicBezTo>
                    <a:pt x="1370" y="1981"/>
                    <a:pt x="1306" y="2116"/>
                    <a:pt x="1275" y="2172"/>
                  </a:cubicBezTo>
                  <a:cubicBezTo>
                    <a:pt x="1176" y="2015"/>
                    <a:pt x="1090" y="1848"/>
                    <a:pt x="1019" y="1678"/>
                  </a:cubicBezTo>
                  <a:cubicBezTo>
                    <a:pt x="1167" y="1672"/>
                    <a:pt x="1321" y="1657"/>
                    <a:pt x="1472" y="1644"/>
                  </a:cubicBezTo>
                  <a:close/>
                  <a:moveTo>
                    <a:pt x="1916" y="0"/>
                  </a:moveTo>
                  <a:cubicBezTo>
                    <a:pt x="1833" y="0"/>
                    <a:pt x="1673" y="53"/>
                    <a:pt x="1182" y="466"/>
                  </a:cubicBezTo>
                  <a:cubicBezTo>
                    <a:pt x="960" y="334"/>
                    <a:pt x="618" y="136"/>
                    <a:pt x="507" y="108"/>
                  </a:cubicBezTo>
                  <a:cubicBezTo>
                    <a:pt x="494" y="108"/>
                    <a:pt x="485" y="105"/>
                    <a:pt x="476" y="105"/>
                  </a:cubicBezTo>
                  <a:cubicBezTo>
                    <a:pt x="439" y="105"/>
                    <a:pt x="408" y="124"/>
                    <a:pt x="386" y="155"/>
                  </a:cubicBezTo>
                  <a:cubicBezTo>
                    <a:pt x="359" y="192"/>
                    <a:pt x="297" y="281"/>
                    <a:pt x="568" y="1009"/>
                  </a:cubicBezTo>
                  <a:cubicBezTo>
                    <a:pt x="328" y="1231"/>
                    <a:pt x="118" y="1435"/>
                    <a:pt x="38" y="1515"/>
                  </a:cubicBezTo>
                  <a:cubicBezTo>
                    <a:pt x="10" y="1543"/>
                    <a:pt x="1" y="1583"/>
                    <a:pt x="13" y="1620"/>
                  </a:cubicBezTo>
                  <a:cubicBezTo>
                    <a:pt x="38" y="1681"/>
                    <a:pt x="93" y="1706"/>
                    <a:pt x="374" y="1706"/>
                  </a:cubicBezTo>
                  <a:cubicBezTo>
                    <a:pt x="497" y="1706"/>
                    <a:pt x="655" y="1700"/>
                    <a:pt x="846" y="1691"/>
                  </a:cubicBezTo>
                  <a:cubicBezTo>
                    <a:pt x="966" y="1959"/>
                    <a:pt x="1117" y="2271"/>
                    <a:pt x="1207" y="2338"/>
                  </a:cubicBezTo>
                  <a:cubicBezTo>
                    <a:pt x="1225" y="2351"/>
                    <a:pt x="1247" y="2360"/>
                    <a:pt x="1272" y="2360"/>
                  </a:cubicBezTo>
                  <a:lnTo>
                    <a:pt x="1275" y="2360"/>
                  </a:lnTo>
                  <a:cubicBezTo>
                    <a:pt x="1358" y="2360"/>
                    <a:pt x="1444" y="2304"/>
                    <a:pt x="1648" y="1629"/>
                  </a:cubicBezTo>
                  <a:cubicBezTo>
                    <a:pt x="1947" y="1604"/>
                    <a:pt x="2413" y="1555"/>
                    <a:pt x="2487" y="1530"/>
                  </a:cubicBezTo>
                  <a:cubicBezTo>
                    <a:pt x="2518" y="1515"/>
                    <a:pt x="2539" y="1487"/>
                    <a:pt x="2545" y="1456"/>
                  </a:cubicBezTo>
                  <a:cubicBezTo>
                    <a:pt x="2549" y="1398"/>
                    <a:pt x="2558" y="1339"/>
                    <a:pt x="1851" y="883"/>
                  </a:cubicBezTo>
                  <a:cubicBezTo>
                    <a:pt x="1959" y="466"/>
                    <a:pt x="2037" y="118"/>
                    <a:pt x="2037" y="115"/>
                  </a:cubicBezTo>
                  <a:cubicBezTo>
                    <a:pt x="2040" y="90"/>
                    <a:pt x="2033" y="62"/>
                    <a:pt x="2018" y="44"/>
                  </a:cubicBezTo>
                  <a:cubicBezTo>
                    <a:pt x="1990" y="16"/>
                    <a:pt x="1953" y="0"/>
                    <a:pt x="19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9" name="Google Shape;2229;p22"/>
            <p:cNvSpPr/>
            <p:nvPr/>
          </p:nvSpPr>
          <p:spPr>
            <a:xfrm>
              <a:off x="2766041" y="4899821"/>
              <a:ext cx="114472" cy="115104"/>
            </a:xfrm>
            <a:custGeom>
              <a:avLst/>
              <a:gdLst/>
              <a:ahLst/>
              <a:cxnLst/>
              <a:rect l="l" t="t" r="r" b="b"/>
              <a:pathLst>
                <a:path w="1814" h="1824" extrusionOk="0">
                  <a:moveTo>
                    <a:pt x="969" y="232"/>
                  </a:moveTo>
                  <a:cubicBezTo>
                    <a:pt x="993" y="309"/>
                    <a:pt x="1018" y="414"/>
                    <a:pt x="1034" y="482"/>
                  </a:cubicBezTo>
                  <a:cubicBezTo>
                    <a:pt x="1080" y="664"/>
                    <a:pt x="1089" y="704"/>
                    <a:pt x="1111" y="735"/>
                  </a:cubicBezTo>
                  <a:cubicBezTo>
                    <a:pt x="1135" y="766"/>
                    <a:pt x="1169" y="778"/>
                    <a:pt x="1348" y="843"/>
                  </a:cubicBezTo>
                  <a:cubicBezTo>
                    <a:pt x="1410" y="868"/>
                    <a:pt x="1509" y="901"/>
                    <a:pt x="1579" y="929"/>
                  </a:cubicBezTo>
                  <a:cubicBezTo>
                    <a:pt x="1478" y="975"/>
                    <a:pt x="1314" y="1037"/>
                    <a:pt x="1169" y="1090"/>
                  </a:cubicBezTo>
                  <a:cubicBezTo>
                    <a:pt x="1148" y="1096"/>
                    <a:pt x="1132" y="1111"/>
                    <a:pt x="1123" y="1133"/>
                  </a:cubicBezTo>
                  <a:cubicBezTo>
                    <a:pt x="1049" y="1299"/>
                    <a:pt x="960" y="1487"/>
                    <a:pt x="901" y="1592"/>
                  </a:cubicBezTo>
                  <a:cubicBezTo>
                    <a:pt x="861" y="1478"/>
                    <a:pt x="805" y="1278"/>
                    <a:pt x="762" y="1105"/>
                  </a:cubicBezTo>
                  <a:cubicBezTo>
                    <a:pt x="753" y="1071"/>
                    <a:pt x="728" y="1049"/>
                    <a:pt x="697" y="1043"/>
                  </a:cubicBezTo>
                  <a:cubicBezTo>
                    <a:pt x="528" y="1012"/>
                    <a:pt x="333" y="969"/>
                    <a:pt x="229" y="938"/>
                  </a:cubicBezTo>
                  <a:cubicBezTo>
                    <a:pt x="395" y="849"/>
                    <a:pt x="565" y="772"/>
                    <a:pt x="741" y="704"/>
                  </a:cubicBezTo>
                  <a:cubicBezTo>
                    <a:pt x="759" y="695"/>
                    <a:pt x="778" y="676"/>
                    <a:pt x="784" y="658"/>
                  </a:cubicBezTo>
                  <a:cubicBezTo>
                    <a:pt x="839" y="513"/>
                    <a:pt x="901" y="371"/>
                    <a:pt x="969" y="232"/>
                  </a:cubicBezTo>
                  <a:close/>
                  <a:moveTo>
                    <a:pt x="990" y="1"/>
                  </a:moveTo>
                  <a:cubicBezTo>
                    <a:pt x="941" y="1"/>
                    <a:pt x="867" y="1"/>
                    <a:pt x="648" y="571"/>
                  </a:cubicBezTo>
                  <a:cubicBezTo>
                    <a:pt x="40" y="815"/>
                    <a:pt x="19" y="895"/>
                    <a:pt x="10" y="929"/>
                  </a:cubicBezTo>
                  <a:cubicBezTo>
                    <a:pt x="0" y="957"/>
                    <a:pt x="6" y="985"/>
                    <a:pt x="22" y="1009"/>
                  </a:cubicBezTo>
                  <a:cubicBezTo>
                    <a:pt x="37" y="1031"/>
                    <a:pt x="84" y="1093"/>
                    <a:pt x="617" y="1198"/>
                  </a:cubicBezTo>
                  <a:cubicBezTo>
                    <a:pt x="774" y="1824"/>
                    <a:pt x="830" y="1824"/>
                    <a:pt x="892" y="1824"/>
                  </a:cubicBezTo>
                  <a:lnTo>
                    <a:pt x="898" y="1824"/>
                  </a:lnTo>
                  <a:cubicBezTo>
                    <a:pt x="944" y="1821"/>
                    <a:pt x="1000" y="1817"/>
                    <a:pt x="1259" y="1231"/>
                  </a:cubicBezTo>
                  <a:cubicBezTo>
                    <a:pt x="1416" y="1176"/>
                    <a:pt x="1718" y="1065"/>
                    <a:pt x="1783" y="1006"/>
                  </a:cubicBezTo>
                  <a:cubicBezTo>
                    <a:pt x="1805" y="985"/>
                    <a:pt x="1814" y="951"/>
                    <a:pt x="1811" y="920"/>
                  </a:cubicBezTo>
                  <a:cubicBezTo>
                    <a:pt x="1795" y="846"/>
                    <a:pt x="1715" y="806"/>
                    <a:pt x="1404" y="695"/>
                  </a:cubicBezTo>
                  <a:cubicBezTo>
                    <a:pt x="1345" y="673"/>
                    <a:pt x="1274" y="649"/>
                    <a:pt x="1243" y="633"/>
                  </a:cubicBezTo>
                  <a:cubicBezTo>
                    <a:pt x="1234" y="599"/>
                    <a:pt x="1212" y="516"/>
                    <a:pt x="1194" y="448"/>
                  </a:cubicBezTo>
                  <a:cubicBezTo>
                    <a:pt x="1141" y="229"/>
                    <a:pt x="1104" y="93"/>
                    <a:pt x="1067" y="41"/>
                  </a:cubicBezTo>
                  <a:cubicBezTo>
                    <a:pt x="1046" y="16"/>
                    <a:pt x="1018" y="4"/>
                    <a:pt x="9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30" name="Google Shape;2230;p22"/>
            <p:cNvGrpSpPr/>
            <p:nvPr/>
          </p:nvGrpSpPr>
          <p:grpSpPr>
            <a:xfrm>
              <a:off x="1618052" y="4723952"/>
              <a:ext cx="407881" cy="242857"/>
              <a:chOff x="78527" y="4008152"/>
              <a:chExt cx="407881" cy="242857"/>
            </a:xfrm>
          </p:grpSpPr>
          <p:sp>
            <p:nvSpPr>
              <p:cNvPr id="2231" name="Google Shape;2231;p22"/>
              <p:cNvSpPr/>
              <p:nvPr/>
            </p:nvSpPr>
            <p:spPr>
              <a:xfrm>
                <a:off x="78527" y="4013042"/>
                <a:ext cx="407881" cy="232406"/>
              </a:xfrm>
              <a:custGeom>
                <a:avLst/>
                <a:gdLst/>
                <a:ahLst/>
                <a:cxnLst/>
                <a:rect l="l" t="t" r="r" b="b"/>
                <a:pathLst>
                  <a:path w="6088" h="3469" extrusionOk="0">
                    <a:moveTo>
                      <a:pt x="3696" y="1"/>
                    </a:moveTo>
                    <a:cubicBezTo>
                      <a:pt x="3413" y="1"/>
                      <a:pt x="3163" y="158"/>
                      <a:pt x="2991" y="365"/>
                    </a:cubicBezTo>
                    <a:lnTo>
                      <a:pt x="2991" y="365"/>
                    </a:lnTo>
                    <a:cubicBezTo>
                      <a:pt x="2876" y="273"/>
                      <a:pt x="2725" y="190"/>
                      <a:pt x="2533" y="128"/>
                    </a:cubicBezTo>
                    <a:cubicBezTo>
                      <a:pt x="2372" y="75"/>
                      <a:pt x="2237" y="52"/>
                      <a:pt x="2122" y="52"/>
                    </a:cubicBezTo>
                    <a:cubicBezTo>
                      <a:pt x="1407" y="52"/>
                      <a:pt x="1530" y="951"/>
                      <a:pt x="1530" y="951"/>
                    </a:cubicBezTo>
                    <a:cubicBezTo>
                      <a:pt x="1457" y="907"/>
                      <a:pt x="1378" y="886"/>
                      <a:pt x="1298" y="886"/>
                    </a:cubicBezTo>
                    <a:cubicBezTo>
                      <a:pt x="694" y="886"/>
                      <a:pt x="1" y="2034"/>
                      <a:pt x="790" y="2617"/>
                    </a:cubicBezTo>
                    <a:cubicBezTo>
                      <a:pt x="1039" y="2800"/>
                      <a:pt x="1275" y="2883"/>
                      <a:pt x="1477" y="2895"/>
                    </a:cubicBezTo>
                    <a:lnTo>
                      <a:pt x="1477" y="2895"/>
                    </a:lnTo>
                    <a:cubicBezTo>
                      <a:pt x="1545" y="3200"/>
                      <a:pt x="1763" y="3463"/>
                      <a:pt x="2224" y="3468"/>
                    </a:cubicBezTo>
                    <a:cubicBezTo>
                      <a:pt x="2242" y="3468"/>
                      <a:pt x="2259" y="3468"/>
                      <a:pt x="2276" y="3468"/>
                    </a:cubicBezTo>
                    <a:cubicBezTo>
                      <a:pt x="2909" y="3468"/>
                      <a:pt x="3333" y="3322"/>
                      <a:pt x="3571" y="3105"/>
                    </a:cubicBezTo>
                    <a:lnTo>
                      <a:pt x="3571" y="3105"/>
                    </a:lnTo>
                    <a:cubicBezTo>
                      <a:pt x="3621" y="3172"/>
                      <a:pt x="3683" y="3237"/>
                      <a:pt x="3760" y="3298"/>
                    </a:cubicBezTo>
                    <a:cubicBezTo>
                      <a:pt x="3866" y="3382"/>
                      <a:pt x="3994" y="3419"/>
                      <a:pt x="4133" y="3419"/>
                    </a:cubicBezTo>
                    <a:cubicBezTo>
                      <a:pt x="4932" y="3419"/>
                      <a:pt x="6088" y="2177"/>
                      <a:pt x="5404" y="1457"/>
                    </a:cubicBezTo>
                    <a:cubicBezTo>
                      <a:pt x="5215" y="1258"/>
                      <a:pt x="5015" y="1183"/>
                      <a:pt x="4827" y="1183"/>
                    </a:cubicBezTo>
                    <a:cubicBezTo>
                      <a:pt x="4806" y="1183"/>
                      <a:pt x="4786" y="1184"/>
                      <a:pt x="4765" y="1185"/>
                    </a:cubicBezTo>
                    <a:lnTo>
                      <a:pt x="4765" y="1185"/>
                    </a:lnTo>
                    <a:cubicBezTo>
                      <a:pt x="4773" y="830"/>
                      <a:pt x="4595" y="421"/>
                      <a:pt x="4155" y="143"/>
                    </a:cubicBezTo>
                    <a:cubicBezTo>
                      <a:pt x="3998" y="43"/>
                      <a:pt x="3843" y="1"/>
                      <a:pt x="369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2" name="Google Shape;2232;p22"/>
              <p:cNvSpPr/>
              <p:nvPr/>
            </p:nvSpPr>
            <p:spPr>
              <a:xfrm>
                <a:off x="96750" y="4008152"/>
                <a:ext cx="367883" cy="242857"/>
              </a:xfrm>
              <a:custGeom>
                <a:avLst/>
                <a:gdLst/>
                <a:ahLst/>
                <a:cxnLst/>
                <a:rect l="l" t="t" r="r" b="b"/>
                <a:pathLst>
                  <a:path w="5491" h="3625" extrusionOk="0">
                    <a:moveTo>
                      <a:pt x="2733" y="558"/>
                    </a:moveTo>
                    <a:cubicBezTo>
                      <a:pt x="2952" y="768"/>
                      <a:pt x="2995" y="1015"/>
                      <a:pt x="2936" y="1178"/>
                    </a:cubicBezTo>
                    <a:cubicBezTo>
                      <a:pt x="2906" y="1264"/>
                      <a:pt x="2852" y="1311"/>
                      <a:pt x="2788" y="1311"/>
                    </a:cubicBezTo>
                    <a:cubicBezTo>
                      <a:pt x="2749" y="1311"/>
                      <a:pt x="2705" y="1293"/>
                      <a:pt x="2662" y="1255"/>
                    </a:cubicBezTo>
                    <a:cubicBezTo>
                      <a:pt x="2508" y="1129"/>
                      <a:pt x="2542" y="827"/>
                      <a:pt x="2733" y="558"/>
                    </a:cubicBezTo>
                    <a:close/>
                    <a:moveTo>
                      <a:pt x="4404" y="1354"/>
                    </a:moveTo>
                    <a:lnTo>
                      <a:pt x="4404" y="1354"/>
                    </a:lnTo>
                    <a:cubicBezTo>
                      <a:pt x="4367" y="1650"/>
                      <a:pt x="4185" y="1872"/>
                      <a:pt x="3945" y="1906"/>
                    </a:cubicBezTo>
                    <a:cubicBezTo>
                      <a:pt x="3929" y="1906"/>
                      <a:pt x="3917" y="1909"/>
                      <a:pt x="3902" y="1909"/>
                    </a:cubicBezTo>
                    <a:cubicBezTo>
                      <a:pt x="3837" y="1909"/>
                      <a:pt x="3837" y="1888"/>
                      <a:pt x="3837" y="1869"/>
                    </a:cubicBezTo>
                    <a:cubicBezTo>
                      <a:pt x="3831" y="1746"/>
                      <a:pt x="4068" y="1431"/>
                      <a:pt x="4404" y="1354"/>
                    </a:cubicBezTo>
                    <a:close/>
                    <a:moveTo>
                      <a:pt x="1527" y="2125"/>
                    </a:moveTo>
                    <a:cubicBezTo>
                      <a:pt x="1570" y="2125"/>
                      <a:pt x="1610" y="2162"/>
                      <a:pt x="1635" y="2196"/>
                    </a:cubicBezTo>
                    <a:cubicBezTo>
                      <a:pt x="1755" y="2347"/>
                      <a:pt x="1783" y="2511"/>
                      <a:pt x="1718" y="2646"/>
                    </a:cubicBezTo>
                    <a:cubicBezTo>
                      <a:pt x="1647" y="2795"/>
                      <a:pt x="1477" y="2884"/>
                      <a:pt x="1274" y="2890"/>
                    </a:cubicBezTo>
                    <a:cubicBezTo>
                      <a:pt x="1231" y="2619"/>
                      <a:pt x="1308" y="2332"/>
                      <a:pt x="1416" y="2199"/>
                    </a:cubicBezTo>
                    <a:cubicBezTo>
                      <a:pt x="1440" y="2159"/>
                      <a:pt x="1481" y="2131"/>
                      <a:pt x="1527" y="2125"/>
                    </a:cubicBezTo>
                    <a:close/>
                    <a:moveTo>
                      <a:pt x="3350" y="2350"/>
                    </a:moveTo>
                    <a:cubicBezTo>
                      <a:pt x="3362" y="2350"/>
                      <a:pt x="3396" y="2384"/>
                      <a:pt x="3424" y="2468"/>
                    </a:cubicBezTo>
                    <a:cubicBezTo>
                      <a:pt x="3491" y="2668"/>
                      <a:pt x="3448" y="2890"/>
                      <a:pt x="3313" y="3051"/>
                    </a:cubicBezTo>
                    <a:cubicBezTo>
                      <a:pt x="3183" y="2825"/>
                      <a:pt x="3195" y="2582"/>
                      <a:pt x="3266" y="2440"/>
                    </a:cubicBezTo>
                    <a:cubicBezTo>
                      <a:pt x="3297" y="2375"/>
                      <a:pt x="3334" y="2350"/>
                      <a:pt x="3350" y="2350"/>
                    </a:cubicBezTo>
                    <a:close/>
                    <a:moveTo>
                      <a:pt x="3426" y="160"/>
                    </a:moveTo>
                    <a:cubicBezTo>
                      <a:pt x="3566" y="160"/>
                      <a:pt x="3707" y="201"/>
                      <a:pt x="3840" y="287"/>
                    </a:cubicBezTo>
                    <a:cubicBezTo>
                      <a:pt x="4185" y="503"/>
                      <a:pt x="4395" y="836"/>
                      <a:pt x="4411" y="1191"/>
                    </a:cubicBezTo>
                    <a:cubicBezTo>
                      <a:pt x="3994" y="1265"/>
                      <a:pt x="3667" y="1650"/>
                      <a:pt x="3677" y="1878"/>
                    </a:cubicBezTo>
                    <a:cubicBezTo>
                      <a:pt x="3679" y="1969"/>
                      <a:pt x="3738" y="2069"/>
                      <a:pt x="3899" y="2069"/>
                    </a:cubicBezTo>
                    <a:cubicBezTo>
                      <a:pt x="3920" y="2069"/>
                      <a:pt x="3942" y="2067"/>
                      <a:pt x="3966" y="2064"/>
                    </a:cubicBezTo>
                    <a:cubicBezTo>
                      <a:pt x="4293" y="2020"/>
                      <a:pt x="4534" y="1727"/>
                      <a:pt x="4571" y="1339"/>
                    </a:cubicBezTo>
                    <a:cubicBezTo>
                      <a:pt x="4753" y="1342"/>
                      <a:pt x="4920" y="1428"/>
                      <a:pt x="5074" y="1589"/>
                    </a:cubicBezTo>
                    <a:cubicBezTo>
                      <a:pt x="5336" y="1863"/>
                      <a:pt x="5274" y="2190"/>
                      <a:pt x="5176" y="2418"/>
                    </a:cubicBezTo>
                    <a:cubicBezTo>
                      <a:pt x="4953" y="2939"/>
                      <a:pt x="4327" y="3414"/>
                      <a:pt x="3862" y="3414"/>
                    </a:cubicBezTo>
                    <a:cubicBezTo>
                      <a:pt x="3857" y="3415"/>
                      <a:pt x="3853" y="3415"/>
                      <a:pt x="3848" y="3415"/>
                    </a:cubicBezTo>
                    <a:cubicBezTo>
                      <a:pt x="3736" y="3415"/>
                      <a:pt x="3627" y="3378"/>
                      <a:pt x="3541" y="3310"/>
                    </a:cubicBezTo>
                    <a:cubicBezTo>
                      <a:pt x="3491" y="3273"/>
                      <a:pt x="3448" y="3232"/>
                      <a:pt x="3408" y="3186"/>
                    </a:cubicBezTo>
                    <a:cubicBezTo>
                      <a:pt x="3603" y="2983"/>
                      <a:pt x="3667" y="2687"/>
                      <a:pt x="3578" y="2421"/>
                    </a:cubicBezTo>
                    <a:cubicBezTo>
                      <a:pt x="3513" y="2218"/>
                      <a:pt x="3408" y="2190"/>
                      <a:pt x="3350" y="2190"/>
                    </a:cubicBezTo>
                    <a:cubicBezTo>
                      <a:pt x="3260" y="2190"/>
                      <a:pt x="3177" y="2255"/>
                      <a:pt x="3121" y="2366"/>
                    </a:cubicBezTo>
                    <a:cubicBezTo>
                      <a:pt x="3023" y="2563"/>
                      <a:pt x="3010" y="2878"/>
                      <a:pt x="3192" y="3165"/>
                    </a:cubicBezTo>
                    <a:cubicBezTo>
                      <a:pt x="3001" y="3306"/>
                      <a:pt x="2649" y="3461"/>
                      <a:pt x="1999" y="3461"/>
                    </a:cubicBezTo>
                    <a:lnTo>
                      <a:pt x="1956" y="3461"/>
                    </a:lnTo>
                    <a:cubicBezTo>
                      <a:pt x="1558" y="3458"/>
                      <a:pt x="1385" y="3254"/>
                      <a:pt x="1314" y="3051"/>
                    </a:cubicBezTo>
                    <a:cubicBezTo>
                      <a:pt x="1564" y="3035"/>
                      <a:pt x="1767" y="2915"/>
                      <a:pt x="1863" y="2720"/>
                    </a:cubicBezTo>
                    <a:cubicBezTo>
                      <a:pt x="1959" y="2523"/>
                      <a:pt x="1922" y="2298"/>
                      <a:pt x="1761" y="2097"/>
                    </a:cubicBezTo>
                    <a:cubicBezTo>
                      <a:pt x="1675" y="1986"/>
                      <a:pt x="1585" y="1965"/>
                      <a:pt x="1527" y="1965"/>
                    </a:cubicBezTo>
                    <a:cubicBezTo>
                      <a:pt x="1444" y="1965"/>
                      <a:pt x="1360" y="2011"/>
                      <a:pt x="1289" y="2097"/>
                    </a:cubicBezTo>
                    <a:cubicBezTo>
                      <a:pt x="1147" y="2276"/>
                      <a:pt x="1076" y="2594"/>
                      <a:pt x="1107" y="2878"/>
                    </a:cubicBezTo>
                    <a:cubicBezTo>
                      <a:pt x="913" y="2835"/>
                      <a:pt x="728" y="2751"/>
                      <a:pt x="568" y="2628"/>
                    </a:cubicBezTo>
                    <a:cubicBezTo>
                      <a:pt x="154" y="2320"/>
                      <a:pt x="241" y="1891"/>
                      <a:pt x="296" y="1718"/>
                    </a:cubicBezTo>
                    <a:cubicBezTo>
                      <a:pt x="420" y="1345"/>
                      <a:pt x="746" y="1043"/>
                      <a:pt x="1027" y="1043"/>
                    </a:cubicBezTo>
                    <a:cubicBezTo>
                      <a:pt x="1095" y="1043"/>
                      <a:pt x="1163" y="1061"/>
                      <a:pt x="1218" y="1095"/>
                    </a:cubicBezTo>
                    <a:cubicBezTo>
                      <a:pt x="1232" y="1103"/>
                      <a:pt x="1246" y="1106"/>
                      <a:pt x="1260" y="1106"/>
                    </a:cubicBezTo>
                    <a:cubicBezTo>
                      <a:pt x="1307" y="1106"/>
                      <a:pt x="1349" y="1067"/>
                      <a:pt x="1342" y="1015"/>
                    </a:cubicBezTo>
                    <a:cubicBezTo>
                      <a:pt x="1342" y="1012"/>
                      <a:pt x="1283" y="586"/>
                      <a:pt x="1487" y="355"/>
                    </a:cubicBezTo>
                    <a:cubicBezTo>
                      <a:pt x="1572" y="255"/>
                      <a:pt x="1695" y="205"/>
                      <a:pt x="1853" y="205"/>
                    </a:cubicBezTo>
                    <a:cubicBezTo>
                      <a:pt x="1964" y="205"/>
                      <a:pt x="2092" y="230"/>
                      <a:pt x="2236" y="278"/>
                    </a:cubicBezTo>
                    <a:cubicBezTo>
                      <a:pt x="2369" y="318"/>
                      <a:pt x="2495" y="380"/>
                      <a:pt x="2609" y="457"/>
                    </a:cubicBezTo>
                    <a:cubicBezTo>
                      <a:pt x="2387" y="765"/>
                      <a:pt x="2313" y="1172"/>
                      <a:pt x="2560" y="1382"/>
                    </a:cubicBezTo>
                    <a:cubicBezTo>
                      <a:pt x="2622" y="1437"/>
                      <a:pt x="2705" y="1474"/>
                      <a:pt x="2791" y="1478"/>
                    </a:cubicBezTo>
                    <a:cubicBezTo>
                      <a:pt x="2921" y="1478"/>
                      <a:pt x="3038" y="1382"/>
                      <a:pt x="3091" y="1234"/>
                    </a:cubicBezTo>
                    <a:cubicBezTo>
                      <a:pt x="3168" y="1018"/>
                      <a:pt x="3112" y="694"/>
                      <a:pt x="2835" y="432"/>
                    </a:cubicBezTo>
                    <a:cubicBezTo>
                      <a:pt x="3006" y="255"/>
                      <a:pt x="3214" y="160"/>
                      <a:pt x="3426" y="160"/>
                    </a:cubicBezTo>
                    <a:close/>
                    <a:moveTo>
                      <a:pt x="3431" y="0"/>
                    </a:moveTo>
                    <a:cubicBezTo>
                      <a:pt x="3171" y="0"/>
                      <a:pt x="2915" y="116"/>
                      <a:pt x="2711" y="333"/>
                    </a:cubicBezTo>
                    <a:cubicBezTo>
                      <a:pt x="2582" y="241"/>
                      <a:pt x="2440" y="173"/>
                      <a:pt x="2289" y="124"/>
                    </a:cubicBezTo>
                    <a:cubicBezTo>
                      <a:pt x="2129" y="71"/>
                      <a:pt x="1984" y="45"/>
                      <a:pt x="1856" y="45"/>
                    </a:cubicBezTo>
                    <a:cubicBezTo>
                      <a:pt x="1647" y="45"/>
                      <a:pt x="1482" y="113"/>
                      <a:pt x="1363" y="247"/>
                    </a:cubicBezTo>
                    <a:cubicBezTo>
                      <a:pt x="1194" y="444"/>
                      <a:pt x="1169" y="731"/>
                      <a:pt x="1172" y="901"/>
                    </a:cubicBezTo>
                    <a:cubicBezTo>
                      <a:pt x="1126" y="888"/>
                      <a:pt x="1076" y="882"/>
                      <a:pt x="1027" y="882"/>
                    </a:cubicBezTo>
                    <a:cubicBezTo>
                      <a:pt x="676" y="882"/>
                      <a:pt x="287" y="1228"/>
                      <a:pt x="142" y="1669"/>
                    </a:cubicBezTo>
                    <a:cubicBezTo>
                      <a:pt x="0" y="2104"/>
                      <a:pt x="120" y="2498"/>
                      <a:pt x="472" y="2757"/>
                    </a:cubicBezTo>
                    <a:cubicBezTo>
                      <a:pt x="694" y="2921"/>
                      <a:pt x="922" y="3020"/>
                      <a:pt x="1141" y="3047"/>
                    </a:cubicBezTo>
                    <a:cubicBezTo>
                      <a:pt x="1246" y="3408"/>
                      <a:pt x="1539" y="3621"/>
                      <a:pt x="1952" y="3624"/>
                    </a:cubicBezTo>
                    <a:lnTo>
                      <a:pt x="1999" y="3624"/>
                    </a:lnTo>
                    <a:cubicBezTo>
                      <a:pt x="2563" y="3624"/>
                      <a:pt x="3007" y="3513"/>
                      <a:pt x="3288" y="3297"/>
                    </a:cubicBezTo>
                    <a:cubicBezTo>
                      <a:pt x="3334" y="3347"/>
                      <a:pt x="3384" y="3396"/>
                      <a:pt x="3439" y="3439"/>
                    </a:cubicBezTo>
                    <a:cubicBezTo>
                      <a:pt x="3556" y="3529"/>
                      <a:pt x="3699" y="3578"/>
                      <a:pt x="3848" y="3578"/>
                    </a:cubicBezTo>
                    <a:cubicBezTo>
                      <a:pt x="3853" y="3578"/>
                      <a:pt x="3857" y="3578"/>
                      <a:pt x="3862" y="3578"/>
                    </a:cubicBezTo>
                    <a:cubicBezTo>
                      <a:pt x="4392" y="3578"/>
                      <a:pt x="5077" y="3066"/>
                      <a:pt x="5327" y="2483"/>
                    </a:cubicBezTo>
                    <a:cubicBezTo>
                      <a:pt x="5490" y="2097"/>
                      <a:pt x="5444" y="1743"/>
                      <a:pt x="5191" y="1478"/>
                    </a:cubicBezTo>
                    <a:cubicBezTo>
                      <a:pt x="5009" y="1283"/>
                      <a:pt x="4802" y="1185"/>
                      <a:pt x="4574" y="1178"/>
                    </a:cubicBezTo>
                    <a:cubicBezTo>
                      <a:pt x="4552" y="774"/>
                      <a:pt x="4315" y="395"/>
                      <a:pt x="3929" y="151"/>
                    </a:cubicBezTo>
                    <a:cubicBezTo>
                      <a:pt x="3770" y="49"/>
                      <a:pt x="3600" y="0"/>
                      <a:pt x="343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</a:endParaRPr>
              </a:p>
            </p:txBody>
          </p:sp>
        </p:grpSp>
        <p:grpSp>
          <p:nvGrpSpPr>
            <p:cNvPr id="2233" name="Google Shape;2233;p22"/>
            <p:cNvGrpSpPr/>
            <p:nvPr/>
          </p:nvGrpSpPr>
          <p:grpSpPr>
            <a:xfrm>
              <a:off x="106515" y="3757800"/>
              <a:ext cx="345427" cy="299475"/>
              <a:chOff x="1011528" y="129375"/>
              <a:chExt cx="345427" cy="299475"/>
            </a:xfrm>
          </p:grpSpPr>
          <p:sp>
            <p:nvSpPr>
              <p:cNvPr id="2234" name="Google Shape;2234;p22"/>
              <p:cNvSpPr/>
              <p:nvPr/>
            </p:nvSpPr>
            <p:spPr>
              <a:xfrm>
                <a:off x="1244129" y="155966"/>
                <a:ext cx="106534" cy="77311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910" extrusionOk="0">
                    <a:moveTo>
                      <a:pt x="1097" y="0"/>
                    </a:moveTo>
                    <a:cubicBezTo>
                      <a:pt x="975" y="0"/>
                      <a:pt x="707" y="47"/>
                      <a:pt x="93" y="188"/>
                    </a:cubicBezTo>
                    <a:cubicBezTo>
                      <a:pt x="0" y="214"/>
                      <a:pt x="25" y="347"/>
                      <a:pt x="113" y="347"/>
                    </a:cubicBezTo>
                    <a:cubicBezTo>
                      <a:pt x="119" y="347"/>
                      <a:pt x="124" y="346"/>
                      <a:pt x="130" y="345"/>
                    </a:cubicBezTo>
                    <a:cubicBezTo>
                      <a:pt x="445" y="274"/>
                      <a:pt x="790" y="203"/>
                      <a:pt x="979" y="176"/>
                    </a:cubicBezTo>
                    <a:lnTo>
                      <a:pt x="979" y="176"/>
                    </a:lnTo>
                    <a:cubicBezTo>
                      <a:pt x="818" y="364"/>
                      <a:pt x="485" y="722"/>
                      <a:pt x="433" y="765"/>
                    </a:cubicBezTo>
                    <a:cubicBezTo>
                      <a:pt x="399" y="793"/>
                      <a:pt x="390" y="842"/>
                      <a:pt x="417" y="879"/>
                    </a:cubicBezTo>
                    <a:cubicBezTo>
                      <a:pt x="433" y="897"/>
                      <a:pt x="457" y="910"/>
                      <a:pt x="482" y="910"/>
                    </a:cubicBezTo>
                    <a:cubicBezTo>
                      <a:pt x="501" y="910"/>
                      <a:pt x="516" y="904"/>
                      <a:pt x="531" y="894"/>
                    </a:cubicBezTo>
                    <a:cubicBezTo>
                      <a:pt x="538" y="888"/>
                      <a:pt x="1253" y="194"/>
                      <a:pt x="1210" y="62"/>
                    </a:cubicBezTo>
                    <a:cubicBezTo>
                      <a:pt x="1198" y="27"/>
                      <a:pt x="1189" y="0"/>
                      <a:pt x="109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5" name="Google Shape;2235;p22"/>
              <p:cNvSpPr/>
              <p:nvPr/>
            </p:nvSpPr>
            <p:spPr>
              <a:xfrm>
                <a:off x="1011528" y="129375"/>
                <a:ext cx="345427" cy="299475"/>
              </a:xfrm>
              <a:custGeom>
                <a:avLst/>
                <a:gdLst/>
                <a:ahLst/>
                <a:cxnLst/>
                <a:rect l="l" t="t" r="r" b="b"/>
                <a:pathLst>
                  <a:path w="4066" h="3525" extrusionOk="0">
                    <a:moveTo>
                      <a:pt x="790" y="0"/>
                    </a:moveTo>
                    <a:cubicBezTo>
                      <a:pt x="781" y="0"/>
                      <a:pt x="773" y="1"/>
                      <a:pt x="765" y="1"/>
                    </a:cubicBezTo>
                    <a:cubicBezTo>
                      <a:pt x="265" y="41"/>
                      <a:pt x="885" y="1161"/>
                      <a:pt x="885" y="1161"/>
                    </a:cubicBezTo>
                    <a:cubicBezTo>
                      <a:pt x="885" y="1161"/>
                      <a:pt x="676" y="991"/>
                      <a:pt x="509" y="991"/>
                    </a:cubicBezTo>
                    <a:cubicBezTo>
                      <a:pt x="412" y="991"/>
                      <a:pt x="329" y="1048"/>
                      <a:pt x="308" y="1229"/>
                    </a:cubicBezTo>
                    <a:cubicBezTo>
                      <a:pt x="253" y="1719"/>
                      <a:pt x="922" y="2308"/>
                      <a:pt x="922" y="2308"/>
                    </a:cubicBezTo>
                    <a:lnTo>
                      <a:pt x="0" y="2534"/>
                    </a:lnTo>
                    <a:cubicBezTo>
                      <a:pt x="0" y="2534"/>
                      <a:pt x="453" y="3524"/>
                      <a:pt x="1613" y="3524"/>
                    </a:cubicBezTo>
                    <a:cubicBezTo>
                      <a:pt x="1834" y="3524"/>
                      <a:pt x="2080" y="3489"/>
                      <a:pt x="2353" y="3403"/>
                    </a:cubicBezTo>
                    <a:cubicBezTo>
                      <a:pt x="4065" y="2867"/>
                      <a:pt x="3612" y="526"/>
                      <a:pt x="2696" y="220"/>
                    </a:cubicBezTo>
                    <a:cubicBezTo>
                      <a:pt x="2643" y="203"/>
                      <a:pt x="2594" y="195"/>
                      <a:pt x="2549" y="195"/>
                    </a:cubicBezTo>
                    <a:cubicBezTo>
                      <a:pt x="2026" y="195"/>
                      <a:pt x="1974" y="1263"/>
                      <a:pt x="1974" y="1263"/>
                    </a:cubicBezTo>
                    <a:cubicBezTo>
                      <a:pt x="1974" y="1263"/>
                      <a:pt x="1290" y="0"/>
                      <a:pt x="79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6" name="Google Shape;2236;p22"/>
              <p:cNvSpPr/>
              <p:nvPr/>
            </p:nvSpPr>
            <p:spPr>
              <a:xfrm>
                <a:off x="1207769" y="166841"/>
                <a:ext cx="52757" cy="56242"/>
              </a:xfrm>
              <a:custGeom>
                <a:avLst/>
                <a:gdLst/>
                <a:ahLst/>
                <a:cxnLst/>
                <a:rect l="l" t="t" r="r" b="b"/>
                <a:pathLst>
                  <a:path w="621" h="662" extrusionOk="0">
                    <a:moveTo>
                      <a:pt x="375" y="0"/>
                    </a:moveTo>
                    <a:cubicBezTo>
                      <a:pt x="323" y="0"/>
                      <a:pt x="269" y="51"/>
                      <a:pt x="299" y="116"/>
                    </a:cubicBezTo>
                    <a:cubicBezTo>
                      <a:pt x="364" y="264"/>
                      <a:pt x="413" y="430"/>
                      <a:pt x="413" y="495"/>
                    </a:cubicBezTo>
                    <a:cubicBezTo>
                      <a:pt x="352" y="473"/>
                      <a:pt x="244" y="353"/>
                      <a:pt x="176" y="245"/>
                    </a:cubicBezTo>
                    <a:cubicBezTo>
                      <a:pt x="157" y="219"/>
                      <a:pt x="133" y="208"/>
                      <a:pt x="109" y="208"/>
                    </a:cubicBezTo>
                    <a:cubicBezTo>
                      <a:pt x="53" y="208"/>
                      <a:pt x="1" y="267"/>
                      <a:pt x="37" y="331"/>
                    </a:cubicBezTo>
                    <a:cubicBezTo>
                      <a:pt x="90" y="409"/>
                      <a:pt x="262" y="661"/>
                      <a:pt x="435" y="661"/>
                    </a:cubicBezTo>
                    <a:lnTo>
                      <a:pt x="450" y="661"/>
                    </a:lnTo>
                    <a:cubicBezTo>
                      <a:pt x="494" y="658"/>
                      <a:pt x="531" y="634"/>
                      <a:pt x="552" y="600"/>
                    </a:cubicBezTo>
                    <a:cubicBezTo>
                      <a:pt x="620" y="483"/>
                      <a:pt x="515" y="205"/>
                      <a:pt x="447" y="51"/>
                    </a:cubicBezTo>
                    <a:cubicBezTo>
                      <a:pt x="432" y="15"/>
                      <a:pt x="404" y="0"/>
                      <a:pt x="37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7" name="Google Shape;2237;p22"/>
              <p:cNvSpPr/>
              <p:nvPr/>
            </p:nvSpPr>
            <p:spPr>
              <a:xfrm>
                <a:off x="1068616" y="214076"/>
                <a:ext cx="115454" cy="110445"/>
              </a:xfrm>
              <a:custGeom>
                <a:avLst/>
                <a:gdLst/>
                <a:ahLst/>
                <a:cxnLst/>
                <a:rect l="l" t="t" r="r" b="b"/>
                <a:pathLst>
                  <a:path w="1359" h="1300" extrusionOk="0">
                    <a:moveTo>
                      <a:pt x="604" y="0"/>
                    </a:moveTo>
                    <a:cubicBezTo>
                      <a:pt x="588" y="0"/>
                      <a:pt x="576" y="4"/>
                      <a:pt x="568" y="7"/>
                    </a:cubicBezTo>
                    <a:cubicBezTo>
                      <a:pt x="457" y="47"/>
                      <a:pt x="432" y="223"/>
                      <a:pt x="491" y="531"/>
                    </a:cubicBezTo>
                    <a:cubicBezTo>
                      <a:pt x="396" y="468"/>
                      <a:pt x="285" y="414"/>
                      <a:pt x="195" y="414"/>
                    </a:cubicBezTo>
                    <a:cubicBezTo>
                      <a:pt x="170" y="414"/>
                      <a:pt x="148" y="418"/>
                      <a:pt x="127" y="426"/>
                    </a:cubicBezTo>
                    <a:cubicBezTo>
                      <a:pt x="68" y="451"/>
                      <a:pt x="28" y="513"/>
                      <a:pt x="28" y="577"/>
                    </a:cubicBezTo>
                    <a:cubicBezTo>
                      <a:pt x="0" y="880"/>
                      <a:pt x="438" y="1244"/>
                      <a:pt x="488" y="1284"/>
                    </a:cubicBezTo>
                    <a:cubicBezTo>
                      <a:pt x="503" y="1293"/>
                      <a:pt x="522" y="1299"/>
                      <a:pt x="540" y="1299"/>
                    </a:cubicBezTo>
                    <a:cubicBezTo>
                      <a:pt x="617" y="1299"/>
                      <a:pt x="651" y="1203"/>
                      <a:pt x="590" y="1157"/>
                    </a:cubicBezTo>
                    <a:cubicBezTo>
                      <a:pt x="429" y="1025"/>
                      <a:pt x="176" y="756"/>
                      <a:pt x="192" y="593"/>
                    </a:cubicBezTo>
                    <a:lnTo>
                      <a:pt x="192" y="574"/>
                    </a:lnTo>
                    <a:cubicBezTo>
                      <a:pt x="194" y="574"/>
                      <a:pt x="196" y="574"/>
                      <a:pt x="199" y="574"/>
                    </a:cubicBezTo>
                    <a:cubicBezTo>
                      <a:pt x="256" y="574"/>
                      <a:pt x="426" y="672"/>
                      <a:pt x="568" y="790"/>
                    </a:cubicBezTo>
                    <a:cubicBezTo>
                      <a:pt x="583" y="803"/>
                      <a:pt x="601" y="809"/>
                      <a:pt x="618" y="809"/>
                    </a:cubicBezTo>
                    <a:cubicBezTo>
                      <a:pt x="666" y="809"/>
                      <a:pt x="711" y="764"/>
                      <a:pt x="697" y="707"/>
                    </a:cubicBezTo>
                    <a:cubicBezTo>
                      <a:pt x="636" y="473"/>
                      <a:pt x="605" y="229"/>
                      <a:pt x="617" y="170"/>
                    </a:cubicBezTo>
                    <a:lnTo>
                      <a:pt x="617" y="170"/>
                    </a:lnTo>
                    <a:cubicBezTo>
                      <a:pt x="716" y="226"/>
                      <a:pt x="975" y="559"/>
                      <a:pt x="1176" y="858"/>
                    </a:cubicBezTo>
                    <a:cubicBezTo>
                      <a:pt x="1192" y="887"/>
                      <a:pt x="1216" y="899"/>
                      <a:pt x="1241" y="899"/>
                    </a:cubicBezTo>
                    <a:cubicBezTo>
                      <a:pt x="1299" y="899"/>
                      <a:pt x="1358" y="832"/>
                      <a:pt x="1308" y="769"/>
                    </a:cubicBezTo>
                    <a:cubicBezTo>
                      <a:pt x="857" y="85"/>
                      <a:pt x="679" y="0"/>
                      <a:pt x="60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8" name="Google Shape;2238;p22"/>
              <p:cNvSpPr/>
              <p:nvPr/>
            </p:nvSpPr>
            <p:spPr>
              <a:xfrm>
                <a:off x="1134540" y="274310"/>
                <a:ext cx="164558" cy="119875"/>
              </a:xfrm>
              <a:custGeom>
                <a:avLst/>
                <a:gdLst/>
                <a:ahLst/>
                <a:cxnLst/>
                <a:rect l="l" t="t" r="r" b="b"/>
                <a:pathLst>
                  <a:path w="1937" h="1411" extrusionOk="0">
                    <a:moveTo>
                      <a:pt x="1849" y="0"/>
                    </a:moveTo>
                    <a:cubicBezTo>
                      <a:pt x="1813" y="0"/>
                      <a:pt x="1777" y="22"/>
                      <a:pt x="1769" y="69"/>
                    </a:cubicBezTo>
                    <a:cubicBezTo>
                      <a:pt x="1707" y="522"/>
                      <a:pt x="1528" y="852"/>
                      <a:pt x="1242" y="1043"/>
                    </a:cubicBezTo>
                    <a:cubicBezTo>
                      <a:pt x="1002" y="1205"/>
                      <a:pt x="722" y="1246"/>
                      <a:pt x="503" y="1246"/>
                    </a:cubicBezTo>
                    <a:cubicBezTo>
                      <a:pt x="288" y="1246"/>
                      <a:pt x="131" y="1207"/>
                      <a:pt x="128" y="1207"/>
                    </a:cubicBezTo>
                    <a:cubicBezTo>
                      <a:pt x="123" y="1206"/>
                      <a:pt x="118" y="1206"/>
                      <a:pt x="113" y="1206"/>
                    </a:cubicBezTo>
                    <a:cubicBezTo>
                      <a:pt x="26" y="1206"/>
                      <a:pt x="0" y="1332"/>
                      <a:pt x="88" y="1364"/>
                    </a:cubicBezTo>
                    <a:cubicBezTo>
                      <a:pt x="227" y="1395"/>
                      <a:pt x="366" y="1411"/>
                      <a:pt x="504" y="1411"/>
                    </a:cubicBezTo>
                    <a:cubicBezTo>
                      <a:pt x="748" y="1411"/>
                      <a:pt x="1060" y="1364"/>
                      <a:pt x="1331" y="1179"/>
                    </a:cubicBezTo>
                    <a:cubicBezTo>
                      <a:pt x="1661" y="960"/>
                      <a:pt x="1861" y="590"/>
                      <a:pt x="1929" y="90"/>
                    </a:cubicBezTo>
                    <a:cubicBezTo>
                      <a:pt x="1936" y="33"/>
                      <a:pt x="1892" y="0"/>
                      <a:pt x="184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9" name="Google Shape;2239;p22"/>
            <p:cNvGrpSpPr/>
            <p:nvPr/>
          </p:nvGrpSpPr>
          <p:grpSpPr>
            <a:xfrm>
              <a:off x="85064" y="4309069"/>
              <a:ext cx="388320" cy="384805"/>
              <a:chOff x="10649934" y="1571625"/>
              <a:chExt cx="449705" cy="445634"/>
            </a:xfrm>
          </p:grpSpPr>
          <p:sp>
            <p:nvSpPr>
              <p:cNvPr id="2240" name="Google Shape;2240;p22"/>
              <p:cNvSpPr/>
              <p:nvPr/>
            </p:nvSpPr>
            <p:spPr>
              <a:xfrm>
                <a:off x="10649934" y="1571625"/>
                <a:ext cx="449705" cy="445634"/>
              </a:xfrm>
              <a:custGeom>
                <a:avLst/>
                <a:gdLst/>
                <a:ahLst/>
                <a:cxnLst/>
                <a:rect l="l" t="t" r="r" b="b"/>
                <a:pathLst>
                  <a:path w="7070" h="7006" extrusionOk="0">
                    <a:moveTo>
                      <a:pt x="3541" y="217"/>
                    </a:moveTo>
                    <a:cubicBezTo>
                      <a:pt x="3631" y="377"/>
                      <a:pt x="3809" y="793"/>
                      <a:pt x="3948" y="1161"/>
                    </a:cubicBezTo>
                    <a:cubicBezTo>
                      <a:pt x="3958" y="1182"/>
                      <a:pt x="3976" y="1201"/>
                      <a:pt x="4001" y="1210"/>
                    </a:cubicBezTo>
                    <a:cubicBezTo>
                      <a:pt x="4009" y="1214"/>
                      <a:pt x="4019" y="1215"/>
                      <a:pt x="4028" y="1215"/>
                    </a:cubicBezTo>
                    <a:cubicBezTo>
                      <a:pt x="4043" y="1215"/>
                      <a:pt x="4059" y="1211"/>
                      <a:pt x="4072" y="1204"/>
                    </a:cubicBezTo>
                    <a:cubicBezTo>
                      <a:pt x="4414" y="1016"/>
                      <a:pt x="4941" y="750"/>
                      <a:pt x="5077" y="726"/>
                    </a:cubicBezTo>
                    <a:lnTo>
                      <a:pt x="5077" y="726"/>
                    </a:lnTo>
                    <a:cubicBezTo>
                      <a:pt x="5093" y="846"/>
                      <a:pt x="5019" y="1262"/>
                      <a:pt x="4932" y="1611"/>
                    </a:cubicBezTo>
                    <a:cubicBezTo>
                      <a:pt x="4918" y="1665"/>
                      <a:pt x="4959" y="1717"/>
                      <a:pt x="5014" y="1717"/>
                    </a:cubicBezTo>
                    <a:cubicBezTo>
                      <a:pt x="5019" y="1717"/>
                      <a:pt x="5023" y="1716"/>
                      <a:pt x="5028" y="1716"/>
                    </a:cubicBezTo>
                    <a:cubicBezTo>
                      <a:pt x="5034" y="1716"/>
                      <a:pt x="5737" y="1611"/>
                      <a:pt x="6095" y="1611"/>
                    </a:cubicBezTo>
                    <a:cubicBezTo>
                      <a:pt x="6135" y="1611"/>
                      <a:pt x="6175" y="1614"/>
                      <a:pt x="6215" y="1617"/>
                    </a:cubicBezTo>
                    <a:cubicBezTo>
                      <a:pt x="6169" y="1762"/>
                      <a:pt x="5975" y="2166"/>
                      <a:pt x="5790" y="2521"/>
                    </a:cubicBezTo>
                    <a:cubicBezTo>
                      <a:pt x="5765" y="2570"/>
                      <a:pt x="5790" y="2629"/>
                      <a:pt x="5842" y="2641"/>
                    </a:cubicBezTo>
                    <a:cubicBezTo>
                      <a:pt x="6252" y="2755"/>
                      <a:pt x="6727" y="2919"/>
                      <a:pt x="6820" y="2990"/>
                    </a:cubicBezTo>
                    <a:cubicBezTo>
                      <a:pt x="6755" y="3107"/>
                      <a:pt x="6329" y="3455"/>
                      <a:pt x="5950" y="3727"/>
                    </a:cubicBezTo>
                    <a:cubicBezTo>
                      <a:pt x="5904" y="3764"/>
                      <a:pt x="5904" y="3835"/>
                      <a:pt x="5953" y="3869"/>
                    </a:cubicBezTo>
                    <a:cubicBezTo>
                      <a:pt x="6385" y="4158"/>
                      <a:pt x="6755" y="4495"/>
                      <a:pt x="6752" y="4584"/>
                    </a:cubicBezTo>
                    <a:cubicBezTo>
                      <a:pt x="6706" y="4677"/>
                      <a:pt x="6172" y="4834"/>
                      <a:pt x="5583" y="4933"/>
                    </a:cubicBezTo>
                    <a:cubicBezTo>
                      <a:pt x="5524" y="4942"/>
                      <a:pt x="5493" y="5007"/>
                      <a:pt x="5521" y="5059"/>
                    </a:cubicBezTo>
                    <a:cubicBezTo>
                      <a:pt x="5719" y="5411"/>
                      <a:pt x="5913" y="5846"/>
                      <a:pt x="5907" y="5957"/>
                    </a:cubicBezTo>
                    <a:cubicBezTo>
                      <a:pt x="5871" y="5966"/>
                      <a:pt x="5836" y="5970"/>
                      <a:pt x="5801" y="5970"/>
                    </a:cubicBezTo>
                    <a:cubicBezTo>
                      <a:pt x="5790" y="5970"/>
                      <a:pt x="5779" y="5970"/>
                      <a:pt x="5768" y="5969"/>
                    </a:cubicBezTo>
                    <a:cubicBezTo>
                      <a:pt x="5444" y="5969"/>
                      <a:pt x="4846" y="5842"/>
                      <a:pt x="4840" y="5842"/>
                    </a:cubicBezTo>
                    <a:cubicBezTo>
                      <a:pt x="4833" y="5841"/>
                      <a:pt x="4827" y="5841"/>
                      <a:pt x="4821" y="5841"/>
                    </a:cubicBezTo>
                    <a:cubicBezTo>
                      <a:pt x="4785" y="5841"/>
                      <a:pt x="4752" y="5864"/>
                      <a:pt x="4741" y="5898"/>
                    </a:cubicBezTo>
                    <a:cubicBezTo>
                      <a:pt x="4624" y="6265"/>
                      <a:pt x="4470" y="6684"/>
                      <a:pt x="4399" y="6817"/>
                    </a:cubicBezTo>
                    <a:cubicBezTo>
                      <a:pt x="4272" y="6721"/>
                      <a:pt x="3951" y="6327"/>
                      <a:pt x="3692" y="5972"/>
                    </a:cubicBezTo>
                    <a:cubicBezTo>
                      <a:pt x="3680" y="5950"/>
                      <a:pt x="3655" y="5938"/>
                      <a:pt x="3631" y="5938"/>
                    </a:cubicBezTo>
                    <a:lnTo>
                      <a:pt x="3624" y="5938"/>
                    </a:lnTo>
                    <a:cubicBezTo>
                      <a:pt x="3622" y="5938"/>
                      <a:pt x="3619" y="5937"/>
                      <a:pt x="3616" y="5937"/>
                    </a:cubicBezTo>
                    <a:cubicBezTo>
                      <a:pt x="3597" y="5937"/>
                      <a:pt x="3576" y="5946"/>
                      <a:pt x="3563" y="5960"/>
                    </a:cubicBezTo>
                    <a:cubicBezTo>
                      <a:pt x="3245" y="6277"/>
                      <a:pt x="2863" y="6632"/>
                      <a:pt x="2727" y="6728"/>
                    </a:cubicBezTo>
                    <a:cubicBezTo>
                      <a:pt x="2684" y="6580"/>
                      <a:pt x="2607" y="6206"/>
                      <a:pt x="2548" y="5870"/>
                    </a:cubicBezTo>
                    <a:cubicBezTo>
                      <a:pt x="2541" y="5827"/>
                      <a:pt x="2505" y="5799"/>
                      <a:pt x="2465" y="5799"/>
                    </a:cubicBezTo>
                    <a:cubicBezTo>
                      <a:pt x="2454" y="5799"/>
                      <a:pt x="2442" y="5801"/>
                      <a:pt x="2431" y="5805"/>
                    </a:cubicBezTo>
                    <a:cubicBezTo>
                      <a:pt x="2061" y="5950"/>
                      <a:pt x="1447" y="6176"/>
                      <a:pt x="1222" y="6216"/>
                    </a:cubicBezTo>
                    <a:cubicBezTo>
                      <a:pt x="1253" y="6037"/>
                      <a:pt x="1376" y="5562"/>
                      <a:pt x="1502" y="5136"/>
                    </a:cubicBezTo>
                    <a:cubicBezTo>
                      <a:pt x="1509" y="5111"/>
                      <a:pt x="1506" y="5090"/>
                      <a:pt x="1493" y="5068"/>
                    </a:cubicBezTo>
                    <a:cubicBezTo>
                      <a:pt x="1481" y="5050"/>
                      <a:pt x="1462" y="5034"/>
                      <a:pt x="1441" y="5028"/>
                    </a:cubicBezTo>
                    <a:cubicBezTo>
                      <a:pt x="987" y="4917"/>
                      <a:pt x="466" y="4763"/>
                      <a:pt x="324" y="4686"/>
                    </a:cubicBezTo>
                    <a:cubicBezTo>
                      <a:pt x="420" y="4566"/>
                      <a:pt x="802" y="4251"/>
                      <a:pt x="1142" y="4001"/>
                    </a:cubicBezTo>
                    <a:cubicBezTo>
                      <a:pt x="1163" y="3983"/>
                      <a:pt x="1179" y="3955"/>
                      <a:pt x="1175" y="3927"/>
                    </a:cubicBezTo>
                    <a:cubicBezTo>
                      <a:pt x="1175" y="3899"/>
                      <a:pt x="1160" y="3872"/>
                      <a:pt x="1132" y="3859"/>
                    </a:cubicBezTo>
                    <a:cubicBezTo>
                      <a:pt x="636" y="3572"/>
                      <a:pt x="204" y="3233"/>
                      <a:pt x="207" y="3134"/>
                    </a:cubicBezTo>
                    <a:cubicBezTo>
                      <a:pt x="222" y="3042"/>
                      <a:pt x="701" y="2857"/>
                      <a:pt x="1206" y="2740"/>
                    </a:cubicBezTo>
                    <a:cubicBezTo>
                      <a:pt x="1262" y="2727"/>
                      <a:pt x="1290" y="2666"/>
                      <a:pt x="1262" y="2616"/>
                    </a:cubicBezTo>
                    <a:cubicBezTo>
                      <a:pt x="1043" y="2203"/>
                      <a:pt x="812" y="1734"/>
                      <a:pt x="756" y="1558"/>
                    </a:cubicBezTo>
                    <a:lnTo>
                      <a:pt x="756" y="1558"/>
                    </a:lnTo>
                    <a:cubicBezTo>
                      <a:pt x="981" y="1577"/>
                      <a:pt x="1580" y="1716"/>
                      <a:pt x="1805" y="1774"/>
                    </a:cubicBezTo>
                    <a:cubicBezTo>
                      <a:pt x="1811" y="1776"/>
                      <a:pt x="1818" y="1777"/>
                      <a:pt x="1824" y="1777"/>
                    </a:cubicBezTo>
                    <a:cubicBezTo>
                      <a:pt x="1843" y="1777"/>
                      <a:pt x="1862" y="1770"/>
                      <a:pt x="1876" y="1759"/>
                    </a:cubicBezTo>
                    <a:cubicBezTo>
                      <a:pt x="1897" y="1743"/>
                      <a:pt x="1910" y="1719"/>
                      <a:pt x="1910" y="1694"/>
                    </a:cubicBezTo>
                    <a:cubicBezTo>
                      <a:pt x="1925" y="1241"/>
                      <a:pt x="1956" y="738"/>
                      <a:pt x="1990" y="562"/>
                    </a:cubicBezTo>
                    <a:cubicBezTo>
                      <a:pt x="2162" y="649"/>
                      <a:pt x="2644" y="954"/>
                      <a:pt x="3072" y="1238"/>
                    </a:cubicBezTo>
                    <a:cubicBezTo>
                      <a:pt x="3086" y="1247"/>
                      <a:pt x="3103" y="1253"/>
                      <a:pt x="3121" y="1253"/>
                    </a:cubicBezTo>
                    <a:cubicBezTo>
                      <a:pt x="3130" y="1253"/>
                      <a:pt x="3140" y="1251"/>
                      <a:pt x="3149" y="1247"/>
                    </a:cubicBezTo>
                    <a:cubicBezTo>
                      <a:pt x="3174" y="1238"/>
                      <a:pt x="3196" y="1219"/>
                      <a:pt x="3202" y="1191"/>
                    </a:cubicBezTo>
                    <a:cubicBezTo>
                      <a:pt x="3313" y="812"/>
                      <a:pt x="3461" y="380"/>
                      <a:pt x="3541" y="217"/>
                    </a:cubicBezTo>
                    <a:close/>
                    <a:moveTo>
                      <a:pt x="3541" y="1"/>
                    </a:moveTo>
                    <a:cubicBezTo>
                      <a:pt x="3476" y="1"/>
                      <a:pt x="3381" y="1"/>
                      <a:pt x="3072" y="1034"/>
                    </a:cubicBezTo>
                    <a:cubicBezTo>
                      <a:pt x="2403" y="593"/>
                      <a:pt x="2027" y="368"/>
                      <a:pt x="1943" y="368"/>
                    </a:cubicBezTo>
                    <a:cubicBezTo>
                      <a:pt x="1937" y="368"/>
                      <a:pt x="1928" y="371"/>
                      <a:pt x="1919" y="371"/>
                    </a:cubicBezTo>
                    <a:cubicBezTo>
                      <a:pt x="1854" y="389"/>
                      <a:pt x="1783" y="405"/>
                      <a:pt x="1743" y="1583"/>
                    </a:cubicBezTo>
                    <a:cubicBezTo>
                      <a:pt x="1499" y="1524"/>
                      <a:pt x="904" y="1386"/>
                      <a:pt x="713" y="1386"/>
                    </a:cubicBezTo>
                    <a:cubicBezTo>
                      <a:pt x="709" y="1385"/>
                      <a:pt x="704" y="1385"/>
                      <a:pt x="700" y="1385"/>
                    </a:cubicBezTo>
                    <a:cubicBezTo>
                      <a:pt x="670" y="1385"/>
                      <a:pt x="638" y="1394"/>
                      <a:pt x="614" y="1410"/>
                    </a:cubicBezTo>
                    <a:cubicBezTo>
                      <a:pt x="556" y="1457"/>
                      <a:pt x="482" y="1509"/>
                      <a:pt x="1058" y="2601"/>
                    </a:cubicBezTo>
                    <a:cubicBezTo>
                      <a:pt x="697" y="2690"/>
                      <a:pt x="77" y="2875"/>
                      <a:pt x="40" y="3110"/>
                    </a:cubicBezTo>
                    <a:cubicBezTo>
                      <a:pt x="0" y="3344"/>
                      <a:pt x="583" y="3733"/>
                      <a:pt x="935" y="3943"/>
                    </a:cubicBezTo>
                    <a:cubicBezTo>
                      <a:pt x="108" y="4562"/>
                      <a:pt x="127" y="4674"/>
                      <a:pt x="136" y="4723"/>
                    </a:cubicBezTo>
                    <a:cubicBezTo>
                      <a:pt x="145" y="4775"/>
                      <a:pt x="164" y="4889"/>
                      <a:pt x="1311" y="5176"/>
                    </a:cubicBezTo>
                    <a:cubicBezTo>
                      <a:pt x="1209" y="5534"/>
                      <a:pt x="1024" y="6194"/>
                      <a:pt x="1043" y="6308"/>
                    </a:cubicBezTo>
                    <a:cubicBezTo>
                      <a:pt x="1046" y="6327"/>
                      <a:pt x="1068" y="6395"/>
                      <a:pt x="1172" y="6395"/>
                    </a:cubicBezTo>
                    <a:cubicBezTo>
                      <a:pt x="1373" y="6395"/>
                      <a:pt x="2116" y="6114"/>
                      <a:pt x="2397" y="6006"/>
                    </a:cubicBezTo>
                    <a:cubicBezTo>
                      <a:pt x="2459" y="6342"/>
                      <a:pt x="2551" y="6811"/>
                      <a:pt x="2607" y="6885"/>
                    </a:cubicBezTo>
                    <a:cubicBezTo>
                      <a:pt x="2628" y="6910"/>
                      <a:pt x="2656" y="6922"/>
                      <a:pt x="2687" y="6925"/>
                    </a:cubicBezTo>
                    <a:cubicBezTo>
                      <a:pt x="2785" y="6925"/>
                      <a:pt x="3097" y="6666"/>
                      <a:pt x="3612" y="6154"/>
                    </a:cubicBezTo>
                    <a:cubicBezTo>
                      <a:pt x="4028" y="6718"/>
                      <a:pt x="4297" y="7005"/>
                      <a:pt x="4417" y="7005"/>
                    </a:cubicBezTo>
                    <a:cubicBezTo>
                      <a:pt x="4445" y="7005"/>
                      <a:pt x="4473" y="6996"/>
                      <a:pt x="4494" y="6974"/>
                    </a:cubicBezTo>
                    <a:cubicBezTo>
                      <a:pt x="4590" y="6882"/>
                      <a:pt x="4790" y="6296"/>
                      <a:pt x="4880" y="6028"/>
                    </a:cubicBezTo>
                    <a:cubicBezTo>
                      <a:pt x="5056" y="6061"/>
                      <a:pt x="5493" y="6142"/>
                      <a:pt x="5768" y="6142"/>
                    </a:cubicBezTo>
                    <a:cubicBezTo>
                      <a:pt x="5885" y="6142"/>
                      <a:pt x="6015" y="6129"/>
                      <a:pt x="6058" y="6043"/>
                    </a:cubicBezTo>
                    <a:cubicBezTo>
                      <a:pt x="6135" y="5889"/>
                      <a:pt x="5907" y="5414"/>
                      <a:pt x="5728" y="5081"/>
                    </a:cubicBezTo>
                    <a:cubicBezTo>
                      <a:pt x="6194" y="5000"/>
                      <a:pt x="6857" y="4849"/>
                      <a:pt x="6915" y="4633"/>
                    </a:cubicBezTo>
                    <a:cubicBezTo>
                      <a:pt x="6974" y="4421"/>
                      <a:pt x="6499" y="4041"/>
                      <a:pt x="6147" y="3798"/>
                    </a:cubicBezTo>
                    <a:cubicBezTo>
                      <a:pt x="7070" y="3125"/>
                      <a:pt x="7011" y="2993"/>
                      <a:pt x="6986" y="2934"/>
                    </a:cubicBezTo>
                    <a:cubicBezTo>
                      <a:pt x="6931" y="2801"/>
                      <a:pt x="6434" y="2635"/>
                      <a:pt x="5990" y="2508"/>
                    </a:cubicBezTo>
                    <a:cubicBezTo>
                      <a:pt x="6141" y="2215"/>
                      <a:pt x="6394" y="1703"/>
                      <a:pt x="6394" y="1577"/>
                    </a:cubicBezTo>
                    <a:cubicBezTo>
                      <a:pt x="6394" y="1444"/>
                      <a:pt x="6206" y="1444"/>
                      <a:pt x="6092" y="1444"/>
                    </a:cubicBezTo>
                    <a:cubicBezTo>
                      <a:pt x="5814" y="1444"/>
                      <a:pt x="5352" y="1503"/>
                      <a:pt x="5130" y="1531"/>
                    </a:cubicBezTo>
                    <a:cubicBezTo>
                      <a:pt x="5336" y="655"/>
                      <a:pt x="5222" y="596"/>
                      <a:pt x="5170" y="571"/>
                    </a:cubicBezTo>
                    <a:cubicBezTo>
                      <a:pt x="5151" y="562"/>
                      <a:pt x="5130" y="559"/>
                      <a:pt x="5108" y="559"/>
                    </a:cubicBezTo>
                    <a:cubicBezTo>
                      <a:pt x="4932" y="559"/>
                      <a:pt x="4328" y="874"/>
                      <a:pt x="4075" y="1009"/>
                    </a:cubicBezTo>
                    <a:cubicBezTo>
                      <a:pt x="3705" y="59"/>
                      <a:pt x="3612" y="22"/>
                      <a:pt x="3578" y="7"/>
                    </a:cubicBezTo>
                    <a:cubicBezTo>
                      <a:pt x="3566" y="4"/>
                      <a:pt x="3553" y="1"/>
                      <a:pt x="354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1" name="Google Shape;2241;p22"/>
              <p:cNvSpPr/>
              <p:nvPr/>
            </p:nvSpPr>
            <p:spPr>
              <a:xfrm>
                <a:off x="10732687" y="1664810"/>
                <a:ext cx="279682" cy="279619"/>
              </a:xfrm>
              <a:custGeom>
                <a:avLst/>
                <a:gdLst/>
                <a:ahLst/>
                <a:cxnLst/>
                <a:rect l="l" t="t" r="r" b="b"/>
                <a:pathLst>
                  <a:path w="4397" h="4396" extrusionOk="0">
                    <a:moveTo>
                      <a:pt x="2197" y="1"/>
                    </a:moveTo>
                    <a:cubicBezTo>
                      <a:pt x="985" y="1"/>
                      <a:pt x="1" y="985"/>
                      <a:pt x="1" y="2197"/>
                    </a:cubicBezTo>
                    <a:cubicBezTo>
                      <a:pt x="1" y="3412"/>
                      <a:pt x="985" y="4396"/>
                      <a:pt x="2197" y="4396"/>
                    </a:cubicBezTo>
                    <a:cubicBezTo>
                      <a:pt x="3412" y="4396"/>
                      <a:pt x="4396" y="3412"/>
                      <a:pt x="4396" y="2197"/>
                    </a:cubicBezTo>
                    <a:cubicBezTo>
                      <a:pt x="4396" y="985"/>
                      <a:pt x="3412" y="1"/>
                      <a:pt x="219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2" name="Google Shape;2242;p22"/>
              <p:cNvSpPr/>
              <p:nvPr/>
            </p:nvSpPr>
            <p:spPr>
              <a:xfrm>
                <a:off x="10883180" y="1708190"/>
                <a:ext cx="23217" cy="14184"/>
              </a:xfrm>
              <a:custGeom>
                <a:avLst/>
                <a:gdLst/>
                <a:ahLst/>
                <a:cxnLst/>
                <a:rect l="l" t="t" r="r" b="b"/>
                <a:pathLst>
                  <a:path w="365" h="223" extrusionOk="0">
                    <a:moveTo>
                      <a:pt x="1" y="0"/>
                    </a:moveTo>
                    <a:lnTo>
                      <a:pt x="365" y="223"/>
                    </a:lnTo>
                    <a:cubicBezTo>
                      <a:pt x="318" y="65"/>
                      <a:pt x="1" y="1"/>
                      <a:pt x="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3" name="Google Shape;2243;p22"/>
              <p:cNvSpPr/>
              <p:nvPr/>
            </p:nvSpPr>
            <p:spPr>
              <a:xfrm>
                <a:off x="10875102" y="1702720"/>
                <a:ext cx="37401" cy="25125"/>
              </a:xfrm>
              <a:custGeom>
                <a:avLst/>
                <a:gdLst/>
                <a:ahLst/>
                <a:cxnLst/>
                <a:rect l="l" t="t" r="r" b="b"/>
                <a:pathLst>
                  <a:path w="588" h="395" extrusionOk="0">
                    <a:moveTo>
                      <a:pt x="119" y="0"/>
                    </a:moveTo>
                    <a:cubicBezTo>
                      <a:pt x="24" y="0"/>
                      <a:pt x="0" y="153"/>
                      <a:pt x="109" y="170"/>
                    </a:cubicBezTo>
                    <a:cubicBezTo>
                      <a:pt x="223" y="194"/>
                      <a:pt x="390" y="262"/>
                      <a:pt x="408" y="333"/>
                    </a:cubicBezTo>
                    <a:cubicBezTo>
                      <a:pt x="421" y="370"/>
                      <a:pt x="455" y="395"/>
                      <a:pt x="492" y="395"/>
                    </a:cubicBezTo>
                    <a:cubicBezTo>
                      <a:pt x="501" y="395"/>
                      <a:pt x="507" y="392"/>
                      <a:pt x="516" y="389"/>
                    </a:cubicBezTo>
                    <a:cubicBezTo>
                      <a:pt x="562" y="376"/>
                      <a:pt x="587" y="330"/>
                      <a:pt x="575" y="284"/>
                    </a:cubicBezTo>
                    <a:cubicBezTo>
                      <a:pt x="516" y="86"/>
                      <a:pt x="205" y="16"/>
                      <a:pt x="143" y="3"/>
                    </a:cubicBezTo>
                    <a:cubicBezTo>
                      <a:pt x="135" y="1"/>
                      <a:pt x="127" y="0"/>
                      <a:pt x="11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4" name="Google Shape;2244;p22"/>
              <p:cNvSpPr/>
              <p:nvPr/>
            </p:nvSpPr>
            <p:spPr>
              <a:xfrm>
                <a:off x="10899655" y="1751125"/>
                <a:ext cx="23217" cy="14248"/>
              </a:xfrm>
              <a:custGeom>
                <a:avLst/>
                <a:gdLst/>
                <a:ahLst/>
                <a:cxnLst/>
                <a:rect l="l" t="t" r="r" b="b"/>
                <a:pathLst>
                  <a:path w="365" h="224" extrusionOk="0">
                    <a:moveTo>
                      <a:pt x="1" y="1"/>
                    </a:moveTo>
                    <a:lnTo>
                      <a:pt x="365" y="223"/>
                    </a:lnTo>
                    <a:cubicBezTo>
                      <a:pt x="318" y="69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5" name="Google Shape;2245;p22"/>
              <p:cNvSpPr/>
              <p:nvPr/>
            </p:nvSpPr>
            <p:spPr>
              <a:xfrm>
                <a:off x="10891704" y="1745718"/>
                <a:ext cx="37274" cy="25125"/>
              </a:xfrm>
              <a:custGeom>
                <a:avLst/>
                <a:gdLst/>
                <a:ahLst/>
                <a:cxnLst/>
                <a:rect l="l" t="t" r="r" b="b"/>
                <a:pathLst>
                  <a:path w="586" h="395" extrusionOk="0">
                    <a:moveTo>
                      <a:pt x="119" y="0"/>
                    </a:moveTo>
                    <a:cubicBezTo>
                      <a:pt x="23" y="0"/>
                      <a:pt x="1" y="152"/>
                      <a:pt x="107" y="172"/>
                    </a:cubicBezTo>
                    <a:cubicBezTo>
                      <a:pt x="221" y="194"/>
                      <a:pt x="388" y="262"/>
                      <a:pt x="409" y="333"/>
                    </a:cubicBezTo>
                    <a:cubicBezTo>
                      <a:pt x="419" y="370"/>
                      <a:pt x="453" y="394"/>
                      <a:pt x="490" y="394"/>
                    </a:cubicBezTo>
                    <a:cubicBezTo>
                      <a:pt x="499" y="394"/>
                      <a:pt x="508" y="391"/>
                      <a:pt x="514" y="391"/>
                    </a:cubicBezTo>
                    <a:cubicBezTo>
                      <a:pt x="561" y="376"/>
                      <a:pt x="585" y="330"/>
                      <a:pt x="573" y="283"/>
                    </a:cubicBezTo>
                    <a:cubicBezTo>
                      <a:pt x="514" y="89"/>
                      <a:pt x="203" y="15"/>
                      <a:pt x="141" y="3"/>
                    </a:cubicBezTo>
                    <a:cubicBezTo>
                      <a:pt x="134" y="1"/>
                      <a:pt x="126" y="0"/>
                      <a:pt x="11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6" name="Google Shape;2246;p22"/>
              <p:cNvSpPr/>
              <p:nvPr/>
            </p:nvSpPr>
            <p:spPr>
              <a:xfrm>
                <a:off x="10945769" y="1750743"/>
                <a:ext cx="20482" cy="17937"/>
              </a:xfrm>
              <a:custGeom>
                <a:avLst/>
                <a:gdLst/>
                <a:ahLst/>
                <a:cxnLst/>
                <a:rect l="l" t="t" r="r" b="b"/>
                <a:pathLst>
                  <a:path w="322" h="282" extrusionOk="0">
                    <a:moveTo>
                      <a:pt x="0" y="1"/>
                    </a:moveTo>
                    <a:lnTo>
                      <a:pt x="321" y="281"/>
                    </a:lnTo>
                    <a:cubicBezTo>
                      <a:pt x="303" y="121"/>
                      <a:pt x="1" y="1"/>
                      <a:pt x="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7" name="Google Shape;2247;p22"/>
              <p:cNvSpPr/>
              <p:nvPr/>
            </p:nvSpPr>
            <p:spPr>
              <a:xfrm>
                <a:off x="10937755" y="1745209"/>
                <a:ext cx="34157" cy="28941"/>
              </a:xfrm>
              <a:custGeom>
                <a:avLst/>
                <a:gdLst/>
                <a:ahLst/>
                <a:cxnLst/>
                <a:rect l="l" t="t" r="r" b="b"/>
                <a:pathLst>
                  <a:path w="537" h="455" extrusionOk="0">
                    <a:moveTo>
                      <a:pt x="122" y="0"/>
                    </a:moveTo>
                    <a:cubicBezTo>
                      <a:pt x="40" y="0"/>
                      <a:pt x="0" y="130"/>
                      <a:pt x="96" y="168"/>
                    </a:cubicBezTo>
                    <a:cubicBezTo>
                      <a:pt x="200" y="208"/>
                      <a:pt x="355" y="307"/>
                      <a:pt x="361" y="378"/>
                    </a:cubicBezTo>
                    <a:cubicBezTo>
                      <a:pt x="367" y="421"/>
                      <a:pt x="404" y="455"/>
                      <a:pt x="447" y="455"/>
                    </a:cubicBezTo>
                    <a:lnTo>
                      <a:pt x="456" y="455"/>
                    </a:lnTo>
                    <a:cubicBezTo>
                      <a:pt x="503" y="449"/>
                      <a:pt x="537" y="405"/>
                      <a:pt x="534" y="359"/>
                    </a:cubicBezTo>
                    <a:cubicBezTo>
                      <a:pt x="509" y="156"/>
                      <a:pt x="216" y="32"/>
                      <a:pt x="157" y="8"/>
                    </a:cubicBezTo>
                    <a:cubicBezTo>
                      <a:pt x="145" y="3"/>
                      <a:pt x="133" y="0"/>
                      <a:pt x="12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8" name="Google Shape;2248;p22"/>
              <p:cNvSpPr/>
              <p:nvPr/>
            </p:nvSpPr>
            <p:spPr>
              <a:xfrm>
                <a:off x="10846861" y="1739994"/>
                <a:ext cx="23217" cy="14184"/>
              </a:xfrm>
              <a:custGeom>
                <a:avLst/>
                <a:gdLst/>
                <a:ahLst/>
                <a:cxnLst/>
                <a:rect l="l" t="t" r="r" b="b"/>
                <a:pathLst>
                  <a:path w="365" h="223" extrusionOk="0">
                    <a:moveTo>
                      <a:pt x="1" y="0"/>
                    </a:moveTo>
                    <a:lnTo>
                      <a:pt x="365" y="222"/>
                    </a:lnTo>
                    <a:cubicBezTo>
                      <a:pt x="319" y="65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9" name="Google Shape;2249;p22"/>
              <p:cNvSpPr/>
              <p:nvPr/>
            </p:nvSpPr>
            <p:spPr>
              <a:xfrm>
                <a:off x="10839101" y="1734523"/>
                <a:ext cx="37083" cy="25125"/>
              </a:xfrm>
              <a:custGeom>
                <a:avLst/>
                <a:gdLst/>
                <a:ahLst/>
                <a:cxnLst/>
                <a:rect l="l" t="t" r="r" b="b"/>
                <a:pathLst>
                  <a:path w="583" h="395" extrusionOk="0">
                    <a:moveTo>
                      <a:pt x="119" y="1"/>
                    </a:moveTo>
                    <a:cubicBezTo>
                      <a:pt x="24" y="1"/>
                      <a:pt x="0" y="149"/>
                      <a:pt x="104" y="169"/>
                    </a:cubicBezTo>
                    <a:cubicBezTo>
                      <a:pt x="212" y="194"/>
                      <a:pt x="385" y="259"/>
                      <a:pt x="407" y="333"/>
                    </a:cubicBezTo>
                    <a:cubicBezTo>
                      <a:pt x="416" y="367"/>
                      <a:pt x="450" y="395"/>
                      <a:pt x="487" y="395"/>
                    </a:cubicBezTo>
                    <a:cubicBezTo>
                      <a:pt x="496" y="391"/>
                      <a:pt x="505" y="391"/>
                      <a:pt x="512" y="388"/>
                    </a:cubicBezTo>
                    <a:cubicBezTo>
                      <a:pt x="558" y="376"/>
                      <a:pt x="583" y="330"/>
                      <a:pt x="570" y="284"/>
                    </a:cubicBezTo>
                    <a:cubicBezTo>
                      <a:pt x="512" y="86"/>
                      <a:pt x="200" y="15"/>
                      <a:pt x="138" y="3"/>
                    </a:cubicBezTo>
                    <a:cubicBezTo>
                      <a:pt x="132" y="2"/>
                      <a:pt x="125" y="1"/>
                      <a:pt x="11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0" name="Google Shape;2250;p22"/>
              <p:cNvSpPr/>
              <p:nvPr/>
            </p:nvSpPr>
            <p:spPr>
              <a:xfrm>
                <a:off x="10822945" y="1705646"/>
                <a:ext cx="25952" cy="8523"/>
              </a:xfrm>
              <a:custGeom>
                <a:avLst/>
                <a:gdLst/>
                <a:ahLst/>
                <a:cxnLst/>
                <a:rect l="l" t="t" r="r" b="b"/>
                <a:pathLst>
                  <a:path w="408" h="134" extrusionOk="0">
                    <a:moveTo>
                      <a:pt x="13" y="0"/>
                    </a:moveTo>
                    <a:cubicBezTo>
                      <a:pt x="5" y="0"/>
                      <a:pt x="1" y="0"/>
                      <a:pt x="1" y="0"/>
                    </a:cubicBezTo>
                    <a:lnTo>
                      <a:pt x="408" y="133"/>
                    </a:lnTo>
                    <a:cubicBezTo>
                      <a:pt x="337" y="8"/>
                      <a:pt x="73" y="0"/>
                      <a:pt x="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1" name="Google Shape;2251;p22"/>
              <p:cNvSpPr/>
              <p:nvPr/>
            </p:nvSpPr>
            <p:spPr>
              <a:xfrm>
                <a:off x="10817475" y="1700176"/>
                <a:ext cx="37528" cy="19464"/>
              </a:xfrm>
              <a:custGeom>
                <a:avLst/>
                <a:gdLst/>
                <a:ahLst/>
                <a:cxnLst/>
                <a:rect l="l" t="t" r="r" b="b"/>
                <a:pathLst>
                  <a:path w="590" h="306" extrusionOk="0">
                    <a:moveTo>
                      <a:pt x="84" y="0"/>
                    </a:moveTo>
                    <a:cubicBezTo>
                      <a:pt x="37" y="3"/>
                      <a:pt x="0" y="40"/>
                      <a:pt x="0" y="89"/>
                    </a:cubicBezTo>
                    <a:cubicBezTo>
                      <a:pt x="3" y="136"/>
                      <a:pt x="40" y="173"/>
                      <a:pt x="90" y="173"/>
                    </a:cubicBezTo>
                    <a:cubicBezTo>
                      <a:pt x="99" y="172"/>
                      <a:pt x="108" y="172"/>
                      <a:pt x="118" y="172"/>
                    </a:cubicBezTo>
                    <a:cubicBezTo>
                      <a:pt x="227" y="172"/>
                      <a:pt x="383" y="203"/>
                      <a:pt x="417" y="262"/>
                    </a:cubicBezTo>
                    <a:cubicBezTo>
                      <a:pt x="432" y="290"/>
                      <a:pt x="460" y="305"/>
                      <a:pt x="491" y="305"/>
                    </a:cubicBezTo>
                    <a:cubicBezTo>
                      <a:pt x="506" y="305"/>
                      <a:pt x="522" y="299"/>
                      <a:pt x="534" y="293"/>
                    </a:cubicBezTo>
                    <a:cubicBezTo>
                      <a:pt x="574" y="268"/>
                      <a:pt x="589" y="219"/>
                      <a:pt x="568" y="179"/>
                    </a:cubicBezTo>
                    <a:cubicBezTo>
                      <a:pt x="466" y="0"/>
                      <a:pt x="148" y="0"/>
                      <a:pt x="8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52" name="Google Shape;2252;p22"/>
            <p:cNvGrpSpPr/>
            <p:nvPr/>
          </p:nvGrpSpPr>
          <p:grpSpPr>
            <a:xfrm>
              <a:off x="5716763" y="4729873"/>
              <a:ext cx="387726" cy="230993"/>
              <a:chOff x="8278137" y="4572358"/>
              <a:chExt cx="217494" cy="129575"/>
            </a:xfrm>
          </p:grpSpPr>
          <p:sp>
            <p:nvSpPr>
              <p:cNvPr id="2253" name="Google Shape;2253;p22"/>
              <p:cNvSpPr/>
              <p:nvPr/>
            </p:nvSpPr>
            <p:spPr>
              <a:xfrm>
                <a:off x="8278137" y="4574966"/>
                <a:ext cx="217494" cy="124001"/>
              </a:xfrm>
              <a:custGeom>
                <a:avLst/>
                <a:gdLst/>
                <a:ahLst/>
                <a:cxnLst/>
                <a:rect l="l" t="t" r="r" b="b"/>
                <a:pathLst>
                  <a:path w="6088" h="3471" extrusionOk="0">
                    <a:moveTo>
                      <a:pt x="3695" y="0"/>
                    </a:moveTo>
                    <a:cubicBezTo>
                      <a:pt x="3412" y="0"/>
                      <a:pt x="3161" y="158"/>
                      <a:pt x="2990" y="365"/>
                    </a:cubicBezTo>
                    <a:lnTo>
                      <a:pt x="2990" y="365"/>
                    </a:lnTo>
                    <a:cubicBezTo>
                      <a:pt x="2875" y="273"/>
                      <a:pt x="2724" y="190"/>
                      <a:pt x="2532" y="127"/>
                    </a:cubicBezTo>
                    <a:cubicBezTo>
                      <a:pt x="2372" y="74"/>
                      <a:pt x="2237" y="51"/>
                      <a:pt x="2123" y="51"/>
                    </a:cubicBezTo>
                    <a:cubicBezTo>
                      <a:pt x="1406" y="51"/>
                      <a:pt x="1530" y="953"/>
                      <a:pt x="1530" y="953"/>
                    </a:cubicBezTo>
                    <a:cubicBezTo>
                      <a:pt x="1456" y="909"/>
                      <a:pt x="1378" y="888"/>
                      <a:pt x="1297" y="888"/>
                    </a:cubicBezTo>
                    <a:cubicBezTo>
                      <a:pt x="693" y="888"/>
                      <a:pt x="0" y="2033"/>
                      <a:pt x="790" y="2616"/>
                    </a:cubicBezTo>
                    <a:cubicBezTo>
                      <a:pt x="1038" y="2800"/>
                      <a:pt x="1274" y="2883"/>
                      <a:pt x="1475" y="2895"/>
                    </a:cubicBezTo>
                    <a:lnTo>
                      <a:pt x="1475" y="2895"/>
                    </a:lnTo>
                    <a:cubicBezTo>
                      <a:pt x="1544" y="3200"/>
                      <a:pt x="1761" y="3464"/>
                      <a:pt x="2224" y="3470"/>
                    </a:cubicBezTo>
                    <a:cubicBezTo>
                      <a:pt x="2238" y="3470"/>
                      <a:pt x="2252" y="3470"/>
                      <a:pt x="2265" y="3470"/>
                    </a:cubicBezTo>
                    <a:cubicBezTo>
                      <a:pt x="2904" y="3470"/>
                      <a:pt x="3331" y="3324"/>
                      <a:pt x="3570" y="3106"/>
                    </a:cubicBezTo>
                    <a:lnTo>
                      <a:pt x="3570" y="3106"/>
                    </a:lnTo>
                    <a:cubicBezTo>
                      <a:pt x="3620" y="3173"/>
                      <a:pt x="3682" y="3239"/>
                      <a:pt x="3760" y="3300"/>
                    </a:cubicBezTo>
                    <a:cubicBezTo>
                      <a:pt x="3865" y="3383"/>
                      <a:pt x="3993" y="3420"/>
                      <a:pt x="4131" y="3420"/>
                    </a:cubicBezTo>
                    <a:cubicBezTo>
                      <a:pt x="4930" y="3420"/>
                      <a:pt x="6088" y="2180"/>
                      <a:pt x="5404" y="1459"/>
                    </a:cubicBezTo>
                    <a:cubicBezTo>
                      <a:pt x="5214" y="1260"/>
                      <a:pt x="5013" y="1184"/>
                      <a:pt x="4825" y="1184"/>
                    </a:cubicBezTo>
                    <a:cubicBezTo>
                      <a:pt x="4804" y="1184"/>
                      <a:pt x="4784" y="1185"/>
                      <a:pt x="4763" y="1187"/>
                    </a:cubicBezTo>
                    <a:lnTo>
                      <a:pt x="4763" y="1187"/>
                    </a:lnTo>
                    <a:cubicBezTo>
                      <a:pt x="4771" y="831"/>
                      <a:pt x="4594" y="421"/>
                      <a:pt x="4155" y="142"/>
                    </a:cubicBezTo>
                    <a:cubicBezTo>
                      <a:pt x="3997" y="42"/>
                      <a:pt x="3842" y="0"/>
                      <a:pt x="369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4" name="Google Shape;2254;p22"/>
              <p:cNvSpPr/>
              <p:nvPr/>
            </p:nvSpPr>
            <p:spPr>
              <a:xfrm>
                <a:off x="8287819" y="4572358"/>
                <a:ext cx="196166" cy="129575"/>
              </a:xfrm>
              <a:custGeom>
                <a:avLst/>
                <a:gdLst/>
                <a:ahLst/>
                <a:cxnLst/>
                <a:rect l="l" t="t" r="r" b="b"/>
                <a:pathLst>
                  <a:path w="5491" h="3627" extrusionOk="0">
                    <a:moveTo>
                      <a:pt x="2733" y="557"/>
                    </a:moveTo>
                    <a:cubicBezTo>
                      <a:pt x="2952" y="767"/>
                      <a:pt x="2995" y="1017"/>
                      <a:pt x="2937" y="1180"/>
                    </a:cubicBezTo>
                    <a:cubicBezTo>
                      <a:pt x="2906" y="1266"/>
                      <a:pt x="2852" y="1313"/>
                      <a:pt x="2788" y="1313"/>
                    </a:cubicBezTo>
                    <a:cubicBezTo>
                      <a:pt x="2749" y="1313"/>
                      <a:pt x="2706" y="1295"/>
                      <a:pt x="2662" y="1257"/>
                    </a:cubicBezTo>
                    <a:cubicBezTo>
                      <a:pt x="2508" y="1128"/>
                      <a:pt x="2542" y="826"/>
                      <a:pt x="2733" y="557"/>
                    </a:cubicBezTo>
                    <a:close/>
                    <a:moveTo>
                      <a:pt x="4405" y="1356"/>
                    </a:moveTo>
                    <a:lnTo>
                      <a:pt x="4405" y="1356"/>
                    </a:lnTo>
                    <a:cubicBezTo>
                      <a:pt x="4368" y="1652"/>
                      <a:pt x="4186" y="1871"/>
                      <a:pt x="3945" y="1905"/>
                    </a:cubicBezTo>
                    <a:cubicBezTo>
                      <a:pt x="3930" y="1905"/>
                      <a:pt x="3918" y="1908"/>
                      <a:pt x="3902" y="1908"/>
                    </a:cubicBezTo>
                    <a:cubicBezTo>
                      <a:pt x="3837" y="1908"/>
                      <a:pt x="3837" y="1887"/>
                      <a:pt x="3837" y="1871"/>
                    </a:cubicBezTo>
                    <a:cubicBezTo>
                      <a:pt x="3831" y="1748"/>
                      <a:pt x="4069" y="1433"/>
                      <a:pt x="4405" y="1356"/>
                    </a:cubicBezTo>
                    <a:close/>
                    <a:moveTo>
                      <a:pt x="1527" y="2124"/>
                    </a:moveTo>
                    <a:cubicBezTo>
                      <a:pt x="1571" y="2124"/>
                      <a:pt x="1611" y="2164"/>
                      <a:pt x="1635" y="2195"/>
                    </a:cubicBezTo>
                    <a:cubicBezTo>
                      <a:pt x="1752" y="2346"/>
                      <a:pt x="1783" y="2510"/>
                      <a:pt x="1719" y="2648"/>
                    </a:cubicBezTo>
                    <a:cubicBezTo>
                      <a:pt x="1648" y="2793"/>
                      <a:pt x="1478" y="2886"/>
                      <a:pt x="1271" y="2889"/>
                    </a:cubicBezTo>
                    <a:cubicBezTo>
                      <a:pt x="1231" y="2621"/>
                      <a:pt x="1308" y="2334"/>
                      <a:pt x="1416" y="2198"/>
                    </a:cubicBezTo>
                    <a:cubicBezTo>
                      <a:pt x="1441" y="2158"/>
                      <a:pt x="1481" y="2133"/>
                      <a:pt x="1527" y="2124"/>
                    </a:cubicBezTo>
                    <a:close/>
                    <a:moveTo>
                      <a:pt x="3347" y="2352"/>
                    </a:moveTo>
                    <a:cubicBezTo>
                      <a:pt x="3362" y="2352"/>
                      <a:pt x="3396" y="2383"/>
                      <a:pt x="3421" y="2470"/>
                    </a:cubicBezTo>
                    <a:cubicBezTo>
                      <a:pt x="3492" y="2670"/>
                      <a:pt x="3449" y="2889"/>
                      <a:pt x="3310" y="3053"/>
                    </a:cubicBezTo>
                    <a:cubicBezTo>
                      <a:pt x="3184" y="2824"/>
                      <a:pt x="3193" y="2584"/>
                      <a:pt x="3267" y="2439"/>
                    </a:cubicBezTo>
                    <a:cubicBezTo>
                      <a:pt x="3298" y="2377"/>
                      <a:pt x="3335" y="2352"/>
                      <a:pt x="3347" y="2352"/>
                    </a:cubicBezTo>
                    <a:close/>
                    <a:moveTo>
                      <a:pt x="3427" y="161"/>
                    </a:moveTo>
                    <a:cubicBezTo>
                      <a:pt x="3566" y="161"/>
                      <a:pt x="3707" y="202"/>
                      <a:pt x="3841" y="286"/>
                    </a:cubicBezTo>
                    <a:cubicBezTo>
                      <a:pt x="4186" y="505"/>
                      <a:pt x="4396" y="838"/>
                      <a:pt x="4411" y="1190"/>
                    </a:cubicBezTo>
                    <a:cubicBezTo>
                      <a:pt x="3992" y="1267"/>
                      <a:pt x="3665" y="1652"/>
                      <a:pt x="3677" y="1877"/>
                    </a:cubicBezTo>
                    <a:cubicBezTo>
                      <a:pt x="3680" y="1971"/>
                      <a:pt x="3737" y="2070"/>
                      <a:pt x="3903" y="2070"/>
                    </a:cubicBezTo>
                    <a:cubicBezTo>
                      <a:pt x="3923" y="2070"/>
                      <a:pt x="3944" y="2068"/>
                      <a:pt x="3967" y="2066"/>
                    </a:cubicBezTo>
                    <a:cubicBezTo>
                      <a:pt x="4294" y="2019"/>
                      <a:pt x="4535" y="1726"/>
                      <a:pt x="4572" y="1341"/>
                    </a:cubicBezTo>
                    <a:cubicBezTo>
                      <a:pt x="4750" y="1344"/>
                      <a:pt x="4920" y="1427"/>
                      <a:pt x="5074" y="1587"/>
                    </a:cubicBezTo>
                    <a:cubicBezTo>
                      <a:pt x="5336" y="1865"/>
                      <a:pt x="5275" y="2192"/>
                      <a:pt x="5176" y="2417"/>
                    </a:cubicBezTo>
                    <a:cubicBezTo>
                      <a:pt x="4954" y="2938"/>
                      <a:pt x="4325" y="3413"/>
                      <a:pt x="3862" y="3413"/>
                    </a:cubicBezTo>
                    <a:cubicBezTo>
                      <a:pt x="3857" y="3414"/>
                      <a:pt x="3852" y="3414"/>
                      <a:pt x="3848" y="3414"/>
                    </a:cubicBezTo>
                    <a:cubicBezTo>
                      <a:pt x="3735" y="3414"/>
                      <a:pt x="3627" y="3380"/>
                      <a:pt x="3538" y="3312"/>
                    </a:cubicBezTo>
                    <a:cubicBezTo>
                      <a:pt x="3492" y="3275"/>
                      <a:pt x="3449" y="3231"/>
                      <a:pt x="3409" y="3185"/>
                    </a:cubicBezTo>
                    <a:cubicBezTo>
                      <a:pt x="3600" y="2982"/>
                      <a:pt x="3668" y="2689"/>
                      <a:pt x="3575" y="2420"/>
                    </a:cubicBezTo>
                    <a:cubicBezTo>
                      <a:pt x="3514" y="2220"/>
                      <a:pt x="3406" y="2189"/>
                      <a:pt x="3347" y="2189"/>
                    </a:cubicBezTo>
                    <a:cubicBezTo>
                      <a:pt x="3261" y="2189"/>
                      <a:pt x="3177" y="2254"/>
                      <a:pt x="3122" y="2368"/>
                    </a:cubicBezTo>
                    <a:cubicBezTo>
                      <a:pt x="3023" y="2562"/>
                      <a:pt x="3011" y="2877"/>
                      <a:pt x="3190" y="3164"/>
                    </a:cubicBezTo>
                    <a:cubicBezTo>
                      <a:pt x="3002" y="3309"/>
                      <a:pt x="2650" y="3463"/>
                      <a:pt x="1999" y="3463"/>
                    </a:cubicBezTo>
                    <a:lnTo>
                      <a:pt x="1956" y="3463"/>
                    </a:lnTo>
                    <a:cubicBezTo>
                      <a:pt x="1558" y="3460"/>
                      <a:pt x="1385" y="3253"/>
                      <a:pt x="1315" y="3049"/>
                    </a:cubicBezTo>
                    <a:cubicBezTo>
                      <a:pt x="1561" y="3034"/>
                      <a:pt x="1768" y="2914"/>
                      <a:pt x="1860" y="2719"/>
                    </a:cubicBezTo>
                    <a:cubicBezTo>
                      <a:pt x="1956" y="2525"/>
                      <a:pt x="1919" y="2297"/>
                      <a:pt x="1762" y="2096"/>
                    </a:cubicBezTo>
                    <a:cubicBezTo>
                      <a:pt x="1672" y="1988"/>
                      <a:pt x="1586" y="1964"/>
                      <a:pt x="1527" y="1964"/>
                    </a:cubicBezTo>
                    <a:cubicBezTo>
                      <a:pt x="1441" y="1964"/>
                      <a:pt x="1358" y="2010"/>
                      <a:pt x="1290" y="2099"/>
                    </a:cubicBezTo>
                    <a:cubicBezTo>
                      <a:pt x="1145" y="2275"/>
                      <a:pt x="1074" y="2596"/>
                      <a:pt x="1108" y="2877"/>
                    </a:cubicBezTo>
                    <a:cubicBezTo>
                      <a:pt x="910" y="2837"/>
                      <a:pt x="725" y="2750"/>
                      <a:pt x="568" y="2627"/>
                    </a:cubicBezTo>
                    <a:cubicBezTo>
                      <a:pt x="152" y="2322"/>
                      <a:pt x="238" y="1890"/>
                      <a:pt x="294" y="1720"/>
                    </a:cubicBezTo>
                    <a:cubicBezTo>
                      <a:pt x="417" y="1347"/>
                      <a:pt x="747" y="1045"/>
                      <a:pt x="1028" y="1045"/>
                    </a:cubicBezTo>
                    <a:cubicBezTo>
                      <a:pt x="1096" y="1045"/>
                      <a:pt x="1160" y="1060"/>
                      <a:pt x="1219" y="1097"/>
                    </a:cubicBezTo>
                    <a:cubicBezTo>
                      <a:pt x="1232" y="1105"/>
                      <a:pt x="1246" y="1108"/>
                      <a:pt x="1259" y="1108"/>
                    </a:cubicBezTo>
                    <a:cubicBezTo>
                      <a:pt x="1304" y="1108"/>
                      <a:pt x="1346" y="1069"/>
                      <a:pt x="1339" y="1017"/>
                    </a:cubicBezTo>
                    <a:cubicBezTo>
                      <a:pt x="1339" y="1011"/>
                      <a:pt x="1284" y="585"/>
                      <a:pt x="1484" y="354"/>
                    </a:cubicBezTo>
                    <a:cubicBezTo>
                      <a:pt x="1571" y="254"/>
                      <a:pt x="1693" y="206"/>
                      <a:pt x="1851" y="206"/>
                    </a:cubicBezTo>
                    <a:cubicBezTo>
                      <a:pt x="1962" y="206"/>
                      <a:pt x="2090" y="230"/>
                      <a:pt x="2237" y="277"/>
                    </a:cubicBezTo>
                    <a:cubicBezTo>
                      <a:pt x="2366" y="320"/>
                      <a:pt x="2493" y="378"/>
                      <a:pt x="2607" y="456"/>
                    </a:cubicBezTo>
                    <a:cubicBezTo>
                      <a:pt x="2388" y="764"/>
                      <a:pt x="2311" y="1174"/>
                      <a:pt x="2557" y="1381"/>
                    </a:cubicBezTo>
                    <a:cubicBezTo>
                      <a:pt x="2622" y="1439"/>
                      <a:pt x="2702" y="1473"/>
                      <a:pt x="2792" y="1476"/>
                    </a:cubicBezTo>
                    <a:cubicBezTo>
                      <a:pt x="2921" y="1476"/>
                      <a:pt x="3036" y="1384"/>
                      <a:pt x="3091" y="1233"/>
                    </a:cubicBezTo>
                    <a:cubicBezTo>
                      <a:pt x="3165" y="1017"/>
                      <a:pt x="3113" y="693"/>
                      <a:pt x="2835" y="434"/>
                    </a:cubicBezTo>
                    <a:cubicBezTo>
                      <a:pt x="3006" y="255"/>
                      <a:pt x="3215" y="161"/>
                      <a:pt x="3427" y="161"/>
                    </a:cubicBezTo>
                    <a:close/>
                    <a:moveTo>
                      <a:pt x="3431" y="1"/>
                    </a:moveTo>
                    <a:cubicBezTo>
                      <a:pt x="3171" y="1"/>
                      <a:pt x="2915" y="115"/>
                      <a:pt x="2712" y="332"/>
                    </a:cubicBezTo>
                    <a:cubicBezTo>
                      <a:pt x="2582" y="243"/>
                      <a:pt x="2440" y="172"/>
                      <a:pt x="2289" y="126"/>
                    </a:cubicBezTo>
                    <a:cubicBezTo>
                      <a:pt x="2128" y="72"/>
                      <a:pt x="1983" y="46"/>
                      <a:pt x="1854" y="46"/>
                    </a:cubicBezTo>
                    <a:cubicBezTo>
                      <a:pt x="1647" y="46"/>
                      <a:pt x="1483" y="114"/>
                      <a:pt x="1367" y="249"/>
                    </a:cubicBezTo>
                    <a:cubicBezTo>
                      <a:pt x="1194" y="443"/>
                      <a:pt x="1170" y="733"/>
                      <a:pt x="1173" y="900"/>
                    </a:cubicBezTo>
                    <a:cubicBezTo>
                      <a:pt x="1126" y="887"/>
                      <a:pt x="1077" y="881"/>
                      <a:pt x="1031" y="881"/>
                    </a:cubicBezTo>
                    <a:cubicBezTo>
                      <a:pt x="679" y="881"/>
                      <a:pt x="287" y="1227"/>
                      <a:pt x="142" y="1668"/>
                    </a:cubicBezTo>
                    <a:cubicBezTo>
                      <a:pt x="1" y="2103"/>
                      <a:pt x="121" y="2497"/>
                      <a:pt x="473" y="2756"/>
                    </a:cubicBezTo>
                    <a:cubicBezTo>
                      <a:pt x="695" y="2920"/>
                      <a:pt x="926" y="3022"/>
                      <a:pt x="1145" y="3046"/>
                    </a:cubicBezTo>
                    <a:cubicBezTo>
                      <a:pt x="1247" y="3410"/>
                      <a:pt x="1540" y="3620"/>
                      <a:pt x="1953" y="3626"/>
                    </a:cubicBezTo>
                    <a:lnTo>
                      <a:pt x="1999" y="3626"/>
                    </a:lnTo>
                    <a:cubicBezTo>
                      <a:pt x="2564" y="3626"/>
                      <a:pt x="3005" y="3509"/>
                      <a:pt x="3288" y="3296"/>
                    </a:cubicBezTo>
                    <a:cubicBezTo>
                      <a:pt x="3335" y="3349"/>
                      <a:pt x="3387" y="3395"/>
                      <a:pt x="3440" y="3438"/>
                    </a:cubicBezTo>
                    <a:cubicBezTo>
                      <a:pt x="3556" y="3528"/>
                      <a:pt x="3702" y="3577"/>
                      <a:pt x="3849" y="3577"/>
                    </a:cubicBezTo>
                    <a:cubicBezTo>
                      <a:pt x="3853" y="3577"/>
                      <a:pt x="3858" y="3577"/>
                      <a:pt x="3862" y="3577"/>
                    </a:cubicBezTo>
                    <a:cubicBezTo>
                      <a:pt x="4393" y="3577"/>
                      <a:pt x="5077" y="3065"/>
                      <a:pt x="5327" y="2482"/>
                    </a:cubicBezTo>
                    <a:cubicBezTo>
                      <a:pt x="5491" y="2099"/>
                      <a:pt x="5444" y="1742"/>
                      <a:pt x="5195" y="1480"/>
                    </a:cubicBezTo>
                    <a:cubicBezTo>
                      <a:pt x="5009" y="1285"/>
                      <a:pt x="4803" y="1183"/>
                      <a:pt x="4578" y="1177"/>
                    </a:cubicBezTo>
                    <a:cubicBezTo>
                      <a:pt x="4556" y="776"/>
                      <a:pt x="4319" y="397"/>
                      <a:pt x="3930" y="150"/>
                    </a:cubicBezTo>
                    <a:cubicBezTo>
                      <a:pt x="3771" y="49"/>
                      <a:pt x="3600" y="1"/>
                      <a:pt x="3431" y="1"/>
                    </a:cubicBezTo>
                    <a:close/>
                  </a:path>
                </a:pathLst>
              </a:custGeom>
              <a:solidFill>
                <a:srgbClr val="261D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255" name="Google Shape;2255;p22"/>
            <p:cNvSpPr/>
            <p:nvPr/>
          </p:nvSpPr>
          <p:spPr>
            <a:xfrm>
              <a:off x="8619309" y="4732142"/>
              <a:ext cx="253995" cy="244340"/>
            </a:xfrm>
            <a:custGeom>
              <a:avLst/>
              <a:gdLst/>
              <a:ahLst/>
              <a:cxnLst/>
              <a:rect l="l" t="t" r="r" b="b"/>
              <a:pathLst>
                <a:path w="2580" h="2482" extrusionOk="0">
                  <a:moveTo>
                    <a:pt x="800" y="227"/>
                  </a:moveTo>
                  <a:lnTo>
                    <a:pt x="800" y="227"/>
                  </a:lnTo>
                  <a:cubicBezTo>
                    <a:pt x="895" y="304"/>
                    <a:pt x="1056" y="439"/>
                    <a:pt x="1265" y="628"/>
                  </a:cubicBezTo>
                  <a:cubicBezTo>
                    <a:pt x="1151" y="689"/>
                    <a:pt x="1022" y="757"/>
                    <a:pt x="886" y="831"/>
                  </a:cubicBezTo>
                  <a:cubicBezTo>
                    <a:pt x="831" y="523"/>
                    <a:pt x="809" y="335"/>
                    <a:pt x="800" y="227"/>
                  </a:cubicBezTo>
                  <a:close/>
                  <a:moveTo>
                    <a:pt x="2070" y="452"/>
                  </a:moveTo>
                  <a:cubicBezTo>
                    <a:pt x="2024" y="631"/>
                    <a:pt x="1962" y="806"/>
                    <a:pt x="1888" y="973"/>
                  </a:cubicBezTo>
                  <a:cubicBezTo>
                    <a:pt x="1777" y="871"/>
                    <a:pt x="1663" y="766"/>
                    <a:pt x="1552" y="665"/>
                  </a:cubicBezTo>
                  <a:cubicBezTo>
                    <a:pt x="1861" y="513"/>
                    <a:pt x="2003" y="467"/>
                    <a:pt x="2070" y="452"/>
                  </a:cubicBezTo>
                  <a:close/>
                  <a:moveTo>
                    <a:pt x="766" y="1081"/>
                  </a:moveTo>
                  <a:cubicBezTo>
                    <a:pt x="794" y="1226"/>
                    <a:pt x="824" y="1374"/>
                    <a:pt x="855" y="1519"/>
                  </a:cubicBezTo>
                  <a:cubicBezTo>
                    <a:pt x="472" y="1467"/>
                    <a:pt x="302" y="1421"/>
                    <a:pt x="226" y="1391"/>
                  </a:cubicBezTo>
                  <a:lnTo>
                    <a:pt x="226" y="1391"/>
                  </a:lnTo>
                  <a:cubicBezTo>
                    <a:pt x="338" y="1326"/>
                    <a:pt x="537" y="1209"/>
                    <a:pt x="766" y="1081"/>
                  </a:cubicBezTo>
                  <a:close/>
                  <a:moveTo>
                    <a:pt x="1398" y="745"/>
                  </a:moveTo>
                  <a:cubicBezTo>
                    <a:pt x="1537" y="871"/>
                    <a:pt x="1685" y="1004"/>
                    <a:pt x="1821" y="1133"/>
                  </a:cubicBezTo>
                  <a:cubicBezTo>
                    <a:pt x="1756" y="1288"/>
                    <a:pt x="1685" y="1445"/>
                    <a:pt x="1611" y="1590"/>
                  </a:cubicBezTo>
                  <a:cubicBezTo>
                    <a:pt x="1395" y="1574"/>
                    <a:pt x="1198" y="1556"/>
                    <a:pt x="1025" y="1537"/>
                  </a:cubicBezTo>
                  <a:cubicBezTo>
                    <a:pt x="985" y="1362"/>
                    <a:pt x="948" y="1177"/>
                    <a:pt x="917" y="998"/>
                  </a:cubicBezTo>
                  <a:cubicBezTo>
                    <a:pt x="1093" y="902"/>
                    <a:pt x="1253" y="816"/>
                    <a:pt x="1398" y="745"/>
                  </a:cubicBezTo>
                  <a:close/>
                  <a:moveTo>
                    <a:pt x="1947" y="1251"/>
                  </a:moveTo>
                  <a:cubicBezTo>
                    <a:pt x="2151" y="1451"/>
                    <a:pt x="2262" y="1565"/>
                    <a:pt x="2317" y="1633"/>
                  </a:cubicBezTo>
                  <a:cubicBezTo>
                    <a:pt x="2200" y="1627"/>
                    <a:pt x="2009" y="1618"/>
                    <a:pt x="1787" y="1602"/>
                  </a:cubicBezTo>
                  <a:cubicBezTo>
                    <a:pt x="1839" y="1488"/>
                    <a:pt x="1895" y="1371"/>
                    <a:pt x="1947" y="1251"/>
                  </a:cubicBezTo>
                  <a:close/>
                  <a:moveTo>
                    <a:pt x="1062" y="1704"/>
                  </a:moveTo>
                  <a:lnTo>
                    <a:pt x="1062" y="1704"/>
                  </a:lnTo>
                  <a:cubicBezTo>
                    <a:pt x="1204" y="1719"/>
                    <a:pt x="1364" y="1735"/>
                    <a:pt x="1534" y="1747"/>
                  </a:cubicBezTo>
                  <a:cubicBezTo>
                    <a:pt x="1373" y="2065"/>
                    <a:pt x="1268" y="2225"/>
                    <a:pt x="1213" y="2287"/>
                  </a:cubicBezTo>
                  <a:cubicBezTo>
                    <a:pt x="1182" y="2197"/>
                    <a:pt x="1130" y="2012"/>
                    <a:pt x="1062" y="1704"/>
                  </a:cubicBezTo>
                  <a:close/>
                  <a:moveTo>
                    <a:pt x="735" y="0"/>
                  </a:moveTo>
                  <a:cubicBezTo>
                    <a:pt x="708" y="0"/>
                    <a:pt x="683" y="10"/>
                    <a:pt x="664" y="29"/>
                  </a:cubicBezTo>
                  <a:cubicBezTo>
                    <a:pt x="636" y="66"/>
                    <a:pt x="593" y="116"/>
                    <a:pt x="735" y="914"/>
                  </a:cubicBezTo>
                  <a:cubicBezTo>
                    <a:pt x="362" y="1121"/>
                    <a:pt x="53" y="1303"/>
                    <a:pt x="50" y="1303"/>
                  </a:cubicBezTo>
                  <a:cubicBezTo>
                    <a:pt x="29" y="1318"/>
                    <a:pt x="13" y="1340"/>
                    <a:pt x="13" y="1365"/>
                  </a:cubicBezTo>
                  <a:cubicBezTo>
                    <a:pt x="1" y="1497"/>
                    <a:pt x="143" y="1596"/>
                    <a:pt x="889" y="1685"/>
                  </a:cubicBezTo>
                  <a:cubicBezTo>
                    <a:pt x="948" y="1938"/>
                    <a:pt x="1037" y="2321"/>
                    <a:pt x="1096" y="2423"/>
                  </a:cubicBezTo>
                  <a:cubicBezTo>
                    <a:pt x="1114" y="2460"/>
                    <a:pt x="1151" y="2481"/>
                    <a:pt x="1191" y="2481"/>
                  </a:cubicBezTo>
                  <a:cubicBezTo>
                    <a:pt x="1247" y="2481"/>
                    <a:pt x="1352" y="2481"/>
                    <a:pt x="1710" y="1763"/>
                  </a:cubicBezTo>
                  <a:cubicBezTo>
                    <a:pt x="2117" y="1787"/>
                    <a:pt x="2434" y="1800"/>
                    <a:pt x="2441" y="1800"/>
                  </a:cubicBezTo>
                  <a:cubicBezTo>
                    <a:pt x="2443" y="1800"/>
                    <a:pt x="2446" y="1800"/>
                    <a:pt x="2448" y="1800"/>
                  </a:cubicBezTo>
                  <a:cubicBezTo>
                    <a:pt x="2485" y="1800"/>
                    <a:pt x="2519" y="1779"/>
                    <a:pt x="2533" y="1741"/>
                  </a:cubicBezTo>
                  <a:cubicBezTo>
                    <a:pt x="2558" y="1682"/>
                    <a:pt x="2579" y="1633"/>
                    <a:pt x="2012" y="1093"/>
                  </a:cubicBezTo>
                  <a:cubicBezTo>
                    <a:pt x="2126" y="822"/>
                    <a:pt x="2249" y="495"/>
                    <a:pt x="2237" y="387"/>
                  </a:cubicBezTo>
                  <a:cubicBezTo>
                    <a:pt x="2234" y="341"/>
                    <a:pt x="2197" y="285"/>
                    <a:pt x="2107" y="285"/>
                  </a:cubicBezTo>
                  <a:cubicBezTo>
                    <a:pt x="2040" y="285"/>
                    <a:pt x="1895" y="313"/>
                    <a:pt x="1423" y="550"/>
                  </a:cubicBezTo>
                  <a:cubicBezTo>
                    <a:pt x="1198" y="350"/>
                    <a:pt x="843" y="42"/>
                    <a:pt x="775" y="8"/>
                  </a:cubicBezTo>
                  <a:cubicBezTo>
                    <a:pt x="762" y="3"/>
                    <a:pt x="749" y="0"/>
                    <a:pt x="7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2256;p22"/>
            <p:cNvSpPr/>
            <p:nvPr/>
          </p:nvSpPr>
          <p:spPr>
            <a:xfrm>
              <a:off x="8393112" y="4809624"/>
              <a:ext cx="71582" cy="71518"/>
            </a:xfrm>
            <a:custGeom>
              <a:avLst/>
              <a:gdLst/>
              <a:ahLst/>
              <a:cxnLst/>
              <a:rect l="l" t="t" r="r" b="b"/>
              <a:pathLst>
                <a:path w="1124" h="1123" extrusionOk="0">
                  <a:moveTo>
                    <a:pt x="562" y="164"/>
                  </a:moveTo>
                  <a:cubicBezTo>
                    <a:pt x="781" y="167"/>
                    <a:pt x="957" y="346"/>
                    <a:pt x="957" y="565"/>
                  </a:cubicBezTo>
                  <a:cubicBezTo>
                    <a:pt x="957" y="784"/>
                    <a:pt x="778" y="959"/>
                    <a:pt x="559" y="959"/>
                  </a:cubicBezTo>
                  <a:cubicBezTo>
                    <a:pt x="340" y="959"/>
                    <a:pt x="164" y="780"/>
                    <a:pt x="164" y="561"/>
                  </a:cubicBezTo>
                  <a:cubicBezTo>
                    <a:pt x="164" y="339"/>
                    <a:pt x="343" y="164"/>
                    <a:pt x="562" y="164"/>
                  </a:cubicBezTo>
                  <a:close/>
                  <a:moveTo>
                    <a:pt x="562" y="0"/>
                  </a:moveTo>
                  <a:cubicBezTo>
                    <a:pt x="254" y="0"/>
                    <a:pt x="1" y="250"/>
                    <a:pt x="1" y="561"/>
                  </a:cubicBezTo>
                  <a:cubicBezTo>
                    <a:pt x="1" y="870"/>
                    <a:pt x="250" y="1120"/>
                    <a:pt x="562" y="1123"/>
                  </a:cubicBezTo>
                  <a:cubicBezTo>
                    <a:pt x="873" y="1120"/>
                    <a:pt x="1123" y="870"/>
                    <a:pt x="1123" y="561"/>
                  </a:cubicBezTo>
                  <a:cubicBezTo>
                    <a:pt x="1123" y="250"/>
                    <a:pt x="870" y="0"/>
                    <a:pt x="5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2257;p22"/>
            <p:cNvSpPr/>
            <p:nvPr/>
          </p:nvSpPr>
          <p:spPr>
            <a:xfrm>
              <a:off x="7189108" y="4655130"/>
              <a:ext cx="71391" cy="71582"/>
            </a:xfrm>
            <a:custGeom>
              <a:avLst/>
              <a:gdLst/>
              <a:ahLst/>
              <a:cxnLst/>
              <a:rect l="l" t="t" r="r" b="b"/>
              <a:pathLst>
                <a:path w="1121" h="1124" extrusionOk="0">
                  <a:moveTo>
                    <a:pt x="562" y="164"/>
                  </a:moveTo>
                  <a:cubicBezTo>
                    <a:pt x="781" y="167"/>
                    <a:pt x="957" y="346"/>
                    <a:pt x="957" y="565"/>
                  </a:cubicBezTo>
                  <a:cubicBezTo>
                    <a:pt x="957" y="784"/>
                    <a:pt x="778" y="960"/>
                    <a:pt x="559" y="960"/>
                  </a:cubicBezTo>
                  <a:cubicBezTo>
                    <a:pt x="340" y="960"/>
                    <a:pt x="164" y="781"/>
                    <a:pt x="164" y="562"/>
                  </a:cubicBezTo>
                  <a:cubicBezTo>
                    <a:pt x="164" y="343"/>
                    <a:pt x="343" y="164"/>
                    <a:pt x="562" y="164"/>
                  </a:cubicBezTo>
                  <a:close/>
                  <a:moveTo>
                    <a:pt x="559" y="1"/>
                  </a:moveTo>
                  <a:cubicBezTo>
                    <a:pt x="251" y="1"/>
                    <a:pt x="1" y="251"/>
                    <a:pt x="1" y="562"/>
                  </a:cubicBezTo>
                  <a:cubicBezTo>
                    <a:pt x="1" y="871"/>
                    <a:pt x="251" y="1120"/>
                    <a:pt x="559" y="1124"/>
                  </a:cubicBezTo>
                  <a:lnTo>
                    <a:pt x="562" y="1124"/>
                  </a:lnTo>
                  <a:cubicBezTo>
                    <a:pt x="870" y="1120"/>
                    <a:pt x="1120" y="871"/>
                    <a:pt x="1120" y="562"/>
                  </a:cubicBezTo>
                  <a:cubicBezTo>
                    <a:pt x="1120" y="251"/>
                    <a:pt x="870" y="1"/>
                    <a:pt x="5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8" name="Google Shape;2258;p22"/>
            <p:cNvSpPr/>
            <p:nvPr/>
          </p:nvSpPr>
          <p:spPr>
            <a:xfrm>
              <a:off x="8755482" y="4489385"/>
              <a:ext cx="71327" cy="71327"/>
            </a:xfrm>
            <a:custGeom>
              <a:avLst/>
              <a:gdLst/>
              <a:ahLst/>
              <a:cxnLst/>
              <a:rect l="l" t="t" r="r" b="b"/>
              <a:pathLst>
                <a:path w="1120" h="1120" extrusionOk="0">
                  <a:moveTo>
                    <a:pt x="563" y="164"/>
                  </a:moveTo>
                  <a:cubicBezTo>
                    <a:pt x="781" y="165"/>
                    <a:pt x="959" y="343"/>
                    <a:pt x="956" y="562"/>
                  </a:cubicBezTo>
                  <a:cubicBezTo>
                    <a:pt x="956" y="781"/>
                    <a:pt x="778" y="960"/>
                    <a:pt x="559" y="960"/>
                  </a:cubicBezTo>
                  <a:cubicBezTo>
                    <a:pt x="340" y="960"/>
                    <a:pt x="164" y="781"/>
                    <a:pt x="164" y="559"/>
                  </a:cubicBezTo>
                  <a:cubicBezTo>
                    <a:pt x="164" y="340"/>
                    <a:pt x="342" y="165"/>
                    <a:pt x="563" y="164"/>
                  </a:cubicBezTo>
                  <a:close/>
                  <a:moveTo>
                    <a:pt x="562" y="0"/>
                  </a:moveTo>
                  <a:cubicBezTo>
                    <a:pt x="250" y="0"/>
                    <a:pt x="0" y="250"/>
                    <a:pt x="0" y="559"/>
                  </a:cubicBezTo>
                  <a:cubicBezTo>
                    <a:pt x="0" y="870"/>
                    <a:pt x="250" y="1120"/>
                    <a:pt x="559" y="1120"/>
                  </a:cubicBezTo>
                  <a:lnTo>
                    <a:pt x="562" y="1120"/>
                  </a:lnTo>
                  <a:cubicBezTo>
                    <a:pt x="870" y="1120"/>
                    <a:pt x="1120" y="870"/>
                    <a:pt x="1120" y="559"/>
                  </a:cubicBezTo>
                  <a:cubicBezTo>
                    <a:pt x="1120" y="250"/>
                    <a:pt x="870" y="0"/>
                    <a:pt x="5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Google Shape;2259;p22"/>
            <p:cNvSpPr/>
            <p:nvPr/>
          </p:nvSpPr>
          <p:spPr>
            <a:xfrm>
              <a:off x="8619310" y="3724289"/>
              <a:ext cx="71582" cy="71391"/>
            </a:xfrm>
            <a:custGeom>
              <a:avLst/>
              <a:gdLst/>
              <a:ahLst/>
              <a:cxnLst/>
              <a:rect l="l" t="t" r="r" b="b"/>
              <a:pathLst>
                <a:path w="1124" h="1121" extrusionOk="0">
                  <a:moveTo>
                    <a:pt x="565" y="164"/>
                  </a:moveTo>
                  <a:cubicBezTo>
                    <a:pt x="670" y="164"/>
                    <a:pt x="769" y="208"/>
                    <a:pt x="843" y="282"/>
                  </a:cubicBezTo>
                  <a:cubicBezTo>
                    <a:pt x="1092" y="535"/>
                    <a:pt x="913" y="960"/>
                    <a:pt x="562" y="960"/>
                  </a:cubicBezTo>
                  <a:cubicBezTo>
                    <a:pt x="340" y="960"/>
                    <a:pt x="164" y="781"/>
                    <a:pt x="164" y="559"/>
                  </a:cubicBezTo>
                  <a:cubicBezTo>
                    <a:pt x="167" y="340"/>
                    <a:pt x="346" y="164"/>
                    <a:pt x="565" y="164"/>
                  </a:cubicBezTo>
                  <a:close/>
                  <a:moveTo>
                    <a:pt x="562" y="1"/>
                  </a:moveTo>
                  <a:cubicBezTo>
                    <a:pt x="250" y="1"/>
                    <a:pt x="1" y="251"/>
                    <a:pt x="1" y="559"/>
                  </a:cubicBezTo>
                  <a:cubicBezTo>
                    <a:pt x="1" y="871"/>
                    <a:pt x="250" y="1121"/>
                    <a:pt x="559" y="1121"/>
                  </a:cubicBezTo>
                  <a:lnTo>
                    <a:pt x="562" y="1121"/>
                  </a:lnTo>
                  <a:cubicBezTo>
                    <a:pt x="870" y="1121"/>
                    <a:pt x="1123" y="871"/>
                    <a:pt x="1120" y="559"/>
                  </a:cubicBezTo>
                  <a:cubicBezTo>
                    <a:pt x="1120" y="251"/>
                    <a:pt x="870" y="1"/>
                    <a:pt x="5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0" name="Google Shape;2260;p22"/>
            <p:cNvSpPr/>
            <p:nvPr/>
          </p:nvSpPr>
          <p:spPr>
            <a:xfrm>
              <a:off x="3951168" y="4919881"/>
              <a:ext cx="115525" cy="116098"/>
            </a:xfrm>
            <a:custGeom>
              <a:avLst/>
              <a:gdLst/>
              <a:ahLst/>
              <a:cxnLst/>
              <a:rect l="l" t="t" r="r" b="b"/>
              <a:pathLst>
                <a:path w="1814" h="1823" extrusionOk="0">
                  <a:moveTo>
                    <a:pt x="969" y="234"/>
                  </a:moveTo>
                  <a:cubicBezTo>
                    <a:pt x="991" y="315"/>
                    <a:pt x="1018" y="416"/>
                    <a:pt x="1034" y="484"/>
                  </a:cubicBezTo>
                  <a:cubicBezTo>
                    <a:pt x="1077" y="666"/>
                    <a:pt x="1089" y="706"/>
                    <a:pt x="1111" y="737"/>
                  </a:cubicBezTo>
                  <a:cubicBezTo>
                    <a:pt x="1132" y="768"/>
                    <a:pt x="1166" y="783"/>
                    <a:pt x="1345" y="845"/>
                  </a:cubicBezTo>
                  <a:cubicBezTo>
                    <a:pt x="1410" y="870"/>
                    <a:pt x="1506" y="904"/>
                    <a:pt x="1577" y="935"/>
                  </a:cubicBezTo>
                  <a:cubicBezTo>
                    <a:pt x="1478" y="978"/>
                    <a:pt x="1311" y="1039"/>
                    <a:pt x="1169" y="1092"/>
                  </a:cubicBezTo>
                  <a:cubicBezTo>
                    <a:pt x="1148" y="1098"/>
                    <a:pt x="1129" y="1113"/>
                    <a:pt x="1120" y="1135"/>
                  </a:cubicBezTo>
                  <a:cubicBezTo>
                    <a:pt x="1049" y="1302"/>
                    <a:pt x="960" y="1490"/>
                    <a:pt x="901" y="1595"/>
                  </a:cubicBezTo>
                  <a:cubicBezTo>
                    <a:pt x="861" y="1481"/>
                    <a:pt x="802" y="1280"/>
                    <a:pt x="759" y="1107"/>
                  </a:cubicBezTo>
                  <a:cubicBezTo>
                    <a:pt x="753" y="1076"/>
                    <a:pt x="728" y="1052"/>
                    <a:pt x="698" y="1046"/>
                  </a:cubicBezTo>
                  <a:cubicBezTo>
                    <a:pt x="528" y="1015"/>
                    <a:pt x="334" y="972"/>
                    <a:pt x="226" y="941"/>
                  </a:cubicBezTo>
                  <a:cubicBezTo>
                    <a:pt x="392" y="854"/>
                    <a:pt x="565" y="774"/>
                    <a:pt x="738" y="706"/>
                  </a:cubicBezTo>
                  <a:cubicBezTo>
                    <a:pt x="759" y="697"/>
                    <a:pt x="775" y="682"/>
                    <a:pt x="784" y="660"/>
                  </a:cubicBezTo>
                  <a:cubicBezTo>
                    <a:pt x="839" y="515"/>
                    <a:pt x="901" y="373"/>
                    <a:pt x="969" y="234"/>
                  </a:cubicBezTo>
                  <a:close/>
                  <a:moveTo>
                    <a:pt x="987" y="0"/>
                  </a:moveTo>
                  <a:cubicBezTo>
                    <a:pt x="938" y="0"/>
                    <a:pt x="864" y="0"/>
                    <a:pt x="645" y="571"/>
                  </a:cubicBezTo>
                  <a:cubicBezTo>
                    <a:pt x="37" y="814"/>
                    <a:pt x="16" y="895"/>
                    <a:pt x="7" y="928"/>
                  </a:cubicBezTo>
                  <a:cubicBezTo>
                    <a:pt x="0" y="956"/>
                    <a:pt x="7" y="984"/>
                    <a:pt x="22" y="1009"/>
                  </a:cubicBezTo>
                  <a:cubicBezTo>
                    <a:pt x="37" y="1030"/>
                    <a:pt x="84" y="1092"/>
                    <a:pt x="614" y="1197"/>
                  </a:cubicBezTo>
                  <a:cubicBezTo>
                    <a:pt x="775" y="1823"/>
                    <a:pt x="830" y="1823"/>
                    <a:pt x="889" y="1823"/>
                  </a:cubicBezTo>
                  <a:lnTo>
                    <a:pt x="895" y="1823"/>
                  </a:lnTo>
                  <a:cubicBezTo>
                    <a:pt x="944" y="1820"/>
                    <a:pt x="1000" y="1817"/>
                    <a:pt x="1256" y="1231"/>
                  </a:cubicBezTo>
                  <a:cubicBezTo>
                    <a:pt x="1413" y="1175"/>
                    <a:pt x="1715" y="1064"/>
                    <a:pt x="1780" y="1006"/>
                  </a:cubicBezTo>
                  <a:cubicBezTo>
                    <a:pt x="1802" y="984"/>
                    <a:pt x="1814" y="950"/>
                    <a:pt x="1811" y="919"/>
                  </a:cubicBezTo>
                  <a:cubicBezTo>
                    <a:pt x="1796" y="845"/>
                    <a:pt x="1715" y="805"/>
                    <a:pt x="1404" y="694"/>
                  </a:cubicBezTo>
                  <a:cubicBezTo>
                    <a:pt x="1345" y="672"/>
                    <a:pt x="1274" y="648"/>
                    <a:pt x="1240" y="632"/>
                  </a:cubicBezTo>
                  <a:cubicBezTo>
                    <a:pt x="1231" y="598"/>
                    <a:pt x="1209" y="515"/>
                    <a:pt x="1194" y="447"/>
                  </a:cubicBezTo>
                  <a:cubicBezTo>
                    <a:pt x="1139" y="228"/>
                    <a:pt x="1105" y="93"/>
                    <a:pt x="1065" y="40"/>
                  </a:cubicBezTo>
                  <a:cubicBezTo>
                    <a:pt x="1046" y="15"/>
                    <a:pt x="1018" y="3"/>
                    <a:pt x="9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61" name="Google Shape;2261;p22"/>
            <p:cNvGrpSpPr/>
            <p:nvPr/>
          </p:nvGrpSpPr>
          <p:grpSpPr>
            <a:xfrm>
              <a:off x="8356416" y="4075327"/>
              <a:ext cx="299552" cy="265537"/>
              <a:chOff x="8792070" y="4843090"/>
              <a:chExt cx="142474" cy="126290"/>
            </a:xfrm>
          </p:grpSpPr>
          <p:sp>
            <p:nvSpPr>
              <p:cNvPr id="2262" name="Google Shape;2262;p22"/>
              <p:cNvSpPr/>
              <p:nvPr/>
            </p:nvSpPr>
            <p:spPr>
              <a:xfrm>
                <a:off x="8835905" y="4843090"/>
                <a:ext cx="69128" cy="58982"/>
              </a:xfrm>
              <a:custGeom>
                <a:avLst/>
                <a:gdLst/>
                <a:ahLst/>
                <a:cxnLst/>
                <a:rect l="l" t="t" r="r" b="b"/>
                <a:pathLst>
                  <a:path w="1935" h="1651" extrusionOk="0">
                    <a:moveTo>
                      <a:pt x="926" y="796"/>
                    </a:moveTo>
                    <a:cubicBezTo>
                      <a:pt x="947" y="848"/>
                      <a:pt x="960" y="904"/>
                      <a:pt x="966" y="959"/>
                    </a:cubicBezTo>
                    <a:cubicBezTo>
                      <a:pt x="958" y="961"/>
                      <a:pt x="950" y="962"/>
                      <a:pt x="941" y="962"/>
                    </a:cubicBezTo>
                    <a:cubicBezTo>
                      <a:pt x="933" y="962"/>
                      <a:pt x="924" y="961"/>
                      <a:pt x="917" y="959"/>
                    </a:cubicBezTo>
                    <a:cubicBezTo>
                      <a:pt x="904" y="938"/>
                      <a:pt x="904" y="882"/>
                      <a:pt x="926" y="796"/>
                    </a:cubicBezTo>
                    <a:close/>
                    <a:moveTo>
                      <a:pt x="1472" y="164"/>
                    </a:moveTo>
                    <a:cubicBezTo>
                      <a:pt x="1537" y="164"/>
                      <a:pt x="1595" y="194"/>
                      <a:pt x="1635" y="241"/>
                    </a:cubicBezTo>
                    <a:cubicBezTo>
                      <a:pt x="1725" y="327"/>
                      <a:pt x="1771" y="447"/>
                      <a:pt x="1765" y="571"/>
                    </a:cubicBezTo>
                    <a:cubicBezTo>
                      <a:pt x="1746" y="950"/>
                      <a:pt x="1296" y="1348"/>
                      <a:pt x="1296" y="1348"/>
                    </a:cubicBezTo>
                    <a:cubicBezTo>
                      <a:pt x="1197" y="1431"/>
                      <a:pt x="1074" y="1481"/>
                      <a:pt x="947" y="1487"/>
                    </a:cubicBezTo>
                    <a:cubicBezTo>
                      <a:pt x="565" y="1487"/>
                      <a:pt x="275" y="999"/>
                      <a:pt x="210" y="645"/>
                    </a:cubicBezTo>
                    <a:cubicBezTo>
                      <a:pt x="183" y="491"/>
                      <a:pt x="189" y="312"/>
                      <a:pt x="297" y="272"/>
                    </a:cubicBezTo>
                    <a:cubicBezTo>
                      <a:pt x="328" y="262"/>
                      <a:pt x="358" y="256"/>
                      <a:pt x="389" y="256"/>
                    </a:cubicBezTo>
                    <a:cubicBezTo>
                      <a:pt x="559" y="256"/>
                      <a:pt x="722" y="423"/>
                      <a:pt x="827" y="592"/>
                    </a:cubicBezTo>
                    <a:cubicBezTo>
                      <a:pt x="778" y="710"/>
                      <a:pt x="704" y="922"/>
                      <a:pt x="781" y="1046"/>
                    </a:cubicBezTo>
                    <a:cubicBezTo>
                      <a:pt x="815" y="1098"/>
                      <a:pt x="867" y="1125"/>
                      <a:pt x="932" y="1125"/>
                    </a:cubicBezTo>
                    <a:cubicBezTo>
                      <a:pt x="956" y="1125"/>
                      <a:pt x="982" y="1121"/>
                      <a:pt x="1009" y="1114"/>
                    </a:cubicBezTo>
                    <a:cubicBezTo>
                      <a:pt x="1052" y="1101"/>
                      <a:pt x="1086" y="1070"/>
                      <a:pt x="1105" y="1027"/>
                    </a:cubicBezTo>
                    <a:cubicBezTo>
                      <a:pt x="1148" y="916"/>
                      <a:pt x="1086" y="734"/>
                      <a:pt x="1009" y="586"/>
                    </a:cubicBezTo>
                    <a:cubicBezTo>
                      <a:pt x="1123" y="370"/>
                      <a:pt x="1311" y="164"/>
                      <a:pt x="1472" y="164"/>
                    </a:cubicBezTo>
                    <a:close/>
                    <a:moveTo>
                      <a:pt x="1472" y="0"/>
                    </a:moveTo>
                    <a:cubicBezTo>
                      <a:pt x="1247" y="0"/>
                      <a:pt x="1043" y="210"/>
                      <a:pt x="914" y="429"/>
                    </a:cubicBezTo>
                    <a:cubicBezTo>
                      <a:pt x="809" y="287"/>
                      <a:pt x="624" y="93"/>
                      <a:pt x="389" y="93"/>
                    </a:cubicBezTo>
                    <a:cubicBezTo>
                      <a:pt x="337" y="93"/>
                      <a:pt x="287" y="102"/>
                      <a:pt x="241" y="120"/>
                    </a:cubicBezTo>
                    <a:cubicBezTo>
                      <a:pt x="72" y="185"/>
                      <a:pt x="1" y="392"/>
                      <a:pt x="50" y="676"/>
                    </a:cubicBezTo>
                    <a:cubicBezTo>
                      <a:pt x="124" y="1067"/>
                      <a:pt x="457" y="1650"/>
                      <a:pt x="947" y="1650"/>
                    </a:cubicBezTo>
                    <a:cubicBezTo>
                      <a:pt x="1099" y="1650"/>
                      <a:pt x="1250" y="1589"/>
                      <a:pt x="1398" y="1471"/>
                    </a:cubicBezTo>
                    <a:cubicBezTo>
                      <a:pt x="1419" y="1453"/>
                      <a:pt x="1907" y="1027"/>
                      <a:pt x="1925" y="577"/>
                    </a:cubicBezTo>
                    <a:cubicBezTo>
                      <a:pt x="1934" y="410"/>
                      <a:pt x="1873" y="247"/>
                      <a:pt x="1752" y="130"/>
                    </a:cubicBezTo>
                    <a:cubicBezTo>
                      <a:pt x="1682" y="49"/>
                      <a:pt x="1580" y="3"/>
                      <a:pt x="1472" y="0"/>
                    </a:cubicBezTo>
                    <a:close/>
                  </a:path>
                </a:pathLst>
              </a:custGeom>
              <a:solidFill>
                <a:srgbClr val="261D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3" name="Google Shape;2263;p22"/>
              <p:cNvSpPr/>
              <p:nvPr/>
            </p:nvSpPr>
            <p:spPr>
              <a:xfrm>
                <a:off x="8856626" y="4909183"/>
                <a:ext cx="68020" cy="60197"/>
              </a:xfrm>
              <a:custGeom>
                <a:avLst/>
                <a:gdLst/>
                <a:ahLst/>
                <a:cxnLst/>
                <a:rect l="l" t="t" r="r" b="b"/>
                <a:pathLst>
                  <a:path w="1904" h="1685" extrusionOk="0">
                    <a:moveTo>
                      <a:pt x="809" y="676"/>
                    </a:moveTo>
                    <a:cubicBezTo>
                      <a:pt x="821" y="688"/>
                      <a:pt x="836" y="750"/>
                      <a:pt x="830" y="849"/>
                    </a:cubicBezTo>
                    <a:cubicBezTo>
                      <a:pt x="781" y="769"/>
                      <a:pt x="771" y="710"/>
                      <a:pt x="778" y="692"/>
                    </a:cubicBezTo>
                    <a:cubicBezTo>
                      <a:pt x="787" y="685"/>
                      <a:pt x="799" y="679"/>
                      <a:pt x="809" y="676"/>
                    </a:cubicBezTo>
                    <a:close/>
                    <a:moveTo>
                      <a:pt x="784" y="161"/>
                    </a:moveTo>
                    <a:lnTo>
                      <a:pt x="784" y="164"/>
                    </a:lnTo>
                    <a:cubicBezTo>
                      <a:pt x="870" y="164"/>
                      <a:pt x="957" y="183"/>
                      <a:pt x="1037" y="217"/>
                    </a:cubicBezTo>
                    <a:cubicBezTo>
                      <a:pt x="1043" y="220"/>
                      <a:pt x="1583" y="476"/>
                      <a:pt x="1703" y="837"/>
                    </a:cubicBezTo>
                    <a:cubicBezTo>
                      <a:pt x="1743" y="954"/>
                      <a:pt x="1731" y="1080"/>
                      <a:pt x="1669" y="1188"/>
                    </a:cubicBezTo>
                    <a:cubicBezTo>
                      <a:pt x="1623" y="1274"/>
                      <a:pt x="1558" y="1318"/>
                      <a:pt x="1472" y="1318"/>
                    </a:cubicBezTo>
                    <a:cubicBezTo>
                      <a:pt x="1311" y="1318"/>
                      <a:pt x="1111" y="1176"/>
                      <a:pt x="972" y="1028"/>
                    </a:cubicBezTo>
                    <a:cubicBezTo>
                      <a:pt x="1006" y="864"/>
                      <a:pt x="1015" y="673"/>
                      <a:pt x="941" y="577"/>
                    </a:cubicBezTo>
                    <a:cubicBezTo>
                      <a:pt x="913" y="540"/>
                      <a:pt x="870" y="519"/>
                      <a:pt x="824" y="519"/>
                    </a:cubicBezTo>
                    <a:cubicBezTo>
                      <a:pt x="697" y="522"/>
                      <a:pt x="648" y="587"/>
                      <a:pt x="633" y="624"/>
                    </a:cubicBezTo>
                    <a:cubicBezTo>
                      <a:pt x="568" y="766"/>
                      <a:pt x="704" y="966"/>
                      <a:pt x="790" y="1071"/>
                    </a:cubicBezTo>
                    <a:cubicBezTo>
                      <a:pt x="728" y="1288"/>
                      <a:pt x="596" y="1525"/>
                      <a:pt x="391" y="1525"/>
                    </a:cubicBezTo>
                    <a:cubicBezTo>
                      <a:pt x="383" y="1525"/>
                      <a:pt x="375" y="1525"/>
                      <a:pt x="367" y="1524"/>
                    </a:cubicBezTo>
                    <a:cubicBezTo>
                      <a:pt x="247" y="1512"/>
                      <a:pt x="167" y="1305"/>
                      <a:pt x="179" y="1028"/>
                    </a:cubicBezTo>
                    <a:cubicBezTo>
                      <a:pt x="198" y="608"/>
                      <a:pt x="414" y="161"/>
                      <a:pt x="784" y="161"/>
                    </a:cubicBezTo>
                    <a:close/>
                    <a:moveTo>
                      <a:pt x="784" y="1"/>
                    </a:moveTo>
                    <a:cubicBezTo>
                      <a:pt x="309" y="1"/>
                      <a:pt x="37" y="516"/>
                      <a:pt x="16" y="1022"/>
                    </a:cubicBezTo>
                    <a:cubicBezTo>
                      <a:pt x="0" y="1407"/>
                      <a:pt x="130" y="1666"/>
                      <a:pt x="352" y="1685"/>
                    </a:cubicBezTo>
                    <a:lnTo>
                      <a:pt x="389" y="1685"/>
                    </a:lnTo>
                    <a:cubicBezTo>
                      <a:pt x="651" y="1685"/>
                      <a:pt x="824" y="1456"/>
                      <a:pt x="916" y="1207"/>
                    </a:cubicBezTo>
                    <a:cubicBezTo>
                      <a:pt x="1071" y="1352"/>
                      <a:pt x="1274" y="1481"/>
                      <a:pt x="1469" y="1481"/>
                    </a:cubicBezTo>
                    <a:cubicBezTo>
                      <a:pt x="1570" y="1481"/>
                      <a:pt x="1712" y="1444"/>
                      <a:pt x="1805" y="1265"/>
                    </a:cubicBezTo>
                    <a:cubicBezTo>
                      <a:pt x="1888" y="1120"/>
                      <a:pt x="1903" y="944"/>
                      <a:pt x="1851" y="787"/>
                    </a:cubicBezTo>
                    <a:cubicBezTo>
                      <a:pt x="1709" y="362"/>
                      <a:pt x="1126" y="84"/>
                      <a:pt x="1098" y="69"/>
                    </a:cubicBezTo>
                    <a:cubicBezTo>
                      <a:pt x="997" y="25"/>
                      <a:pt x="892" y="4"/>
                      <a:pt x="784" y="1"/>
                    </a:cubicBezTo>
                    <a:close/>
                  </a:path>
                </a:pathLst>
              </a:custGeom>
              <a:solidFill>
                <a:srgbClr val="261D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4" name="Google Shape;2264;p22"/>
              <p:cNvSpPr/>
              <p:nvPr/>
            </p:nvSpPr>
            <p:spPr>
              <a:xfrm>
                <a:off x="8792070" y="4893678"/>
                <a:ext cx="69092" cy="50086"/>
              </a:xfrm>
              <a:custGeom>
                <a:avLst/>
                <a:gdLst/>
                <a:ahLst/>
                <a:cxnLst/>
                <a:rect l="l" t="t" r="r" b="b"/>
                <a:pathLst>
                  <a:path w="1934" h="1402" extrusionOk="0">
                    <a:moveTo>
                      <a:pt x="1147" y="1"/>
                    </a:moveTo>
                    <a:cubicBezTo>
                      <a:pt x="1058" y="1"/>
                      <a:pt x="963" y="19"/>
                      <a:pt x="867" y="65"/>
                    </a:cubicBezTo>
                    <a:cubicBezTo>
                      <a:pt x="386" y="290"/>
                      <a:pt x="0" y="740"/>
                      <a:pt x="241" y="1042"/>
                    </a:cubicBezTo>
                    <a:cubicBezTo>
                      <a:pt x="397" y="1239"/>
                      <a:pt x="698" y="1401"/>
                      <a:pt x="1009" y="1401"/>
                    </a:cubicBezTo>
                    <a:cubicBezTo>
                      <a:pt x="1176" y="1401"/>
                      <a:pt x="1347" y="1354"/>
                      <a:pt x="1499" y="1240"/>
                    </a:cubicBezTo>
                    <a:cubicBezTo>
                      <a:pt x="1934" y="910"/>
                      <a:pt x="1934" y="416"/>
                      <a:pt x="1789" y="296"/>
                    </a:cubicBezTo>
                    <a:cubicBezTo>
                      <a:pt x="1789" y="296"/>
                      <a:pt x="1508" y="1"/>
                      <a:pt x="114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5" name="Google Shape;2265;p22"/>
              <p:cNvSpPr/>
              <p:nvPr/>
            </p:nvSpPr>
            <p:spPr>
              <a:xfrm>
                <a:off x="8838763" y="4894428"/>
                <a:ext cx="12397" cy="38369"/>
              </a:xfrm>
              <a:custGeom>
                <a:avLst/>
                <a:gdLst/>
                <a:ahLst/>
                <a:cxnLst/>
                <a:rect l="l" t="t" r="r" b="b"/>
                <a:pathLst>
                  <a:path w="347" h="1074" extrusionOk="0">
                    <a:moveTo>
                      <a:pt x="1" y="0"/>
                    </a:moveTo>
                    <a:cubicBezTo>
                      <a:pt x="1" y="1"/>
                      <a:pt x="214" y="957"/>
                      <a:pt x="346" y="1074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6" name="Google Shape;2266;p22"/>
              <p:cNvSpPr/>
              <p:nvPr/>
            </p:nvSpPr>
            <p:spPr>
              <a:xfrm>
                <a:off x="8835262" y="4891285"/>
                <a:ext cx="19863" cy="44370"/>
              </a:xfrm>
              <a:custGeom>
                <a:avLst/>
                <a:gdLst/>
                <a:ahLst/>
                <a:cxnLst/>
                <a:rect l="l" t="t" r="r" b="b"/>
                <a:pathLst>
                  <a:path w="556" h="1242" extrusionOk="0">
                    <a:moveTo>
                      <a:pt x="98" y="0"/>
                    </a:moveTo>
                    <a:cubicBezTo>
                      <a:pt x="50" y="0"/>
                      <a:pt x="1" y="40"/>
                      <a:pt x="19" y="104"/>
                    </a:cubicBezTo>
                    <a:cubicBezTo>
                      <a:pt x="71" y="335"/>
                      <a:pt x="250" y="1097"/>
                      <a:pt x="392" y="1223"/>
                    </a:cubicBezTo>
                    <a:cubicBezTo>
                      <a:pt x="407" y="1236"/>
                      <a:pt x="426" y="1242"/>
                      <a:pt x="447" y="1242"/>
                    </a:cubicBezTo>
                    <a:cubicBezTo>
                      <a:pt x="521" y="1242"/>
                      <a:pt x="555" y="1149"/>
                      <a:pt x="500" y="1100"/>
                    </a:cubicBezTo>
                    <a:cubicBezTo>
                      <a:pt x="429" y="1038"/>
                      <a:pt x="278" y="517"/>
                      <a:pt x="176" y="70"/>
                    </a:cubicBezTo>
                    <a:cubicBezTo>
                      <a:pt x="168" y="22"/>
                      <a:pt x="133" y="0"/>
                      <a:pt x="9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7" name="Google Shape;2267;p22"/>
              <p:cNvSpPr/>
              <p:nvPr/>
            </p:nvSpPr>
            <p:spPr>
              <a:xfrm>
                <a:off x="8821794" y="4897286"/>
                <a:ext cx="16255" cy="44978"/>
              </a:xfrm>
              <a:custGeom>
                <a:avLst/>
                <a:gdLst/>
                <a:ahLst/>
                <a:cxnLst/>
                <a:rect l="l" t="t" r="r" b="b"/>
                <a:pathLst>
                  <a:path w="455" h="1259" extrusionOk="0">
                    <a:moveTo>
                      <a:pt x="1" y="1"/>
                    </a:moveTo>
                    <a:cubicBezTo>
                      <a:pt x="1" y="1"/>
                      <a:pt x="285" y="1111"/>
                      <a:pt x="454" y="1259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8" name="Google Shape;2268;p22"/>
              <p:cNvSpPr/>
              <p:nvPr/>
            </p:nvSpPr>
            <p:spPr>
              <a:xfrm>
                <a:off x="8818150" y="4894143"/>
                <a:ext cx="23864" cy="51122"/>
              </a:xfrm>
              <a:custGeom>
                <a:avLst/>
                <a:gdLst/>
                <a:ahLst/>
                <a:cxnLst/>
                <a:rect l="l" t="t" r="r" b="b"/>
                <a:pathLst>
                  <a:path w="668" h="1431" extrusionOk="0">
                    <a:moveTo>
                      <a:pt x="103" y="1"/>
                    </a:moveTo>
                    <a:cubicBezTo>
                      <a:pt x="52" y="1"/>
                      <a:pt x="1" y="43"/>
                      <a:pt x="23" y="110"/>
                    </a:cubicBezTo>
                    <a:cubicBezTo>
                      <a:pt x="72" y="298"/>
                      <a:pt x="325" y="1251"/>
                      <a:pt x="504" y="1409"/>
                    </a:cubicBezTo>
                    <a:cubicBezTo>
                      <a:pt x="519" y="1421"/>
                      <a:pt x="538" y="1427"/>
                      <a:pt x="556" y="1427"/>
                    </a:cubicBezTo>
                    <a:lnTo>
                      <a:pt x="556" y="1430"/>
                    </a:lnTo>
                    <a:cubicBezTo>
                      <a:pt x="630" y="1430"/>
                      <a:pt x="667" y="1338"/>
                      <a:pt x="612" y="1288"/>
                    </a:cubicBezTo>
                    <a:cubicBezTo>
                      <a:pt x="507" y="1196"/>
                      <a:pt x="297" y="520"/>
                      <a:pt x="180" y="70"/>
                    </a:cubicBezTo>
                    <a:cubicBezTo>
                      <a:pt x="172" y="22"/>
                      <a:pt x="138" y="1"/>
                      <a:pt x="10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9" name="Google Shape;2269;p22"/>
              <p:cNvSpPr/>
              <p:nvPr/>
            </p:nvSpPr>
            <p:spPr>
              <a:xfrm>
                <a:off x="8888458" y="4866562"/>
                <a:ext cx="33189" cy="34296"/>
              </a:xfrm>
              <a:custGeom>
                <a:avLst/>
                <a:gdLst/>
                <a:ahLst/>
                <a:cxnLst/>
                <a:rect l="l" t="t" r="r" b="b"/>
                <a:pathLst>
                  <a:path w="929" h="960" extrusionOk="0">
                    <a:moveTo>
                      <a:pt x="841" y="1"/>
                    </a:moveTo>
                    <a:cubicBezTo>
                      <a:pt x="805" y="1"/>
                      <a:pt x="770" y="22"/>
                      <a:pt x="763" y="68"/>
                    </a:cubicBezTo>
                    <a:cubicBezTo>
                      <a:pt x="682" y="679"/>
                      <a:pt x="118" y="796"/>
                      <a:pt x="96" y="799"/>
                    </a:cubicBezTo>
                    <a:cubicBezTo>
                      <a:pt x="1" y="817"/>
                      <a:pt x="13" y="959"/>
                      <a:pt x="112" y="959"/>
                    </a:cubicBezTo>
                    <a:lnTo>
                      <a:pt x="127" y="959"/>
                    </a:lnTo>
                    <a:cubicBezTo>
                      <a:pt x="133" y="956"/>
                      <a:pt x="824" y="820"/>
                      <a:pt x="923" y="90"/>
                    </a:cubicBezTo>
                    <a:cubicBezTo>
                      <a:pt x="928" y="32"/>
                      <a:pt x="884" y="1"/>
                      <a:pt x="84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0" name="Google Shape;2270;p22"/>
              <p:cNvSpPr/>
              <p:nvPr/>
            </p:nvSpPr>
            <p:spPr>
              <a:xfrm>
                <a:off x="8810218" y="4907861"/>
                <a:ext cx="12825" cy="35511"/>
              </a:xfrm>
              <a:custGeom>
                <a:avLst/>
                <a:gdLst/>
                <a:ahLst/>
                <a:cxnLst/>
                <a:rect l="l" t="t" r="r" b="b"/>
                <a:pathLst>
                  <a:path w="359" h="994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" y="1"/>
                      <a:pt x="143" y="827"/>
                      <a:pt x="359" y="994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1" name="Google Shape;2271;p22"/>
              <p:cNvSpPr/>
              <p:nvPr/>
            </p:nvSpPr>
            <p:spPr>
              <a:xfrm>
                <a:off x="8806824" y="4904860"/>
                <a:ext cx="20185" cy="41512"/>
              </a:xfrm>
              <a:custGeom>
                <a:avLst/>
                <a:gdLst/>
                <a:ahLst/>
                <a:cxnLst/>
                <a:rect l="l" t="t" r="r" b="b"/>
                <a:pathLst>
                  <a:path w="565" h="1162" extrusionOk="0">
                    <a:moveTo>
                      <a:pt x="96" y="0"/>
                    </a:moveTo>
                    <a:cubicBezTo>
                      <a:pt x="48" y="0"/>
                      <a:pt x="0" y="37"/>
                      <a:pt x="16" y="100"/>
                    </a:cubicBezTo>
                    <a:cubicBezTo>
                      <a:pt x="31" y="186"/>
                      <a:pt x="173" y="961"/>
                      <a:pt x="404" y="1143"/>
                    </a:cubicBezTo>
                    <a:cubicBezTo>
                      <a:pt x="420" y="1155"/>
                      <a:pt x="435" y="1161"/>
                      <a:pt x="454" y="1161"/>
                    </a:cubicBezTo>
                    <a:cubicBezTo>
                      <a:pt x="531" y="1161"/>
                      <a:pt x="565" y="1062"/>
                      <a:pt x="503" y="1016"/>
                    </a:cubicBezTo>
                    <a:cubicBezTo>
                      <a:pt x="364" y="908"/>
                      <a:pt x="229" y="381"/>
                      <a:pt x="176" y="72"/>
                    </a:cubicBezTo>
                    <a:cubicBezTo>
                      <a:pt x="169" y="23"/>
                      <a:pt x="133" y="0"/>
                      <a:pt x="9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2" name="Google Shape;2272;p22"/>
              <p:cNvSpPr/>
              <p:nvPr/>
            </p:nvSpPr>
            <p:spPr>
              <a:xfrm>
                <a:off x="8888387" y="4899466"/>
                <a:ext cx="46157" cy="17898"/>
              </a:xfrm>
              <a:custGeom>
                <a:avLst/>
                <a:gdLst/>
                <a:ahLst/>
                <a:cxnLst/>
                <a:rect l="l" t="t" r="r" b="b"/>
                <a:pathLst>
                  <a:path w="1292" h="501" extrusionOk="0">
                    <a:moveTo>
                      <a:pt x="514" y="1"/>
                    </a:moveTo>
                    <a:cubicBezTo>
                      <a:pt x="390" y="1"/>
                      <a:pt x="249" y="22"/>
                      <a:pt x="92" y="75"/>
                    </a:cubicBezTo>
                    <a:cubicBezTo>
                      <a:pt x="0" y="106"/>
                      <a:pt x="34" y="234"/>
                      <a:pt x="116" y="234"/>
                    </a:cubicBezTo>
                    <a:cubicBezTo>
                      <a:pt x="125" y="234"/>
                      <a:pt x="135" y="233"/>
                      <a:pt x="145" y="230"/>
                    </a:cubicBezTo>
                    <a:cubicBezTo>
                      <a:pt x="286" y="182"/>
                      <a:pt x="410" y="163"/>
                      <a:pt x="518" y="163"/>
                    </a:cubicBezTo>
                    <a:cubicBezTo>
                      <a:pt x="937" y="163"/>
                      <a:pt x="1122" y="446"/>
                      <a:pt x="1132" y="461"/>
                    </a:cubicBezTo>
                    <a:cubicBezTo>
                      <a:pt x="1147" y="486"/>
                      <a:pt x="1172" y="501"/>
                      <a:pt x="1199" y="501"/>
                    </a:cubicBezTo>
                    <a:cubicBezTo>
                      <a:pt x="1215" y="501"/>
                      <a:pt x="1230" y="495"/>
                      <a:pt x="1243" y="489"/>
                    </a:cubicBezTo>
                    <a:cubicBezTo>
                      <a:pt x="1280" y="464"/>
                      <a:pt x="1292" y="415"/>
                      <a:pt x="1270" y="378"/>
                    </a:cubicBezTo>
                    <a:cubicBezTo>
                      <a:pt x="1268" y="373"/>
                      <a:pt x="1031" y="1"/>
                      <a:pt x="51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273" name="Google Shape;2273;p22"/>
            <p:cNvSpPr/>
            <p:nvPr/>
          </p:nvSpPr>
          <p:spPr>
            <a:xfrm rot="4671195">
              <a:off x="8431922" y="3731298"/>
              <a:ext cx="892202" cy="355826"/>
            </a:xfrm>
            <a:custGeom>
              <a:avLst/>
              <a:gdLst/>
              <a:ahLst/>
              <a:cxnLst/>
              <a:rect l="l" t="t" r="r" b="b"/>
              <a:pathLst>
                <a:path w="14010" h="5587" extrusionOk="0">
                  <a:moveTo>
                    <a:pt x="7628" y="0"/>
                  </a:moveTo>
                  <a:cubicBezTo>
                    <a:pt x="7582" y="0"/>
                    <a:pt x="7548" y="38"/>
                    <a:pt x="7548" y="84"/>
                  </a:cubicBezTo>
                  <a:cubicBezTo>
                    <a:pt x="7551" y="127"/>
                    <a:pt x="7588" y="158"/>
                    <a:pt x="7631" y="161"/>
                  </a:cubicBezTo>
                  <a:lnTo>
                    <a:pt x="7693" y="161"/>
                  </a:lnTo>
                  <a:cubicBezTo>
                    <a:pt x="7776" y="161"/>
                    <a:pt x="7862" y="164"/>
                    <a:pt x="7946" y="170"/>
                  </a:cubicBezTo>
                  <a:lnTo>
                    <a:pt x="7952" y="170"/>
                  </a:lnTo>
                  <a:lnTo>
                    <a:pt x="7952" y="173"/>
                  </a:lnTo>
                  <a:cubicBezTo>
                    <a:pt x="8054" y="170"/>
                    <a:pt x="8060" y="22"/>
                    <a:pt x="7958" y="10"/>
                  </a:cubicBezTo>
                  <a:cubicBezTo>
                    <a:pt x="7872" y="4"/>
                    <a:pt x="7782" y="0"/>
                    <a:pt x="7693" y="0"/>
                  </a:cubicBezTo>
                  <a:close/>
                  <a:moveTo>
                    <a:pt x="7306" y="21"/>
                  </a:moveTo>
                  <a:cubicBezTo>
                    <a:pt x="7302" y="21"/>
                    <a:pt x="7299" y="22"/>
                    <a:pt x="7295" y="22"/>
                  </a:cubicBezTo>
                  <a:cubicBezTo>
                    <a:pt x="7187" y="34"/>
                    <a:pt x="7079" y="53"/>
                    <a:pt x="6971" y="75"/>
                  </a:cubicBezTo>
                  <a:cubicBezTo>
                    <a:pt x="6879" y="96"/>
                    <a:pt x="6891" y="235"/>
                    <a:pt x="6990" y="235"/>
                  </a:cubicBezTo>
                  <a:lnTo>
                    <a:pt x="7005" y="235"/>
                  </a:lnTo>
                  <a:cubicBezTo>
                    <a:pt x="7107" y="213"/>
                    <a:pt x="7212" y="195"/>
                    <a:pt x="7320" y="182"/>
                  </a:cubicBezTo>
                  <a:cubicBezTo>
                    <a:pt x="7363" y="173"/>
                    <a:pt x="7394" y="133"/>
                    <a:pt x="7387" y="90"/>
                  </a:cubicBezTo>
                  <a:cubicBezTo>
                    <a:pt x="7379" y="50"/>
                    <a:pt x="7345" y="21"/>
                    <a:pt x="7306" y="21"/>
                  </a:cubicBezTo>
                  <a:close/>
                  <a:moveTo>
                    <a:pt x="8269" y="54"/>
                  </a:moveTo>
                  <a:cubicBezTo>
                    <a:pt x="8180" y="54"/>
                    <a:pt x="8159" y="196"/>
                    <a:pt x="8257" y="216"/>
                  </a:cubicBezTo>
                  <a:cubicBezTo>
                    <a:pt x="8359" y="235"/>
                    <a:pt x="8461" y="263"/>
                    <a:pt x="8560" y="294"/>
                  </a:cubicBezTo>
                  <a:cubicBezTo>
                    <a:pt x="8569" y="297"/>
                    <a:pt x="8578" y="297"/>
                    <a:pt x="8587" y="297"/>
                  </a:cubicBezTo>
                  <a:lnTo>
                    <a:pt x="8587" y="300"/>
                  </a:lnTo>
                  <a:cubicBezTo>
                    <a:pt x="8680" y="300"/>
                    <a:pt x="8698" y="170"/>
                    <a:pt x="8612" y="139"/>
                  </a:cubicBezTo>
                  <a:cubicBezTo>
                    <a:pt x="8504" y="105"/>
                    <a:pt x="8399" y="78"/>
                    <a:pt x="8288" y="56"/>
                  </a:cubicBezTo>
                  <a:cubicBezTo>
                    <a:pt x="8282" y="55"/>
                    <a:pt x="8275" y="54"/>
                    <a:pt x="8269" y="54"/>
                  </a:cubicBezTo>
                  <a:close/>
                  <a:moveTo>
                    <a:pt x="3122" y="157"/>
                  </a:moveTo>
                  <a:cubicBezTo>
                    <a:pt x="3039" y="157"/>
                    <a:pt x="2955" y="160"/>
                    <a:pt x="2872" y="167"/>
                  </a:cubicBezTo>
                  <a:cubicBezTo>
                    <a:pt x="2770" y="176"/>
                    <a:pt x="2776" y="327"/>
                    <a:pt x="2881" y="327"/>
                  </a:cubicBezTo>
                  <a:lnTo>
                    <a:pt x="2888" y="327"/>
                  </a:lnTo>
                  <a:cubicBezTo>
                    <a:pt x="2955" y="321"/>
                    <a:pt x="3022" y="318"/>
                    <a:pt x="3088" y="318"/>
                  </a:cubicBezTo>
                  <a:cubicBezTo>
                    <a:pt x="3125" y="318"/>
                    <a:pt x="3162" y="319"/>
                    <a:pt x="3199" y="321"/>
                  </a:cubicBezTo>
                  <a:cubicBezTo>
                    <a:pt x="3301" y="318"/>
                    <a:pt x="3307" y="167"/>
                    <a:pt x="3205" y="158"/>
                  </a:cubicBezTo>
                  <a:cubicBezTo>
                    <a:pt x="3177" y="157"/>
                    <a:pt x="3150" y="157"/>
                    <a:pt x="3122" y="157"/>
                  </a:cubicBezTo>
                  <a:close/>
                  <a:moveTo>
                    <a:pt x="6671" y="159"/>
                  </a:moveTo>
                  <a:cubicBezTo>
                    <a:pt x="6664" y="159"/>
                    <a:pt x="6658" y="159"/>
                    <a:pt x="6650" y="161"/>
                  </a:cubicBezTo>
                  <a:cubicBezTo>
                    <a:pt x="6545" y="192"/>
                    <a:pt x="6441" y="229"/>
                    <a:pt x="6339" y="269"/>
                  </a:cubicBezTo>
                  <a:cubicBezTo>
                    <a:pt x="6265" y="306"/>
                    <a:pt x="6286" y="420"/>
                    <a:pt x="6370" y="423"/>
                  </a:cubicBezTo>
                  <a:lnTo>
                    <a:pt x="6373" y="423"/>
                  </a:lnTo>
                  <a:cubicBezTo>
                    <a:pt x="6382" y="423"/>
                    <a:pt x="6391" y="423"/>
                    <a:pt x="6401" y="420"/>
                  </a:cubicBezTo>
                  <a:cubicBezTo>
                    <a:pt x="6499" y="380"/>
                    <a:pt x="6598" y="346"/>
                    <a:pt x="6700" y="315"/>
                  </a:cubicBezTo>
                  <a:cubicBezTo>
                    <a:pt x="6785" y="278"/>
                    <a:pt x="6755" y="159"/>
                    <a:pt x="6671" y="159"/>
                  </a:cubicBezTo>
                  <a:close/>
                  <a:moveTo>
                    <a:pt x="3515" y="195"/>
                  </a:moveTo>
                  <a:cubicBezTo>
                    <a:pt x="3426" y="195"/>
                    <a:pt x="3405" y="341"/>
                    <a:pt x="3507" y="355"/>
                  </a:cubicBezTo>
                  <a:cubicBezTo>
                    <a:pt x="3609" y="377"/>
                    <a:pt x="3711" y="405"/>
                    <a:pt x="3807" y="438"/>
                  </a:cubicBezTo>
                  <a:cubicBezTo>
                    <a:pt x="3816" y="442"/>
                    <a:pt x="3825" y="445"/>
                    <a:pt x="3834" y="445"/>
                  </a:cubicBezTo>
                  <a:cubicBezTo>
                    <a:pt x="3927" y="442"/>
                    <a:pt x="3949" y="318"/>
                    <a:pt x="3862" y="287"/>
                  </a:cubicBezTo>
                  <a:cubicBezTo>
                    <a:pt x="3757" y="247"/>
                    <a:pt x="3649" y="219"/>
                    <a:pt x="3538" y="198"/>
                  </a:cubicBezTo>
                  <a:cubicBezTo>
                    <a:pt x="3530" y="196"/>
                    <a:pt x="3522" y="195"/>
                    <a:pt x="3515" y="195"/>
                  </a:cubicBezTo>
                  <a:close/>
                  <a:moveTo>
                    <a:pt x="2566" y="217"/>
                  </a:moveTo>
                  <a:cubicBezTo>
                    <a:pt x="2560" y="217"/>
                    <a:pt x="2553" y="218"/>
                    <a:pt x="2545" y="219"/>
                  </a:cubicBezTo>
                  <a:cubicBezTo>
                    <a:pt x="2434" y="241"/>
                    <a:pt x="2329" y="272"/>
                    <a:pt x="2224" y="306"/>
                  </a:cubicBezTo>
                  <a:cubicBezTo>
                    <a:pt x="2138" y="334"/>
                    <a:pt x="2157" y="463"/>
                    <a:pt x="2249" y="463"/>
                  </a:cubicBezTo>
                  <a:lnTo>
                    <a:pt x="2249" y="460"/>
                  </a:lnTo>
                  <a:cubicBezTo>
                    <a:pt x="2252" y="461"/>
                    <a:pt x="2255" y="461"/>
                    <a:pt x="2258" y="461"/>
                  </a:cubicBezTo>
                  <a:cubicBezTo>
                    <a:pt x="2263" y="461"/>
                    <a:pt x="2268" y="460"/>
                    <a:pt x="2274" y="460"/>
                  </a:cubicBezTo>
                  <a:cubicBezTo>
                    <a:pt x="2372" y="426"/>
                    <a:pt x="2474" y="398"/>
                    <a:pt x="2579" y="377"/>
                  </a:cubicBezTo>
                  <a:cubicBezTo>
                    <a:pt x="2676" y="357"/>
                    <a:pt x="2654" y="217"/>
                    <a:pt x="2566" y="217"/>
                  </a:cubicBezTo>
                  <a:close/>
                  <a:moveTo>
                    <a:pt x="8883" y="251"/>
                  </a:moveTo>
                  <a:cubicBezTo>
                    <a:pt x="8807" y="251"/>
                    <a:pt x="8770" y="367"/>
                    <a:pt x="8853" y="408"/>
                  </a:cubicBezTo>
                  <a:cubicBezTo>
                    <a:pt x="8948" y="451"/>
                    <a:pt x="9041" y="500"/>
                    <a:pt x="9130" y="553"/>
                  </a:cubicBezTo>
                  <a:cubicBezTo>
                    <a:pt x="9142" y="562"/>
                    <a:pt x="9158" y="565"/>
                    <a:pt x="9173" y="565"/>
                  </a:cubicBezTo>
                  <a:cubicBezTo>
                    <a:pt x="9253" y="565"/>
                    <a:pt x="9284" y="457"/>
                    <a:pt x="9213" y="414"/>
                  </a:cubicBezTo>
                  <a:cubicBezTo>
                    <a:pt x="9121" y="355"/>
                    <a:pt x="9022" y="306"/>
                    <a:pt x="8920" y="260"/>
                  </a:cubicBezTo>
                  <a:cubicBezTo>
                    <a:pt x="8907" y="253"/>
                    <a:pt x="8895" y="251"/>
                    <a:pt x="8883" y="251"/>
                  </a:cubicBezTo>
                  <a:close/>
                  <a:moveTo>
                    <a:pt x="6084" y="391"/>
                  </a:moveTo>
                  <a:cubicBezTo>
                    <a:pt x="6070" y="391"/>
                    <a:pt x="6055" y="395"/>
                    <a:pt x="6040" y="405"/>
                  </a:cubicBezTo>
                  <a:cubicBezTo>
                    <a:pt x="5944" y="454"/>
                    <a:pt x="5845" y="506"/>
                    <a:pt x="5753" y="565"/>
                  </a:cubicBezTo>
                  <a:cubicBezTo>
                    <a:pt x="5716" y="590"/>
                    <a:pt x="5703" y="639"/>
                    <a:pt x="5728" y="676"/>
                  </a:cubicBezTo>
                  <a:cubicBezTo>
                    <a:pt x="5740" y="701"/>
                    <a:pt x="5768" y="716"/>
                    <a:pt x="5796" y="716"/>
                  </a:cubicBezTo>
                  <a:cubicBezTo>
                    <a:pt x="5811" y="713"/>
                    <a:pt x="5827" y="710"/>
                    <a:pt x="5839" y="701"/>
                  </a:cubicBezTo>
                  <a:cubicBezTo>
                    <a:pt x="5929" y="648"/>
                    <a:pt x="6021" y="596"/>
                    <a:pt x="6114" y="546"/>
                  </a:cubicBezTo>
                  <a:cubicBezTo>
                    <a:pt x="6202" y="507"/>
                    <a:pt x="6159" y="391"/>
                    <a:pt x="6084" y="391"/>
                  </a:cubicBezTo>
                  <a:close/>
                  <a:moveTo>
                    <a:pt x="1943" y="415"/>
                  </a:moveTo>
                  <a:cubicBezTo>
                    <a:pt x="1934" y="415"/>
                    <a:pt x="1923" y="416"/>
                    <a:pt x="1913" y="420"/>
                  </a:cubicBezTo>
                  <a:cubicBezTo>
                    <a:pt x="1817" y="463"/>
                    <a:pt x="1715" y="509"/>
                    <a:pt x="1617" y="562"/>
                  </a:cubicBezTo>
                  <a:cubicBezTo>
                    <a:pt x="1538" y="598"/>
                    <a:pt x="1564" y="716"/>
                    <a:pt x="1650" y="716"/>
                  </a:cubicBezTo>
                  <a:cubicBezTo>
                    <a:pt x="1652" y="716"/>
                    <a:pt x="1653" y="716"/>
                    <a:pt x="1654" y="716"/>
                  </a:cubicBezTo>
                  <a:lnTo>
                    <a:pt x="1654" y="713"/>
                  </a:lnTo>
                  <a:cubicBezTo>
                    <a:pt x="1666" y="713"/>
                    <a:pt x="1678" y="710"/>
                    <a:pt x="1691" y="704"/>
                  </a:cubicBezTo>
                  <a:cubicBezTo>
                    <a:pt x="1783" y="654"/>
                    <a:pt x="1882" y="608"/>
                    <a:pt x="1978" y="568"/>
                  </a:cubicBezTo>
                  <a:cubicBezTo>
                    <a:pt x="2060" y="529"/>
                    <a:pt x="2022" y="415"/>
                    <a:pt x="1943" y="415"/>
                  </a:cubicBezTo>
                  <a:close/>
                  <a:moveTo>
                    <a:pt x="4135" y="415"/>
                  </a:moveTo>
                  <a:cubicBezTo>
                    <a:pt x="4063" y="415"/>
                    <a:pt x="4021" y="517"/>
                    <a:pt x="4093" y="565"/>
                  </a:cubicBezTo>
                  <a:lnTo>
                    <a:pt x="4112" y="577"/>
                  </a:lnTo>
                  <a:cubicBezTo>
                    <a:pt x="4198" y="624"/>
                    <a:pt x="4279" y="673"/>
                    <a:pt x="4359" y="731"/>
                  </a:cubicBezTo>
                  <a:cubicBezTo>
                    <a:pt x="4371" y="741"/>
                    <a:pt x="4390" y="747"/>
                    <a:pt x="4405" y="747"/>
                  </a:cubicBezTo>
                  <a:cubicBezTo>
                    <a:pt x="4482" y="747"/>
                    <a:pt x="4516" y="645"/>
                    <a:pt x="4451" y="599"/>
                  </a:cubicBezTo>
                  <a:cubicBezTo>
                    <a:pt x="4368" y="540"/>
                    <a:pt x="4282" y="485"/>
                    <a:pt x="4192" y="435"/>
                  </a:cubicBezTo>
                  <a:lnTo>
                    <a:pt x="4171" y="423"/>
                  </a:lnTo>
                  <a:cubicBezTo>
                    <a:pt x="4158" y="418"/>
                    <a:pt x="4146" y="415"/>
                    <a:pt x="4135" y="415"/>
                  </a:cubicBezTo>
                  <a:close/>
                  <a:moveTo>
                    <a:pt x="9442" y="585"/>
                  </a:moveTo>
                  <a:cubicBezTo>
                    <a:pt x="9376" y="585"/>
                    <a:pt x="9327" y="676"/>
                    <a:pt x="9389" y="728"/>
                  </a:cubicBezTo>
                  <a:cubicBezTo>
                    <a:pt x="9472" y="793"/>
                    <a:pt x="9553" y="864"/>
                    <a:pt x="9627" y="938"/>
                  </a:cubicBezTo>
                  <a:cubicBezTo>
                    <a:pt x="9642" y="950"/>
                    <a:pt x="9664" y="960"/>
                    <a:pt x="9682" y="960"/>
                  </a:cubicBezTo>
                  <a:cubicBezTo>
                    <a:pt x="9704" y="960"/>
                    <a:pt x="9725" y="950"/>
                    <a:pt x="9741" y="938"/>
                  </a:cubicBezTo>
                  <a:cubicBezTo>
                    <a:pt x="9772" y="904"/>
                    <a:pt x="9772" y="852"/>
                    <a:pt x="9741" y="821"/>
                  </a:cubicBezTo>
                  <a:cubicBezTo>
                    <a:pt x="9661" y="744"/>
                    <a:pt x="9577" y="670"/>
                    <a:pt x="9491" y="602"/>
                  </a:cubicBezTo>
                  <a:cubicBezTo>
                    <a:pt x="9475" y="590"/>
                    <a:pt x="9458" y="585"/>
                    <a:pt x="9442" y="585"/>
                  </a:cubicBezTo>
                  <a:close/>
                  <a:moveTo>
                    <a:pt x="1376" y="707"/>
                  </a:moveTo>
                  <a:cubicBezTo>
                    <a:pt x="1361" y="707"/>
                    <a:pt x="1346" y="712"/>
                    <a:pt x="1330" y="722"/>
                  </a:cubicBezTo>
                  <a:cubicBezTo>
                    <a:pt x="1234" y="778"/>
                    <a:pt x="1142" y="839"/>
                    <a:pt x="1055" y="898"/>
                  </a:cubicBezTo>
                  <a:cubicBezTo>
                    <a:pt x="988" y="944"/>
                    <a:pt x="1022" y="1046"/>
                    <a:pt x="1099" y="1046"/>
                  </a:cubicBezTo>
                  <a:lnTo>
                    <a:pt x="1102" y="1046"/>
                  </a:lnTo>
                  <a:cubicBezTo>
                    <a:pt x="1117" y="1046"/>
                    <a:pt x="1129" y="1040"/>
                    <a:pt x="1145" y="1034"/>
                  </a:cubicBezTo>
                  <a:cubicBezTo>
                    <a:pt x="1231" y="975"/>
                    <a:pt x="1321" y="917"/>
                    <a:pt x="1413" y="861"/>
                  </a:cubicBezTo>
                  <a:cubicBezTo>
                    <a:pt x="1495" y="815"/>
                    <a:pt x="1447" y="707"/>
                    <a:pt x="1376" y="707"/>
                  </a:cubicBezTo>
                  <a:close/>
                  <a:moveTo>
                    <a:pt x="5530" y="736"/>
                  </a:moveTo>
                  <a:cubicBezTo>
                    <a:pt x="5513" y="736"/>
                    <a:pt x="5496" y="741"/>
                    <a:pt x="5481" y="753"/>
                  </a:cubicBezTo>
                  <a:cubicBezTo>
                    <a:pt x="5392" y="818"/>
                    <a:pt x="5306" y="889"/>
                    <a:pt x="5225" y="963"/>
                  </a:cubicBezTo>
                  <a:cubicBezTo>
                    <a:pt x="5170" y="1012"/>
                    <a:pt x="5204" y="1105"/>
                    <a:pt x="5278" y="1105"/>
                  </a:cubicBezTo>
                  <a:lnTo>
                    <a:pt x="5278" y="1102"/>
                  </a:lnTo>
                  <a:cubicBezTo>
                    <a:pt x="5299" y="1102"/>
                    <a:pt x="5318" y="1095"/>
                    <a:pt x="5333" y="1083"/>
                  </a:cubicBezTo>
                  <a:cubicBezTo>
                    <a:pt x="5410" y="1012"/>
                    <a:pt x="5494" y="944"/>
                    <a:pt x="5577" y="883"/>
                  </a:cubicBezTo>
                  <a:cubicBezTo>
                    <a:pt x="5614" y="855"/>
                    <a:pt x="5620" y="802"/>
                    <a:pt x="5592" y="768"/>
                  </a:cubicBezTo>
                  <a:cubicBezTo>
                    <a:pt x="5578" y="747"/>
                    <a:pt x="5554" y="736"/>
                    <a:pt x="5530" y="736"/>
                  </a:cubicBezTo>
                  <a:close/>
                  <a:moveTo>
                    <a:pt x="11730" y="966"/>
                  </a:moveTo>
                  <a:cubicBezTo>
                    <a:pt x="11638" y="966"/>
                    <a:pt x="11545" y="972"/>
                    <a:pt x="11453" y="984"/>
                  </a:cubicBezTo>
                  <a:cubicBezTo>
                    <a:pt x="11354" y="997"/>
                    <a:pt x="11360" y="1142"/>
                    <a:pt x="11462" y="1145"/>
                  </a:cubicBezTo>
                  <a:lnTo>
                    <a:pt x="11471" y="1145"/>
                  </a:lnTo>
                  <a:cubicBezTo>
                    <a:pt x="11557" y="1132"/>
                    <a:pt x="11644" y="1129"/>
                    <a:pt x="11730" y="1129"/>
                  </a:cubicBezTo>
                  <a:lnTo>
                    <a:pt x="11783" y="1129"/>
                  </a:lnTo>
                  <a:cubicBezTo>
                    <a:pt x="11826" y="1129"/>
                    <a:pt x="11863" y="1092"/>
                    <a:pt x="11866" y="1049"/>
                  </a:cubicBezTo>
                  <a:cubicBezTo>
                    <a:pt x="11866" y="1006"/>
                    <a:pt x="11829" y="969"/>
                    <a:pt x="11786" y="966"/>
                  </a:cubicBezTo>
                  <a:close/>
                  <a:moveTo>
                    <a:pt x="4653" y="784"/>
                  </a:moveTo>
                  <a:cubicBezTo>
                    <a:pt x="4588" y="784"/>
                    <a:pt x="4533" y="872"/>
                    <a:pt x="4599" y="929"/>
                  </a:cubicBezTo>
                  <a:cubicBezTo>
                    <a:pt x="4676" y="1000"/>
                    <a:pt x="4747" y="1077"/>
                    <a:pt x="4812" y="1157"/>
                  </a:cubicBezTo>
                  <a:cubicBezTo>
                    <a:pt x="4828" y="1176"/>
                    <a:pt x="4852" y="1188"/>
                    <a:pt x="4877" y="1188"/>
                  </a:cubicBezTo>
                  <a:cubicBezTo>
                    <a:pt x="4945" y="1188"/>
                    <a:pt x="4982" y="1108"/>
                    <a:pt x="4939" y="1055"/>
                  </a:cubicBezTo>
                  <a:cubicBezTo>
                    <a:pt x="4868" y="969"/>
                    <a:pt x="4794" y="886"/>
                    <a:pt x="4710" y="812"/>
                  </a:cubicBezTo>
                  <a:cubicBezTo>
                    <a:pt x="4692" y="792"/>
                    <a:pt x="4672" y="784"/>
                    <a:pt x="4653" y="784"/>
                  </a:cubicBezTo>
                  <a:close/>
                  <a:moveTo>
                    <a:pt x="12104" y="996"/>
                  </a:moveTo>
                  <a:cubicBezTo>
                    <a:pt x="12009" y="996"/>
                    <a:pt x="11991" y="1142"/>
                    <a:pt x="12094" y="1157"/>
                  </a:cubicBezTo>
                  <a:cubicBezTo>
                    <a:pt x="12196" y="1173"/>
                    <a:pt x="12298" y="1194"/>
                    <a:pt x="12399" y="1222"/>
                  </a:cubicBezTo>
                  <a:cubicBezTo>
                    <a:pt x="12406" y="1225"/>
                    <a:pt x="12415" y="1225"/>
                    <a:pt x="12421" y="1225"/>
                  </a:cubicBezTo>
                  <a:cubicBezTo>
                    <a:pt x="12514" y="1225"/>
                    <a:pt x="12532" y="1092"/>
                    <a:pt x="12443" y="1068"/>
                  </a:cubicBezTo>
                  <a:cubicBezTo>
                    <a:pt x="12335" y="1037"/>
                    <a:pt x="12227" y="1015"/>
                    <a:pt x="12119" y="997"/>
                  </a:cubicBezTo>
                  <a:cubicBezTo>
                    <a:pt x="12114" y="996"/>
                    <a:pt x="12109" y="996"/>
                    <a:pt x="12104" y="996"/>
                  </a:cubicBezTo>
                  <a:close/>
                  <a:moveTo>
                    <a:pt x="11144" y="1043"/>
                  </a:moveTo>
                  <a:cubicBezTo>
                    <a:pt x="11137" y="1043"/>
                    <a:pt x="11130" y="1044"/>
                    <a:pt x="11123" y="1046"/>
                  </a:cubicBezTo>
                  <a:cubicBezTo>
                    <a:pt x="11015" y="1074"/>
                    <a:pt x="10910" y="1111"/>
                    <a:pt x="10805" y="1151"/>
                  </a:cubicBezTo>
                  <a:cubicBezTo>
                    <a:pt x="10728" y="1188"/>
                    <a:pt x="10752" y="1302"/>
                    <a:pt x="10839" y="1305"/>
                  </a:cubicBezTo>
                  <a:cubicBezTo>
                    <a:pt x="10842" y="1306"/>
                    <a:pt x="10844" y="1306"/>
                    <a:pt x="10847" y="1306"/>
                  </a:cubicBezTo>
                  <a:cubicBezTo>
                    <a:pt x="10853" y="1306"/>
                    <a:pt x="10860" y="1304"/>
                    <a:pt x="10867" y="1302"/>
                  </a:cubicBezTo>
                  <a:cubicBezTo>
                    <a:pt x="10965" y="1262"/>
                    <a:pt x="11064" y="1228"/>
                    <a:pt x="11163" y="1203"/>
                  </a:cubicBezTo>
                  <a:cubicBezTo>
                    <a:pt x="11257" y="1175"/>
                    <a:pt x="11230" y="1043"/>
                    <a:pt x="11144" y="1043"/>
                  </a:cubicBezTo>
                  <a:close/>
                  <a:moveTo>
                    <a:pt x="839" y="1069"/>
                  </a:moveTo>
                  <a:cubicBezTo>
                    <a:pt x="822" y="1069"/>
                    <a:pt x="804" y="1075"/>
                    <a:pt x="787" y="1089"/>
                  </a:cubicBezTo>
                  <a:cubicBezTo>
                    <a:pt x="695" y="1160"/>
                    <a:pt x="608" y="1228"/>
                    <a:pt x="531" y="1296"/>
                  </a:cubicBezTo>
                  <a:cubicBezTo>
                    <a:pt x="473" y="1342"/>
                    <a:pt x="506" y="1438"/>
                    <a:pt x="584" y="1438"/>
                  </a:cubicBezTo>
                  <a:cubicBezTo>
                    <a:pt x="602" y="1438"/>
                    <a:pt x="621" y="1429"/>
                    <a:pt x="633" y="1419"/>
                  </a:cubicBezTo>
                  <a:cubicBezTo>
                    <a:pt x="710" y="1354"/>
                    <a:pt x="793" y="1287"/>
                    <a:pt x="883" y="1219"/>
                  </a:cubicBezTo>
                  <a:cubicBezTo>
                    <a:pt x="959" y="1167"/>
                    <a:pt x="907" y="1069"/>
                    <a:pt x="839" y="1069"/>
                  </a:cubicBezTo>
                  <a:close/>
                  <a:moveTo>
                    <a:pt x="12729" y="1168"/>
                  </a:moveTo>
                  <a:cubicBezTo>
                    <a:pt x="12649" y="1168"/>
                    <a:pt x="12612" y="1285"/>
                    <a:pt x="12696" y="1324"/>
                  </a:cubicBezTo>
                  <a:cubicBezTo>
                    <a:pt x="12791" y="1361"/>
                    <a:pt x="12890" y="1404"/>
                    <a:pt x="12985" y="1453"/>
                  </a:cubicBezTo>
                  <a:cubicBezTo>
                    <a:pt x="12995" y="1459"/>
                    <a:pt x="13010" y="1462"/>
                    <a:pt x="13022" y="1462"/>
                  </a:cubicBezTo>
                  <a:cubicBezTo>
                    <a:pt x="13024" y="1462"/>
                    <a:pt x="13025" y="1463"/>
                    <a:pt x="13026" y="1463"/>
                  </a:cubicBezTo>
                  <a:cubicBezTo>
                    <a:pt x="13110" y="1463"/>
                    <a:pt x="13136" y="1345"/>
                    <a:pt x="13056" y="1308"/>
                  </a:cubicBezTo>
                  <a:cubicBezTo>
                    <a:pt x="12958" y="1259"/>
                    <a:pt x="12856" y="1213"/>
                    <a:pt x="12757" y="1173"/>
                  </a:cubicBezTo>
                  <a:cubicBezTo>
                    <a:pt x="12748" y="1169"/>
                    <a:pt x="12738" y="1168"/>
                    <a:pt x="12729" y="1168"/>
                  </a:cubicBezTo>
                  <a:close/>
                  <a:moveTo>
                    <a:pt x="9902" y="1038"/>
                  </a:moveTo>
                  <a:cubicBezTo>
                    <a:pt x="9842" y="1038"/>
                    <a:pt x="9786" y="1108"/>
                    <a:pt x="9836" y="1169"/>
                  </a:cubicBezTo>
                  <a:cubicBezTo>
                    <a:pt x="9901" y="1253"/>
                    <a:pt x="9960" y="1336"/>
                    <a:pt x="10015" y="1425"/>
                  </a:cubicBezTo>
                  <a:cubicBezTo>
                    <a:pt x="10028" y="1450"/>
                    <a:pt x="10055" y="1466"/>
                    <a:pt x="10083" y="1466"/>
                  </a:cubicBezTo>
                  <a:cubicBezTo>
                    <a:pt x="10099" y="1466"/>
                    <a:pt x="10111" y="1462"/>
                    <a:pt x="10126" y="1453"/>
                  </a:cubicBezTo>
                  <a:cubicBezTo>
                    <a:pt x="10163" y="1432"/>
                    <a:pt x="10176" y="1382"/>
                    <a:pt x="10154" y="1342"/>
                  </a:cubicBezTo>
                  <a:cubicBezTo>
                    <a:pt x="10095" y="1247"/>
                    <a:pt x="10031" y="1157"/>
                    <a:pt x="9963" y="1068"/>
                  </a:cubicBezTo>
                  <a:cubicBezTo>
                    <a:pt x="9945" y="1047"/>
                    <a:pt x="9923" y="1038"/>
                    <a:pt x="9902" y="1038"/>
                  </a:cubicBezTo>
                  <a:close/>
                  <a:moveTo>
                    <a:pt x="5050" y="1167"/>
                  </a:moveTo>
                  <a:cubicBezTo>
                    <a:pt x="5027" y="1167"/>
                    <a:pt x="5004" y="1176"/>
                    <a:pt x="4988" y="1194"/>
                  </a:cubicBezTo>
                  <a:cubicBezTo>
                    <a:pt x="4914" y="1277"/>
                    <a:pt x="4843" y="1364"/>
                    <a:pt x="4781" y="1453"/>
                  </a:cubicBezTo>
                  <a:cubicBezTo>
                    <a:pt x="4739" y="1518"/>
                    <a:pt x="4793" y="1582"/>
                    <a:pt x="4850" y="1582"/>
                  </a:cubicBezTo>
                  <a:cubicBezTo>
                    <a:pt x="4873" y="1582"/>
                    <a:pt x="4896" y="1572"/>
                    <a:pt x="4914" y="1549"/>
                  </a:cubicBezTo>
                  <a:cubicBezTo>
                    <a:pt x="4939" y="1509"/>
                    <a:pt x="4969" y="1472"/>
                    <a:pt x="5000" y="1432"/>
                  </a:cubicBezTo>
                  <a:cubicBezTo>
                    <a:pt x="5047" y="1515"/>
                    <a:pt x="5090" y="1601"/>
                    <a:pt x="5127" y="1691"/>
                  </a:cubicBezTo>
                  <a:cubicBezTo>
                    <a:pt x="5136" y="1722"/>
                    <a:pt x="5167" y="1743"/>
                    <a:pt x="5201" y="1743"/>
                  </a:cubicBezTo>
                  <a:cubicBezTo>
                    <a:pt x="5259" y="1743"/>
                    <a:pt x="5296" y="1685"/>
                    <a:pt x="5278" y="1632"/>
                  </a:cubicBezTo>
                  <a:cubicBezTo>
                    <a:pt x="5235" y="1527"/>
                    <a:pt x="5185" y="1425"/>
                    <a:pt x="5130" y="1330"/>
                  </a:cubicBezTo>
                  <a:cubicBezTo>
                    <a:pt x="5124" y="1321"/>
                    <a:pt x="5117" y="1314"/>
                    <a:pt x="5108" y="1305"/>
                  </a:cubicBezTo>
                  <a:lnTo>
                    <a:pt x="5111" y="1305"/>
                  </a:lnTo>
                  <a:cubicBezTo>
                    <a:pt x="5142" y="1271"/>
                    <a:pt x="5139" y="1219"/>
                    <a:pt x="5105" y="1188"/>
                  </a:cubicBezTo>
                  <a:cubicBezTo>
                    <a:pt x="5089" y="1174"/>
                    <a:pt x="5070" y="1167"/>
                    <a:pt x="5050" y="1167"/>
                  </a:cubicBezTo>
                  <a:close/>
                  <a:moveTo>
                    <a:pt x="13293" y="1466"/>
                  </a:moveTo>
                  <a:cubicBezTo>
                    <a:pt x="13224" y="1466"/>
                    <a:pt x="13171" y="1562"/>
                    <a:pt x="13245" y="1614"/>
                  </a:cubicBezTo>
                  <a:cubicBezTo>
                    <a:pt x="13325" y="1678"/>
                    <a:pt x="13399" y="1749"/>
                    <a:pt x="13464" y="1826"/>
                  </a:cubicBezTo>
                  <a:cubicBezTo>
                    <a:pt x="13479" y="1848"/>
                    <a:pt x="13501" y="1857"/>
                    <a:pt x="13525" y="1857"/>
                  </a:cubicBezTo>
                  <a:cubicBezTo>
                    <a:pt x="13593" y="1857"/>
                    <a:pt x="13630" y="1780"/>
                    <a:pt x="13587" y="1725"/>
                  </a:cubicBezTo>
                  <a:cubicBezTo>
                    <a:pt x="13516" y="1638"/>
                    <a:pt x="13436" y="1558"/>
                    <a:pt x="13346" y="1487"/>
                  </a:cubicBezTo>
                  <a:cubicBezTo>
                    <a:pt x="13329" y="1472"/>
                    <a:pt x="13310" y="1466"/>
                    <a:pt x="13293" y="1466"/>
                  </a:cubicBezTo>
                  <a:close/>
                  <a:moveTo>
                    <a:pt x="341" y="1488"/>
                  </a:moveTo>
                  <a:cubicBezTo>
                    <a:pt x="322" y="1488"/>
                    <a:pt x="302" y="1495"/>
                    <a:pt x="284" y="1512"/>
                  </a:cubicBezTo>
                  <a:cubicBezTo>
                    <a:pt x="136" y="1648"/>
                    <a:pt x="53" y="1737"/>
                    <a:pt x="50" y="1743"/>
                  </a:cubicBezTo>
                  <a:cubicBezTo>
                    <a:pt x="1" y="1792"/>
                    <a:pt x="38" y="1879"/>
                    <a:pt x="109" y="1879"/>
                  </a:cubicBezTo>
                  <a:cubicBezTo>
                    <a:pt x="130" y="1879"/>
                    <a:pt x="152" y="1870"/>
                    <a:pt x="167" y="1851"/>
                  </a:cubicBezTo>
                  <a:cubicBezTo>
                    <a:pt x="170" y="1851"/>
                    <a:pt x="250" y="1762"/>
                    <a:pt x="395" y="1629"/>
                  </a:cubicBezTo>
                  <a:cubicBezTo>
                    <a:pt x="458" y="1572"/>
                    <a:pt x="405" y="1488"/>
                    <a:pt x="341" y="1488"/>
                  </a:cubicBezTo>
                  <a:close/>
                  <a:moveTo>
                    <a:pt x="10551" y="1286"/>
                  </a:moveTo>
                  <a:cubicBezTo>
                    <a:pt x="10538" y="1286"/>
                    <a:pt x="10523" y="1290"/>
                    <a:pt x="10509" y="1299"/>
                  </a:cubicBezTo>
                  <a:cubicBezTo>
                    <a:pt x="10410" y="1354"/>
                    <a:pt x="10318" y="1419"/>
                    <a:pt x="10231" y="1487"/>
                  </a:cubicBezTo>
                  <a:cubicBezTo>
                    <a:pt x="10197" y="1512"/>
                    <a:pt x="10191" y="1558"/>
                    <a:pt x="10213" y="1595"/>
                  </a:cubicBezTo>
                  <a:cubicBezTo>
                    <a:pt x="10210" y="1595"/>
                    <a:pt x="10203" y="1595"/>
                    <a:pt x="10200" y="1598"/>
                  </a:cubicBezTo>
                  <a:cubicBezTo>
                    <a:pt x="10160" y="1617"/>
                    <a:pt x="10142" y="1663"/>
                    <a:pt x="10157" y="1703"/>
                  </a:cubicBezTo>
                  <a:cubicBezTo>
                    <a:pt x="10197" y="1799"/>
                    <a:pt x="10228" y="1897"/>
                    <a:pt x="10250" y="1996"/>
                  </a:cubicBezTo>
                  <a:cubicBezTo>
                    <a:pt x="10259" y="2033"/>
                    <a:pt x="10290" y="2061"/>
                    <a:pt x="10327" y="2061"/>
                  </a:cubicBezTo>
                  <a:cubicBezTo>
                    <a:pt x="10333" y="2061"/>
                    <a:pt x="10339" y="2061"/>
                    <a:pt x="10345" y="2058"/>
                  </a:cubicBezTo>
                  <a:cubicBezTo>
                    <a:pt x="10388" y="2048"/>
                    <a:pt x="10416" y="2008"/>
                    <a:pt x="10407" y="1962"/>
                  </a:cubicBezTo>
                  <a:cubicBezTo>
                    <a:pt x="10385" y="1851"/>
                    <a:pt x="10351" y="1743"/>
                    <a:pt x="10305" y="1641"/>
                  </a:cubicBezTo>
                  <a:cubicBezTo>
                    <a:pt x="10305" y="1635"/>
                    <a:pt x="10302" y="1632"/>
                    <a:pt x="10299" y="1629"/>
                  </a:cubicBezTo>
                  <a:cubicBezTo>
                    <a:pt x="10311" y="1626"/>
                    <a:pt x="10321" y="1620"/>
                    <a:pt x="10330" y="1614"/>
                  </a:cubicBezTo>
                  <a:cubicBezTo>
                    <a:pt x="10413" y="1549"/>
                    <a:pt x="10500" y="1490"/>
                    <a:pt x="10589" y="1438"/>
                  </a:cubicBezTo>
                  <a:cubicBezTo>
                    <a:pt x="10667" y="1394"/>
                    <a:pt x="10622" y="1286"/>
                    <a:pt x="10551" y="1286"/>
                  </a:cubicBezTo>
                  <a:close/>
                  <a:moveTo>
                    <a:pt x="10039" y="1684"/>
                  </a:moveTo>
                  <a:cubicBezTo>
                    <a:pt x="10020" y="1684"/>
                    <a:pt x="9999" y="1691"/>
                    <a:pt x="9981" y="1709"/>
                  </a:cubicBezTo>
                  <a:cubicBezTo>
                    <a:pt x="9901" y="1786"/>
                    <a:pt x="9827" y="1873"/>
                    <a:pt x="9762" y="1962"/>
                  </a:cubicBezTo>
                  <a:cubicBezTo>
                    <a:pt x="9722" y="2015"/>
                    <a:pt x="9759" y="2092"/>
                    <a:pt x="9827" y="2092"/>
                  </a:cubicBezTo>
                  <a:cubicBezTo>
                    <a:pt x="9852" y="2092"/>
                    <a:pt x="9877" y="2079"/>
                    <a:pt x="9892" y="2061"/>
                  </a:cubicBezTo>
                  <a:cubicBezTo>
                    <a:pt x="9954" y="1978"/>
                    <a:pt x="10021" y="1897"/>
                    <a:pt x="10095" y="1823"/>
                  </a:cubicBezTo>
                  <a:cubicBezTo>
                    <a:pt x="10155" y="1764"/>
                    <a:pt x="10101" y="1684"/>
                    <a:pt x="10039" y="1684"/>
                  </a:cubicBezTo>
                  <a:close/>
                  <a:moveTo>
                    <a:pt x="4679" y="1694"/>
                  </a:moveTo>
                  <a:cubicBezTo>
                    <a:pt x="4651" y="1694"/>
                    <a:pt x="4623" y="1709"/>
                    <a:pt x="4609" y="1743"/>
                  </a:cubicBezTo>
                  <a:cubicBezTo>
                    <a:pt x="4556" y="1845"/>
                    <a:pt x="4516" y="1953"/>
                    <a:pt x="4488" y="2064"/>
                  </a:cubicBezTo>
                  <a:cubicBezTo>
                    <a:pt x="4479" y="2107"/>
                    <a:pt x="4507" y="2150"/>
                    <a:pt x="4550" y="2163"/>
                  </a:cubicBezTo>
                  <a:lnTo>
                    <a:pt x="4572" y="2163"/>
                  </a:lnTo>
                  <a:cubicBezTo>
                    <a:pt x="4605" y="2163"/>
                    <a:pt x="4639" y="2138"/>
                    <a:pt x="4649" y="2101"/>
                  </a:cubicBezTo>
                  <a:cubicBezTo>
                    <a:pt x="4670" y="2002"/>
                    <a:pt x="4707" y="1907"/>
                    <a:pt x="4754" y="1817"/>
                  </a:cubicBezTo>
                  <a:cubicBezTo>
                    <a:pt x="4790" y="1750"/>
                    <a:pt x="4734" y="1694"/>
                    <a:pt x="4679" y="1694"/>
                  </a:cubicBezTo>
                  <a:close/>
                  <a:moveTo>
                    <a:pt x="5295" y="1885"/>
                  </a:moveTo>
                  <a:cubicBezTo>
                    <a:pt x="5247" y="1885"/>
                    <a:pt x="5199" y="1923"/>
                    <a:pt x="5216" y="1987"/>
                  </a:cubicBezTo>
                  <a:cubicBezTo>
                    <a:pt x="5232" y="2076"/>
                    <a:pt x="5241" y="2166"/>
                    <a:pt x="5244" y="2258"/>
                  </a:cubicBezTo>
                  <a:lnTo>
                    <a:pt x="5244" y="2292"/>
                  </a:lnTo>
                  <a:cubicBezTo>
                    <a:pt x="5241" y="2335"/>
                    <a:pt x="5275" y="2372"/>
                    <a:pt x="5321" y="2375"/>
                  </a:cubicBezTo>
                  <a:lnTo>
                    <a:pt x="5324" y="2375"/>
                  </a:lnTo>
                  <a:cubicBezTo>
                    <a:pt x="5367" y="2375"/>
                    <a:pt x="5404" y="2338"/>
                    <a:pt x="5404" y="2295"/>
                  </a:cubicBezTo>
                  <a:lnTo>
                    <a:pt x="5404" y="2258"/>
                  </a:lnTo>
                  <a:cubicBezTo>
                    <a:pt x="5404" y="2156"/>
                    <a:pt x="5392" y="2055"/>
                    <a:pt x="5373" y="1956"/>
                  </a:cubicBezTo>
                  <a:cubicBezTo>
                    <a:pt x="5367" y="1907"/>
                    <a:pt x="5331" y="1885"/>
                    <a:pt x="5295" y="1885"/>
                  </a:cubicBezTo>
                  <a:close/>
                  <a:moveTo>
                    <a:pt x="13704" y="1964"/>
                  </a:moveTo>
                  <a:cubicBezTo>
                    <a:pt x="13649" y="1964"/>
                    <a:pt x="13593" y="2021"/>
                    <a:pt x="13630" y="2085"/>
                  </a:cubicBezTo>
                  <a:cubicBezTo>
                    <a:pt x="13676" y="2178"/>
                    <a:pt x="13716" y="2274"/>
                    <a:pt x="13744" y="2372"/>
                  </a:cubicBezTo>
                  <a:cubicBezTo>
                    <a:pt x="13757" y="2406"/>
                    <a:pt x="13787" y="2431"/>
                    <a:pt x="13821" y="2431"/>
                  </a:cubicBezTo>
                  <a:lnTo>
                    <a:pt x="13824" y="2431"/>
                  </a:lnTo>
                  <a:cubicBezTo>
                    <a:pt x="13831" y="2431"/>
                    <a:pt x="13837" y="2428"/>
                    <a:pt x="13846" y="2428"/>
                  </a:cubicBezTo>
                  <a:cubicBezTo>
                    <a:pt x="13889" y="2412"/>
                    <a:pt x="13914" y="2369"/>
                    <a:pt x="13898" y="2326"/>
                  </a:cubicBezTo>
                  <a:cubicBezTo>
                    <a:pt x="13868" y="2218"/>
                    <a:pt x="13824" y="2113"/>
                    <a:pt x="13775" y="2011"/>
                  </a:cubicBezTo>
                  <a:cubicBezTo>
                    <a:pt x="13759" y="1978"/>
                    <a:pt x="13732" y="1964"/>
                    <a:pt x="13704" y="1964"/>
                  </a:cubicBezTo>
                  <a:close/>
                  <a:moveTo>
                    <a:pt x="9654" y="2199"/>
                  </a:moveTo>
                  <a:cubicBezTo>
                    <a:pt x="9626" y="2199"/>
                    <a:pt x="9598" y="2214"/>
                    <a:pt x="9583" y="2249"/>
                  </a:cubicBezTo>
                  <a:cubicBezTo>
                    <a:pt x="9528" y="2354"/>
                    <a:pt x="9491" y="2465"/>
                    <a:pt x="9472" y="2582"/>
                  </a:cubicBezTo>
                  <a:cubicBezTo>
                    <a:pt x="9466" y="2625"/>
                    <a:pt x="9500" y="2665"/>
                    <a:pt x="9543" y="2671"/>
                  </a:cubicBezTo>
                  <a:lnTo>
                    <a:pt x="9553" y="2671"/>
                  </a:lnTo>
                  <a:cubicBezTo>
                    <a:pt x="9593" y="2671"/>
                    <a:pt x="9627" y="2641"/>
                    <a:pt x="9633" y="2601"/>
                  </a:cubicBezTo>
                  <a:cubicBezTo>
                    <a:pt x="9648" y="2502"/>
                    <a:pt x="9682" y="2409"/>
                    <a:pt x="9728" y="2323"/>
                  </a:cubicBezTo>
                  <a:cubicBezTo>
                    <a:pt x="9767" y="2256"/>
                    <a:pt x="9710" y="2199"/>
                    <a:pt x="9654" y="2199"/>
                  </a:cubicBezTo>
                  <a:close/>
                  <a:moveTo>
                    <a:pt x="10352" y="2221"/>
                  </a:moveTo>
                  <a:cubicBezTo>
                    <a:pt x="10311" y="2221"/>
                    <a:pt x="10277" y="2254"/>
                    <a:pt x="10271" y="2295"/>
                  </a:cubicBezTo>
                  <a:cubicBezTo>
                    <a:pt x="10265" y="2391"/>
                    <a:pt x="10237" y="2483"/>
                    <a:pt x="10188" y="2564"/>
                  </a:cubicBezTo>
                  <a:cubicBezTo>
                    <a:pt x="10163" y="2601"/>
                    <a:pt x="10173" y="2650"/>
                    <a:pt x="10210" y="2675"/>
                  </a:cubicBezTo>
                  <a:cubicBezTo>
                    <a:pt x="10225" y="2684"/>
                    <a:pt x="10240" y="2687"/>
                    <a:pt x="10256" y="2687"/>
                  </a:cubicBezTo>
                  <a:cubicBezTo>
                    <a:pt x="10281" y="2687"/>
                    <a:pt x="10308" y="2675"/>
                    <a:pt x="10324" y="2653"/>
                  </a:cubicBezTo>
                  <a:cubicBezTo>
                    <a:pt x="10388" y="2548"/>
                    <a:pt x="10426" y="2431"/>
                    <a:pt x="10432" y="2311"/>
                  </a:cubicBezTo>
                  <a:cubicBezTo>
                    <a:pt x="10435" y="2264"/>
                    <a:pt x="10404" y="2224"/>
                    <a:pt x="10358" y="2221"/>
                  </a:cubicBezTo>
                  <a:cubicBezTo>
                    <a:pt x="10356" y="2221"/>
                    <a:pt x="10354" y="2221"/>
                    <a:pt x="10352" y="2221"/>
                  </a:cubicBezTo>
                  <a:close/>
                  <a:moveTo>
                    <a:pt x="4557" y="2323"/>
                  </a:moveTo>
                  <a:cubicBezTo>
                    <a:pt x="4511" y="2323"/>
                    <a:pt x="4464" y="2359"/>
                    <a:pt x="4476" y="2419"/>
                  </a:cubicBezTo>
                  <a:cubicBezTo>
                    <a:pt x="4498" y="2545"/>
                    <a:pt x="4565" y="2659"/>
                    <a:pt x="4664" y="2739"/>
                  </a:cubicBezTo>
                  <a:cubicBezTo>
                    <a:pt x="4679" y="2752"/>
                    <a:pt x="4698" y="2758"/>
                    <a:pt x="4716" y="2758"/>
                  </a:cubicBezTo>
                  <a:cubicBezTo>
                    <a:pt x="4791" y="2758"/>
                    <a:pt x="4824" y="2662"/>
                    <a:pt x="4766" y="2613"/>
                  </a:cubicBezTo>
                  <a:cubicBezTo>
                    <a:pt x="4698" y="2557"/>
                    <a:pt x="4652" y="2477"/>
                    <a:pt x="4633" y="2388"/>
                  </a:cubicBezTo>
                  <a:cubicBezTo>
                    <a:pt x="4625" y="2343"/>
                    <a:pt x="4591" y="2323"/>
                    <a:pt x="4557" y="2323"/>
                  </a:cubicBezTo>
                  <a:close/>
                  <a:moveTo>
                    <a:pt x="5254" y="2525"/>
                  </a:moveTo>
                  <a:cubicBezTo>
                    <a:pt x="5227" y="2525"/>
                    <a:pt x="5199" y="2539"/>
                    <a:pt x="5182" y="2573"/>
                  </a:cubicBezTo>
                  <a:cubicBezTo>
                    <a:pt x="5139" y="2662"/>
                    <a:pt x="5080" y="2708"/>
                    <a:pt x="5006" y="2712"/>
                  </a:cubicBezTo>
                  <a:cubicBezTo>
                    <a:pt x="4899" y="2712"/>
                    <a:pt x="4905" y="2872"/>
                    <a:pt x="5010" y="2872"/>
                  </a:cubicBezTo>
                  <a:cubicBezTo>
                    <a:pt x="5011" y="2872"/>
                    <a:pt x="5012" y="2872"/>
                    <a:pt x="5013" y="2872"/>
                  </a:cubicBezTo>
                  <a:lnTo>
                    <a:pt x="5016" y="2875"/>
                  </a:lnTo>
                  <a:cubicBezTo>
                    <a:pt x="5148" y="2866"/>
                    <a:pt x="5259" y="2786"/>
                    <a:pt x="5330" y="2644"/>
                  </a:cubicBezTo>
                  <a:cubicBezTo>
                    <a:pt x="5361" y="2578"/>
                    <a:pt x="5308" y="2525"/>
                    <a:pt x="5254" y="2525"/>
                  </a:cubicBezTo>
                  <a:close/>
                  <a:moveTo>
                    <a:pt x="10003" y="2726"/>
                  </a:moveTo>
                  <a:cubicBezTo>
                    <a:pt x="9995" y="2726"/>
                    <a:pt x="9987" y="2728"/>
                    <a:pt x="9978" y="2730"/>
                  </a:cubicBezTo>
                  <a:cubicBezTo>
                    <a:pt x="9898" y="2758"/>
                    <a:pt x="9815" y="2770"/>
                    <a:pt x="9732" y="2770"/>
                  </a:cubicBezTo>
                  <a:cubicBezTo>
                    <a:pt x="9722" y="2770"/>
                    <a:pt x="9713" y="2767"/>
                    <a:pt x="9704" y="2767"/>
                  </a:cubicBezTo>
                  <a:cubicBezTo>
                    <a:pt x="9697" y="2766"/>
                    <a:pt x="9691" y="2765"/>
                    <a:pt x="9684" y="2765"/>
                  </a:cubicBezTo>
                  <a:cubicBezTo>
                    <a:pt x="9593" y="2765"/>
                    <a:pt x="9575" y="2907"/>
                    <a:pt x="9673" y="2924"/>
                  </a:cubicBezTo>
                  <a:cubicBezTo>
                    <a:pt x="9691" y="2927"/>
                    <a:pt x="9713" y="2931"/>
                    <a:pt x="9732" y="2931"/>
                  </a:cubicBezTo>
                  <a:cubicBezTo>
                    <a:pt x="9739" y="2931"/>
                    <a:pt x="9747" y="2931"/>
                    <a:pt x="9754" y="2931"/>
                  </a:cubicBezTo>
                  <a:cubicBezTo>
                    <a:pt x="9851" y="2931"/>
                    <a:pt x="9945" y="2913"/>
                    <a:pt x="10034" y="2881"/>
                  </a:cubicBezTo>
                  <a:cubicBezTo>
                    <a:pt x="10118" y="2842"/>
                    <a:pt x="10082" y="2726"/>
                    <a:pt x="10003" y="2726"/>
                  </a:cubicBezTo>
                  <a:close/>
                  <a:moveTo>
                    <a:pt x="13896" y="2583"/>
                  </a:moveTo>
                  <a:cubicBezTo>
                    <a:pt x="13851" y="2583"/>
                    <a:pt x="13805" y="2617"/>
                    <a:pt x="13815" y="2678"/>
                  </a:cubicBezTo>
                  <a:cubicBezTo>
                    <a:pt x="13831" y="2779"/>
                    <a:pt x="13843" y="2884"/>
                    <a:pt x="13846" y="2989"/>
                  </a:cubicBezTo>
                  <a:cubicBezTo>
                    <a:pt x="13849" y="3032"/>
                    <a:pt x="13883" y="3066"/>
                    <a:pt x="13926" y="3066"/>
                  </a:cubicBezTo>
                  <a:lnTo>
                    <a:pt x="13932" y="3066"/>
                  </a:lnTo>
                  <a:cubicBezTo>
                    <a:pt x="13976" y="3063"/>
                    <a:pt x="14009" y="3026"/>
                    <a:pt x="14009" y="2983"/>
                  </a:cubicBezTo>
                  <a:cubicBezTo>
                    <a:pt x="14003" y="2872"/>
                    <a:pt x="13991" y="2761"/>
                    <a:pt x="13976" y="2650"/>
                  </a:cubicBezTo>
                  <a:cubicBezTo>
                    <a:pt x="13967" y="2604"/>
                    <a:pt x="13932" y="2583"/>
                    <a:pt x="13896" y="2583"/>
                  </a:cubicBezTo>
                  <a:close/>
                  <a:moveTo>
                    <a:pt x="13922" y="3229"/>
                  </a:moveTo>
                  <a:cubicBezTo>
                    <a:pt x="13880" y="3229"/>
                    <a:pt x="13846" y="3264"/>
                    <a:pt x="13846" y="3307"/>
                  </a:cubicBezTo>
                  <a:cubicBezTo>
                    <a:pt x="13843" y="3409"/>
                    <a:pt x="13834" y="3513"/>
                    <a:pt x="13821" y="3625"/>
                  </a:cubicBezTo>
                  <a:cubicBezTo>
                    <a:pt x="13818" y="3668"/>
                    <a:pt x="13849" y="3708"/>
                    <a:pt x="13895" y="3714"/>
                  </a:cubicBezTo>
                  <a:lnTo>
                    <a:pt x="13905" y="3714"/>
                  </a:lnTo>
                  <a:cubicBezTo>
                    <a:pt x="13945" y="3711"/>
                    <a:pt x="13979" y="3683"/>
                    <a:pt x="13982" y="3643"/>
                  </a:cubicBezTo>
                  <a:cubicBezTo>
                    <a:pt x="13994" y="3529"/>
                    <a:pt x="14003" y="3418"/>
                    <a:pt x="14009" y="3313"/>
                  </a:cubicBezTo>
                  <a:cubicBezTo>
                    <a:pt x="14009" y="3270"/>
                    <a:pt x="13976" y="3230"/>
                    <a:pt x="13932" y="3230"/>
                  </a:cubicBezTo>
                  <a:cubicBezTo>
                    <a:pt x="13929" y="3229"/>
                    <a:pt x="13926" y="3229"/>
                    <a:pt x="13922" y="3229"/>
                  </a:cubicBezTo>
                  <a:close/>
                  <a:moveTo>
                    <a:pt x="13857" y="3875"/>
                  </a:moveTo>
                  <a:cubicBezTo>
                    <a:pt x="13822" y="3875"/>
                    <a:pt x="13786" y="3896"/>
                    <a:pt x="13778" y="3942"/>
                  </a:cubicBezTo>
                  <a:cubicBezTo>
                    <a:pt x="13760" y="4047"/>
                    <a:pt x="13738" y="4152"/>
                    <a:pt x="13716" y="4254"/>
                  </a:cubicBezTo>
                  <a:cubicBezTo>
                    <a:pt x="13707" y="4297"/>
                    <a:pt x="13735" y="4340"/>
                    <a:pt x="13778" y="4352"/>
                  </a:cubicBezTo>
                  <a:lnTo>
                    <a:pt x="13797" y="4352"/>
                  </a:lnTo>
                  <a:cubicBezTo>
                    <a:pt x="13834" y="4352"/>
                    <a:pt x="13864" y="4325"/>
                    <a:pt x="13874" y="4291"/>
                  </a:cubicBezTo>
                  <a:cubicBezTo>
                    <a:pt x="13898" y="4186"/>
                    <a:pt x="13920" y="4078"/>
                    <a:pt x="13939" y="3967"/>
                  </a:cubicBezTo>
                  <a:cubicBezTo>
                    <a:pt x="13947" y="3908"/>
                    <a:pt x="13902" y="3875"/>
                    <a:pt x="13857" y="3875"/>
                  </a:cubicBezTo>
                  <a:close/>
                  <a:moveTo>
                    <a:pt x="13716" y="4498"/>
                  </a:moveTo>
                  <a:cubicBezTo>
                    <a:pt x="13682" y="4498"/>
                    <a:pt x="13649" y="4518"/>
                    <a:pt x="13639" y="4562"/>
                  </a:cubicBezTo>
                  <a:cubicBezTo>
                    <a:pt x="13612" y="4673"/>
                    <a:pt x="13581" y="4775"/>
                    <a:pt x="13550" y="4871"/>
                  </a:cubicBezTo>
                  <a:cubicBezTo>
                    <a:pt x="13538" y="4914"/>
                    <a:pt x="13562" y="4960"/>
                    <a:pt x="13605" y="4972"/>
                  </a:cubicBezTo>
                  <a:cubicBezTo>
                    <a:pt x="13612" y="4975"/>
                    <a:pt x="13621" y="4975"/>
                    <a:pt x="13627" y="4975"/>
                  </a:cubicBezTo>
                  <a:cubicBezTo>
                    <a:pt x="13664" y="4975"/>
                    <a:pt x="13695" y="4954"/>
                    <a:pt x="13704" y="4920"/>
                  </a:cubicBezTo>
                  <a:cubicBezTo>
                    <a:pt x="13735" y="4821"/>
                    <a:pt x="13766" y="4716"/>
                    <a:pt x="13797" y="4605"/>
                  </a:cubicBezTo>
                  <a:cubicBezTo>
                    <a:pt x="13817" y="4541"/>
                    <a:pt x="13766" y="4498"/>
                    <a:pt x="13716" y="4498"/>
                  </a:cubicBezTo>
                  <a:close/>
                  <a:moveTo>
                    <a:pt x="13524" y="5121"/>
                  </a:moveTo>
                  <a:cubicBezTo>
                    <a:pt x="13493" y="5121"/>
                    <a:pt x="13462" y="5137"/>
                    <a:pt x="13448" y="5176"/>
                  </a:cubicBezTo>
                  <a:cubicBezTo>
                    <a:pt x="13405" y="5305"/>
                    <a:pt x="13365" y="5407"/>
                    <a:pt x="13337" y="5475"/>
                  </a:cubicBezTo>
                  <a:cubicBezTo>
                    <a:pt x="13319" y="5515"/>
                    <a:pt x="13340" y="5565"/>
                    <a:pt x="13380" y="5580"/>
                  </a:cubicBezTo>
                  <a:cubicBezTo>
                    <a:pt x="13390" y="5583"/>
                    <a:pt x="13402" y="5586"/>
                    <a:pt x="13411" y="5586"/>
                  </a:cubicBezTo>
                  <a:cubicBezTo>
                    <a:pt x="13413" y="5586"/>
                    <a:pt x="13415" y="5586"/>
                    <a:pt x="13418" y="5586"/>
                  </a:cubicBezTo>
                  <a:cubicBezTo>
                    <a:pt x="13449" y="5586"/>
                    <a:pt x="13477" y="5566"/>
                    <a:pt x="13488" y="5537"/>
                  </a:cubicBezTo>
                  <a:cubicBezTo>
                    <a:pt x="13516" y="5466"/>
                    <a:pt x="13556" y="5361"/>
                    <a:pt x="13602" y="5228"/>
                  </a:cubicBezTo>
                  <a:cubicBezTo>
                    <a:pt x="13625" y="5165"/>
                    <a:pt x="13575" y="5121"/>
                    <a:pt x="13524" y="512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4" name="Google Shape;2274;p22"/>
            <p:cNvSpPr/>
            <p:nvPr/>
          </p:nvSpPr>
          <p:spPr>
            <a:xfrm>
              <a:off x="7334420" y="4858247"/>
              <a:ext cx="881209" cy="198251"/>
            </a:xfrm>
            <a:custGeom>
              <a:avLst/>
              <a:gdLst/>
              <a:ahLst/>
              <a:cxnLst/>
              <a:rect l="l" t="t" r="r" b="b"/>
              <a:pathLst>
                <a:path w="13837" h="3113" extrusionOk="0">
                  <a:moveTo>
                    <a:pt x="568" y="109"/>
                  </a:moveTo>
                  <a:cubicBezTo>
                    <a:pt x="554" y="109"/>
                    <a:pt x="539" y="114"/>
                    <a:pt x="524" y="124"/>
                  </a:cubicBezTo>
                  <a:cubicBezTo>
                    <a:pt x="484" y="148"/>
                    <a:pt x="447" y="176"/>
                    <a:pt x="410" y="207"/>
                  </a:cubicBezTo>
                  <a:cubicBezTo>
                    <a:pt x="355" y="256"/>
                    <a:pt x="392" y="349"/>
                    <a:pt x="466" y="349"/>
                  </a:cubicBezTo>
                  <a:lnTo>
                    <a:pt x="463" y="343"/>
                  </a:lnTo>
                  <a:lnTo>
                    <a:pt x="463" y="343"/>
                  </a:lnTo>
                  <a:cubicBezTo>
                    <a:pt x="466" y="343"/>
                    <a:pt x="470" y="343"/>
                    <a:pt x="473" y="343"/>
                  </a:cubicBezTo>
                  <a:cubicBezTo>
                    <a:pt x="491" y="343"/>
                    <a:pt x="505" y="337"/>
                    <a:pt x="518" y="327"/>
                  </a:cubicBezTo>
                  <a:cubicBezTo>
                    <a:pt x="546" y="303"/>
                    <a:pt x="577" y="281"/>
                    <a:pt x="608" y="259"/>
                  </a:cubicBezTo>
                  <a:cubicBezTo>
                    <a:pt x="685" y="213"/>
                    <a:pt x="638" y="109"/>
                    <a:pt x="568" y="109"/>
                  </a:cubicBezTo>
                  <a:close/>
                  <a:moveTo>
                    <a:pt x="9160" y="0"/>
                  </a:moveTo>
                  <a:cubicBezTo>
                    <a:pt x="9012" y="0"/>
                    <a:pt x="8907" y="96"/>
                    <a:pt x="8867" y="265"/>
                  </a:cubicBezTo>
                  <a:cubicBezTo>
                    <a:pt x="8858" y="309"/>
                    <a:pt x="8886" y="352"/>
                    <a:pt x="8929" y="361"/>
                  </a:cubicBezTo>
                  <a:lnTo>
                    <a:pt x="8948" y="361"/>
                  </a:lnTo>
                  <a:lnTo>
                    <a:pt x="8948" y="355"/>
                  </a:lnTo>
                  <a:cubicBezTo>
                    <a:pt x="8949" y="355"/>
                    <a:pt x="8951" y="355"/>
                    <a:pt x="8953" y="355"/>
                  </a:cubicBezTo>
                  <a:cubicBezTo>
                    <a:pt x="8985" y="355"/>
                    <a:pt x="9016" y="331"/>
                    <a:pt x="9025" y="299"/>
                  </a:cubicBezTo>
                  <a:cubicBezTo>
                    <a:pt x="9055" y="164"/>
                    <a:pt x="9136" y="164"/>
                    <a:pt x="9163" y="164"/>
                  </a:cubicBezTo>
                  <a:cubicBezTo>
                    <a:pt x="9207" y="164"/>
                    <a:pt x="9244" y="127"/>
                    <a:pt x="9244" y="80"/>
                  </a:cubicBezTo>
                  <a:cubicBezTo>
                    <a:pt x="9241" y="37"/>
                    <a:pt x="9207" y="0"/>
                    <a:pt x="9160" y="0"/>
                  </a:cubicBezTo>
                  <a:close/>
                  <a:moveTo>
                    <a:pt x="3837" y="138"/>
                  </a:moveTo>
                  <a:cubicBezTo>
                    <a:pt x="3734" y="138"/>
                    <a:pt x="3646" y="176"/>
                    <a:pt x="3581" y="250"/>
                  </a:cubicBezTo>
                  <a:cubicBezTo>
                    <a:pt x="3535" y="303"/>
                    <a:pt x="3572" y="383"/>
                    <a:pt x="3643" y="383"/>
                  </a:cubicBezTo>
                  <a:lnTo>
                    <a:pt x="3639" y="380"/>
                  </a:lnTo>
                  <a:cubicBezTo>
                    <a:pt x="3664" y="380"/>
                    <a:pt x="3686" y="373"/>
                    <a:pt x="3701" y="358"/>
                  </a:cubicBezTo>
                  <a:cubicBezTo>
                    <a:pt x="3735" y="318"/>
                    <a:pt x="3780" y="300"/>
                    <a:pt x="3834" y="300"/>
                  </a:cubicBezTo>
                  <a:cubicBezTo>
                    <a:pt x="3860" y="300"/>
                    <a:pt x="3887" y="304"/>
                    <a:pt x="3917" y="312"/>
                  </a:cubicBezTo>
                  <a:cubicBezTo>
                    <a:pt x="3925" y="314"/>
                    <a:pt x="3934" y="315"/>
                    <a:pt x="3941" y="315"/>
                  </a:cubicBezTo>
                  <a:cubicBezTo>
                    <a:pt x="4027" y="315"/>
                    <a:pt x="4054" y="180"/>
                    <a:pt x="3960" y="154"/>
                  </a:cubicBezTo>
                  <a:cubicBezTo>
                    <a:pt x="3917" y="143"/>
                    <a:pt x="3876" y="138"/>
                    <a:pt x="3837" y="138"/>
                  </a:cubicBezTo>
                  <a:close/>
                  <a:moveTo>
                    <a:pt x="9445" y="141"/>
                  </a:moveTo>
                  <a:cubicBezTo>
                    <a:pt x="9388" y="141"/>
                    <a:pt x="9334" y="204"/>
                    <a:pt x="9373" y="265"/>
                  </a:cubicBezTo>
                  <a:cubicBezTo>
                    <a:pt x="9410" y="327"/>
                    <a:pt x="9426" y="398"/>
                    <a:pt x="9423" y="469"/>
                  </a:cubicBezTo>
                  <a:cubicBezTo>
                    <a:pt x="9423" y="491"/>
                    <a:pt x="9419" y="509"/>
                    <a:pt x="9419" y="528"/>
                  </a:cubicBezTo>
                  <a:cubicBezTo>
                    <a:pt x="9416" y="571"/>
                    <a:pt x="9450" y="611"/>
                    <a:pt x="9493" y="614"/>
                  </a:cubicBezTo>
                  <a:lnTo>
                    <a:pt x="9503" y="614"/>
                  </a:lnTo>
                  <a:lnTo>
                    <a:pt x="9500" y="611"/>
                  </a:lnTo>
                  <a:cubicBezTo>
                    <a:pt x="9543" y="611"/>
                    <a:pt x="9577" y="580"/>
                    <a:pt x="9583" y="540"/>
                  </a:cubicBezTo>
                  <a:cubicBezTo>
                    <a:pt x="9586" y="515"/>
                    <a:pt x="9586" y="494"/>
                    <a:pt x="9586" y="469"/>
                  </a:cubicBezTo>
                  <a:cubicBezTo>
                    <a:pt x="9589" y="367"/>
                    <a:pt x="9561" y="265"/>
                    <a:pt x="9509" y="176"/>
                  </a:cubicBezTo>
                  <a:cubicBezTo>
                    <a:pt x="9491" y="151"/>
                    <a:pt x="9468" y="141"/>
                    <a:pt x="9445" y="141"/>
                  </a:cubicBezTo>
                  <a:close/>
                  <a:moveTo>
                    <a:pt x="4213" y="307"/>
                  </a:moveTo>
                  <a:cubicBezTo>
                    <a:pt x="4150" y="307"/>
                    <a:pt x="4092" y="388"/>
                    <a:pt x="4155" y="447"/>
                  </a:cubicBezTo>
                  <a:cubicBezTo>
                    <a:pt x="4216" y="518"/>
                    <a:pt x="4253" y="605"/>
                    <a:pt x="4262" y="697"/>
                  </a:cubicBezTo>
                  <a:cubicBezTo>
                    <a:pt x="4269" y="737"/>
                    <a:pt x="4303" y="768"/>
                    <a:pt x="4343" y="768"/>
                  </a:cubicBezTo>
                  <a:lnTo>
                    <a:pt x="4352" y="765"/>
                  </a:lnTo>
                  <a:cubicBezTo>
                    <a:pt x="4398" y="759"/>
                    <a:pt x="4429" y="719"/>
                    <a:pt x="4423" y="676"/>
                  </a:cubicBezTo>
                  <a:cubicBezTo>
                    <a:pt x="4407" y="552"/>
                    <a:pt x="4358" y="435"/>
                    <a:pt x="4275" y="340"/>
                  </a:cubicBezTo>
                  <a:cubicBezTo>
                    <a:pt x="4257" y="317"/>
                    <a:pt x="4235" y="307"/>
                    <a:pt x="4213" y="307"/>
                  </a:cubicBezTo>
                  <a:close/>
                  <a:moveTo>
                    <a:pt x="261" y="437"/>
                  </a:moveTo>
                  <a:cubicBezTo>
                    <a:pt x="237" y="437"/>
                    <a:pt x="212" y="448"/>
                    <a:pt x="194" y="475"/>
                  </a:cubicBezTo>
                  <a:cubicBezTo>
                    <a:pt x="139" y="574"/>
                    <a:pt x="93" y="682"/>
                    <a:pt x="65" y="793"/>
                  </a:cubicBezTo>
                  <a:cubicBezTo>
                    <a:pt x="46" y="836"/>
                    <a:pt x="74" y="885"/>
                    <a:pt x="120" y="895"/>
                  </a:cubicBezTo>
                  <a:cubicBezTo>
                    <a:pt x="126" y="898"/>
                    <a:pt x="136" y="898"/>
                    <a:pt x="142" y="898"/>
                  </a:cubicBezTo>
                  <a:lnTo>
                    <a:pt x="142" y="895"/>
                  </a:lnTo>
                  <a:cubicBezTo>
                    <a:pt x="176" y="895"/>
                    <a:pt x="210" y="870"/>
                    <a:pt x="219" y="836"/>
                  </a:cubicBezTo>
                  <a:cubicBezTo>
                    <a:pt x="247" y="737"/>
                    <a:pt x="287" y="645"/>
                    <a:pt x="336" y="555"/>
                  </a:cubicBezTo>
                  <a:cubicBezTo>
                    <a:pt x="368" y="492"/>
                    <a:pt x="315" y="437"/>
                    <a:pt x="261" y="437"/>
                  </a:cubicBezTo>
                  <a:close/>
                  <a:moveTo>
                    <a:pt x="8955" y="520"/>
                  </a:moveTo>
                  <a:cubicBezTo>
                    <a:pt x="8909" y="520"/>
                    <a:pt x="8861" y="557"/>
                    <a:pt x="8874" y="617"/>
                  </a:cubicBezTo>
                  <a:cubicBezTo>
                    <a:pt x="8895" y="728"/>
                    <a:pt x="8929" y="836"/>
                    <a:pt x="8972" y="941"/>
                  </a:cubicBezTo>
                  <a:cubicBezTo>
                    <a:pt x="8985" y="972"/>
                    <a:pt x="9015" y="990"/>
                    <a:pt x="9049" y="990"/>
                  </a:cubicBezTo>
                  <a:lnTo>
                    <a:pt x="9049" y="984"/>
                  </a:lnTo>
                  <a:cubicBezTo>
                    <a:pt x="9054" y="986"/>
                    <a:pt x="9059" y="986"/>
                    <a:pt x="9063" y="986"/>
                  </a:cubicBezTo>
                  <a:cubicBezTo>
                    <a:pt x="9068" y="986"/>
                    <a:pt x="9072" y="986"/>
                    <a:pt x="9077" y="984"/>
                  </a:cubicBezTo>
                  <a:cubicBezTo>
                    <a:pt x="9120" y="969"/>
                    <a:pt x="9139" y="919"/>
                    <a:pt x="9123" y="879"/>
                  </a:cubicBezTo>
                  <a:cubicBezTo>
                    <a:pt x="9083" y="784"/>
                    <a:pt x="9052" y="685"/>
                    <a:pt x="9031" y="586"/>
                  </a:cubicBezTo>
                  <a:cubicBezTo>
                    <a:pt x="9023" y="540"/>
                    <a:pt x="8989" y="520"/>
                    <a:pt x="8955" y="520"/>
                  </a:cubicBezTo>
                  <a:close/>
                  <a:moveTo>
                    <a:pt x="3538" y="521"/>
                  </a:moveTo>
                  <a:cubicBezTo>
                    <a:pt x="3495" y="521"/>
                    <a:pt x="3460" y="557"/>
                    <a:pt x="3457" y="599"/>
                  </a:cubicBezTo>
                  <a:cubicBezTo>
                    <a:pt x="3457" y="620"/>
                    <a:pt x="3457" y="639"/>
                    <a:pt x="3457" y="660"/>
                  </a:cubicBezTo>
                  <a:cubicBezTo>
                    <a:pt x="3457" y="756"/>
                    <a:pt x="3467" y="848"/>
                    <a:pt x="3485" y="941"/>
                  </a:cubicBezTo>
                  <a:cubicBezTo>
                    <a:pt x="3491" y="978"/>
                    <a:pt x="3525" y="1006"/>
                    <a:pt x="3565" y="1006"/>
                  </a:cubicBezTo>
                  <a:lnTo>
                    <a:pt x="3565" y="1003"/>
                  </a:lnTo>
                  <a:lnTo>
                    <a:pt x="3584" y="1003"/>
                  </a:lnTo>
                  <a:cubicBezTo>
                    <a:pt x="3627" y="993"/>
                    <a:pt x="3655" y="953"/>
                    <a:pt x="3646" y="910"/>
                  </a:cubicBezTo>
                  <a:cubicBezTo>
                    <a:pt x="3630" y="827"/>
                    <a:pt x="3621" y="744"/>
                    <a:pt x="3621" y="660"/>
                  </a:cubicBezTo>
                  <a:lnTo>
                    <a:pt x="3621" y="608"/>
                  </a:lnTo>
                  <a:cubicBezTo>
                    <a:pt x="3624" y="562"/>
                    <a:pt x="3587" y="525"/>
                    <a:pt x="3544" y="521"/>
                  </a:cubicBezTo>
                  <a:cubicBezTo>
                    <a:pt x="3542" y="521"/>
                    <a:pt x="3540" y="521"/>
                    <a:pt x="3538" y="521"/>
                  </a:cubicBezTo>
                  <a:close/>
                  <a:moveTo>
                    <a:pt x="13745" y="670"/>
                  </a:moveTo>
                  <a:cubicBezTo>
                    <a:pt x="13706" y="670"/>
                    <a:pt x="13668" y="694"/>
                    <a:pt x="13666" y="747"/>
                  </a:cubicBezTo>
                  <a:cubicBezTo>
                    <a:pt x="13651" y="852"/>
                    <a:pt x="13633" y="953"/>
                    <a:pt x="13605" y="1055"/>
                  </a:cubicBezTo>
                  <a:cubicBezTo>
                    <a:pt x="13596" y="1098"/>
                    <a:pt x="13620" y="1141"/>
                    <a:pt x="13663" y="1154"/>
                  </a:cubicBezTo>
                  <a:cubicBezTo>
                    <a:pt x="13670" y="1157"/>
                    <a:pt x="13676" y="1157"/>
                    <a:pt x="13685" y="1157"/>
                  </a:cubicBezTo>
                  <a:lnTo>
                    <a:pt x="13685" y="1151"/>
                  </a:lnTo>
                  <a:cubicBezTo>
                    <a:pt x="13719" y="1151"/>
                    <a:pt x="13753" y="1129"/>
                    <a:pt x="13762" y="1095"/>
                  </a:cubicBezTo>
                  <a:cubicBezTo>
                    <a:pt x="13790" y="987"/>
                    <a:pt x="13811" y="876"/>
                    <a:pt x="13827" y="765"/>
                  </a:cubicBezTo>
                  <a:cubicBezTo>
                    <a:pt x="13837" y="703"/>
                    <a:pt x="13790" y="670"/>
                    <a:pt x="13745" y="670"/>
                  </a:cubicBezTo>
                  <a:close/>
                  <a:moveTo>
                    <a:pt x="4321" y="921"/>
                  </a:moveTo>
                  <a:cubicBezTo>
                    <a:pt x="4285" y="921"/>
                    <a:pt x="4251" y="942"/>
                    <a:pt x="4244" y="990"/>
                  </a:cubicBezTo>
                  <a:cubicBezTo>
                    <a:pt x="4219" y="1089"/>
                    <a:pt x="4188" y="1188"/>
                    <a:pt x="4145" y="1283"/>
                  </a:cubicBezTo>
                  <a:cubicBezTo>
                    <a:pt x="4127" y="1323"/>
                    <a:pt x="4148" y="1370"/>
                    <a:pt x="4188" y="1388"/>
                  </a:cubicBezTo>
                  <a:cubicBezTo>
                    <a:pt x="4198" y="1391"/>
                    <a:pt x="4210" y="1394"/>
                    <a:pt x="4219" y="1394"/>
                  </a:cubicBezTo>
                  <a:lnTo>
                    <a:pt x="4222" y="1391"/>
                  </a:lnTo>
                  <a:cubicBezTo>
                    <a:pt x="4253" y="1391"/>
                    <a:pt x="4281" y="1373"/>
                    <a:pt x="4293" y="1348"/>
                  </a:cubicBezTo>
                  <a:cubicBezTo>
                    <a:pt x="4340" y="1243"/>
                    <a:pt x="4377" y="1135"/>
                    <a:pt x="4401" y="1024"/>
                  </a:cubicBezTo>
                  <a:cubicBezTo>
                    <a:pt x="4419" y="960"/>
                    <a:pt x="4369" y="921"/>
                    <a:pt x="4321" y="921"/>
                  </a:cubicBezTo>
                  <a:close/>
                  <a:moveTo>
                    <a:pt x="84" y="1058"/>
                  </a:moveTo>
                  <a:cubicBezTo>
                    <a:pt x="43" y="1058"/>
                    <a:pt x="9" y="1091"/>
                    <a:pt x="6" y="1132"/>
                  </a:cubicBezTo>
                  <a:cubicBezTo>
                    <a:pt x="0" y="1169"/>
                    <a:pt x="0" y="1203"/>
                    <a:pt x="0" y="1240"/>
                  </a:cubicBezTo>
                  <a:cubicBezTo>
                    <a:pt x="0" y="1317"/>
                    <a:pt x="6" y="1394"/>
                    <a:pt x="19" y="1471"/>
                  </a:cubicBezTo>
                  <a:cubicBezTo>
                    <a:pt x="25" y="1512"/>
                    <a:pt x="59" y="1539"/>
                    <a:pt x="99" y="1539"/>
                  </a:cubicBezTo>
                  <a:lnTo>
                    <a:pt x="108" y="1542"/>
                  </a:lnTo>
                  <a:cubicBezTo>
                    <a:pt x="154" y="1533"/>
                    <a:pt x="185" y="1493"/>
                    <a:pt x="179" y="1450"/>
                  </a:cubicBezTo>
                  <a:cubicBezTo>
                    <a:pt x="167" y="1379"/>
                    <a:pt x="163" y="1308"/>
                    <a:pt x="163" y="1240"/>
                  </a:cubicBezTo>
                  <a:cubicBezTo>
                    <a:pt x="163" y="1206"/>
                    <a:pt x="167" y="1175"/>
                    <a:pt x="167" y="1145"/>
                  </a:cubicBezTo>
                  <a:cubicBezTo>
                    <a:pt x="170" y="1098"/>
                    <a:pt x="136" y="1061"/>
                    <a:pt x="89" y="1058"/>
                  </a:cubicBezTo>
                  <a:cubicBezTo>
                    <a:pt x="88" y="1058"/>
                    <a:pt x="86" y="1058"/>
                    <a:pt x="84" y="1058"/>
                  </a:cubicBezTo>
                  <a:close/>
                  <a:moveTo>
                    <a:pt x="9425" y="769"/>
                  </a:moveTo>
                  <a:cubicBezTo>
                    <a:pt x="9395" y="769"/>
                    <a:pt x="9364" y="785"/>
                    <a:pt x="9352" y="824"/>
                  </a:cubicBezTo>
                  <a:cubicBezTo>
                    <a:pt x="9315" y="922"/>
                    <a:pt x="9271" y="1015"/>
                    <a:pt x="9225" y="1108"/>
                  </a:cubicBezTo>
                  <a:cubicBezTo>
                    <a:pt x="9222" y="1114"/>
                    <a:pt x="9219" y="1120"/>
                    <a:pt x="9216" y="1123"/>
                  </a:cubicBezTo>
                  <a:cubicBezTo>
                    <a:pt x="9208" y="1120"/>
                    <a:pt x="9200" y="1119"/>
                    <a:pt x="9192" y="1119"/>
                  </a:cubicBezTo>
                  <a:cubicBezTo>
                    <a:pt x="9135" y="1119"/>
                    <a:pt x="9091" y="1183"/>
                    <a:pt x="9123" y="1240"/>
                  </a:cubicBezTo>
                  <a:cubicBezTo>
                    <a:pt x="9179" y="1336"/>
                    <a:pt x="9241" y="1428"/>
                    <a:pt x="9308" y="1518"/>
                  </a:cubicBezTo>
                  <a:cubicBezTo>
                    <a:pt x="9324" y="1536"/>
                    <a:pt x="9345" y="1549"/>
                    <a:pt x="9373" y="1549"/>
                  </a:cubicBezTo>
                  <a:lnTo>
                    <a:pt x="9373" y="1545"/>
                  </a:lnTo>
                  <a:cubicBezTo>
                    <a:pt x="9389" y="1545"/>
                    <a:pt x="9407" y="1542"/>
                    <a:pt x="9423" y="1533"/>
                  </a:cubicBezTo>
                  <a:cubicBezTo>
                    <a:pt x="9456" y="1508"/>
                    <a:pt x="9466" y="1456"/>
                    <a:pt x="9438" y="1422"/>
                  </a:cubicBezTo>
                  <a:cubicBezTo>
                    <a:pt x="9389" y="1360"/>
                    <a:pt x="9345" y="1293"/>
                    <a:pt x="9302" y="1228"/>
                  </a:cubicBezTo>
                  <a:cubicBezTo>
                    <a:pt x="9330" y="1225"/>
                    <a:pt x="9355" y="1209"/>
                    <a:pt x="9367" y="1185"/>
                  </a:cubicBezTo>
                  <a:cubicBezTo>
                    <a:pt x="9423" y="1086"/>
                    <a:pt x="9466" y="984"/>
                    <a:pt x="9506" y="876"/>
                  </a:cubicBezTo>
                  <a:cubicBezTo>
                    <a:pt x="9527" y="813"/>
                    <a:pt x="9475" y="769"/>
                    <a:pt x="9425" y="769"/>
                  </a:cubicBezTo>
                  <a:close/>
                  <a:moveTo>
                    <a:pt x="3653" y="1153"/>
                  </a:moveTo>
                  <a:cubicBezTo>
                    <a:pt x="3602" y="1153"/>
                    <a:pt x="3551" y="1199"/>
                    <a:pt x="3578" y="1265"/>
                  </a:cubicBezTo>
                  <a:cubicBezTo>
                    <a:pt x="3615" y="1370"/>
                    <a:pt x="3661" y="1471"/>
                    <a:pt x="3710" y="1570"/>
                  </a:cubicBezTo>
                  <a:cubicBezTo>
                    <a:pt x="3726" y="1595"/>
                    <a:pt x="3754" y="1613"/>
                    <a:pt x="3784" y="1613"/>
                  </a:cubicBezTo>
                  <a:lnTo>
                    <a:pt x="3784" y="1607"/>
                  </a:lnTo>
                  <a:cubicBezTo>
                    <a:pt x="3788" y="1608"/>
                    <a:pt x="3792" y="1608"/>
                    <a:pt x="3795" y="1608"/>
                  </a:cubicBezTo>
                  <a:cubicBezTo>
                    <a:pt x="3804" y="1608"/>
                    <a:pt x="3813" y="1606"/>
                    <a:pt x="3821" y="1604"/>
                  </a:cubicBezTo>
                  <a:cubicBezTo>
                    <a:pt x="3862" y="1582"/>
                    <a:pt x="3877" y="1533"/>
                    <a:pt x="3855" y="1496"/>
                  </a:cubicBezTo>
                  <a:cubicBezTo>
                    <a:pt x="3806" y="1404"/>
                    <a:pt x="3766" y="1308"/>
                    <a:pt x="3729" y="1209"/>
                  </a:cubicBezTo>
                  <a:cubicBezTo>
                    <a:pt x="3715" y="1170"/>
                    <a:pt x="3684" y="1153"/>
                    <a:pt x="3653" y="1153"/>
                  </a:cubicBezTo>
                  <a:close/>
                  <a:moveTo>
                    <a:pt x="9126" y="1339"/>
                  </a:moveTo>
                  <a:cubicBezTo>
                    <a:pt x="9103" y="1339"/>
                    <a:pt x="9079" y="1350"/>
                    <a:pt x="9062" y="1376"/>
                  </a:cubicBezTo>
                  <a:cubicBezTo>
                    <a:pt x="9003" y="1459"/>
                    <a:pt x="8941" y="1545"/>
                    <a:pt x="8874" y="1629"/>
                  </a:cubicBezTo>
                  <a:cubicBezTo>
                    <a:pt x="8830" y="1681"/>
                    <a:pt x="8867" y="1761"/>
                    <a:pt x="8935" y="1761"/>
                  </a:cubicBezTo>
                  <a:lnTo>
                    <a:pt x="8935" y="1758"/>
                  </a:lnTo>
                  <a:cubicBezTo>
                    <a:pt x="8960" y="1758"/>
                    <a:pt x="8981" y="1749"/>
                    <a:pt x="8997" y="1731"/>
                  </a:cubicBezTo>
                  <a:cubicBezTo>
                    <a:pt x="9068" y="1644"/>
                    <a:pt x="9136" y="1555"/>
                    <a:pt x="9194" y="1465"/>
                  </a:cubicBezTo>
                  <a:cubicBezTo>
                    <a:pt x="9238" y="1402"/>
                    <a:pt x="9183" y="1339"/>
                    <a:pt x="9126" y="1339"/>
                  </a:cubicBezTo>
                  <a:close/>
                  <a:moveTo>
                    <a:pt x="13583" y="1304"/>
                  </a:moveTo>
                  <a:cubicBezTo>
                    <a:pt x="13553" y="1304"/>
                    <a:pt x="13524" y="1320"/>
                    <a:pt x="13509" y="1357"/>
                  </a:cubicBezTo>
                  <a:cubicBezTo>
                    <a:pt x="13472" y="1453"/>
                    <a:pt x="13429" y="1549"/>
                    <a:pt x="13380" y="1641"/>
                  </a:cubicBezTo>
                  <a:cubicBezTo>
                    <a:pt x="13358" y="1681"/>
                    <a:pt x="13373" y="1731"/>
                    <a:pt x="13414" y="1752"/>
                  </a:cubicBezTo>
                  <a:cubicBezTo>
                    <a:pt x="13426" y="1758"/>
                    <a:pt x="13438" y="1761"/>
                    <a:pt x="13454" y="1761"/>
                  </a:cubicBezTo>
                  <a:lnTo>
                    <a:pt x="13454" y="1755"/>
                  </a:lnTo>
                  <a:cubicBezTo>
                    <a:pt x="13481" y="1755"/>
                    <a:pt x="13509" y="1743"/>
                    <a:pt x="13525" y="1718"/>
                  </a:cubicBezTo>
                  <a:cubicBezTo>
                    <a:pt x="13574" y="1619"/>
                    <a:pt x="13620" y="1518"/>
                    <a:pt x="13660" y="1413"/>
                  </a:cubicBezTo>
                  <a:cubicBezTo>
                    <a:pt x="13684" y="1350"/>
                    <a:pt x="13633" y="1304"/>
                    <a:pt x="13583" y="1304"/>
                  </a:cubicBezTo>
                  <a:close/>
                  <a:moveTo>
                    <a:pt x="9576" y="1623"/>
                  </a:moveTo>
                  <a:cubicBezTo>
                    <a:pt x="9511" y="1623"/>
                    <a:pt x="9453" y="1710"/>
                    <a:pt x="9524" y="1768"/>
                  </a:cubicBezTo>
                  <a:cubicBezTo>
                    <a:pt x="9601" y="1848"/>
                    <a:pt x="9682" y="1925"/>
                    <a:pt x="9765" y="1996"/>
                  </a:cubicBezTo>
                  <a:cubicBezTo>
                    <a:pt x="9780" y="2008"/>
                    <a:pt x="9799" y="2014"/>
                    <a:pt x="9817" y="2014"/>
                  </a:cubicBezTo>
                  <a:cubicBezTo>
                    <a:pt x="9894" y="2014"/>
                    <a:pt x="9928" y="1922"/>
                    <a:pt x="9870" y="1872"/>
                  </a:cubicBezTo>
                  <a:cubicBezTo>
                    <a:pt x="9790" y="1805"/>
                    <a:pt x="9712" y="1734"/>
                    <a:pt x="9638" y="1657"/>
                  </a:cubicBezTo>
                  <a:cubicBezTo>
                    <a:pt x="9620" y="1632"/>
                    <a:pt x="9597" y="1623"/>
                    <a:pt x="9576" y="1623"/>
                  </a:cubicBezTo>
                  <a:close/>
                  <a:moveTo>
                    <a:pt x="177" y="1685"/>
                  </a:moveTo>
                  <a:cubicBezTo>
                    <a:pt x="167" y="1685"/>
                    <a:pt x="158" y="1687"/>
                    <a:pt x="148" y="1690"/>
                  </a:cubicBezTo>
                  <a:cubicBezTo>
                    <a:pt x="108" y="1706"/>
                    <a:pt x="86" y="1752"/>
                    <a:pt x="102" y="1795"/>
                  </a:cubicBezTo>
                  <a:cubicBezTo>
                    <a:pt x="142" y="1900"/>
                    <a:pt x="191" y="2005"/>
                    <a:pt x="253" y="2101"/>
                  </a:cubicBezTo>
                  <a:cubicBezTo>
                    <a:pt x="268" y="2125"/>
                    <a:pt x="293" y="2141"/>
                    <a:pt x="321" y="2141"/>
                  </a:cubicBezTo>
                  <a:lnTo>
                    <a:pt x="321" y="2135"/>
                  </a:lnTo>
                  <a:cubicBezTo>
                    <a:pt x="386" y="2135"/>
                    <a:pt x="426" y="2064"/>
                    <a:pt x="389" y="2011"/>
                  </a:cubicBezTo>
                  <a:cubicBezTo>
                    <a:pt x="336" y="1925"/>
                    <a:pt x="290" y="1832"/>
                    <a:pt x="253" y="1737"/>
                  </a:cubicBezTo>
                  <a:cubicBezTo>
                    <a:pt x="241" y="1705"/>
                    <a:pt x="210" y="1685"/>
                    <a:pt x="177" y="1685"/>
                  </a:cubicBezTo>
                  <a:close/>
                  <a:moveTo>
                    <a:pt x="4066" y="1521"/>
                  </a:moveTo>
                  <a:cubicBezTo>
                    <a:pt x="4042" y="1521"/>
                    <a:pt x="4018" y="1532"/>
                    <a:pt x="4000" y="1558"/>
                  </a:cubicBezTo>
                  <a:cubicBezTo>
                    <a:pt x="3945" y="1647"/>
                    <a:pt x="3886" y="1734"/>
                    <a:pt x="3821" y="1814"/>
                  </a:cubicBezTo>
                  <a:cubicBezTo>
                    <a:pt x="3773" y="1874"/>
                    <a:pt x="3823" y="1947"/>
                    <a:pt x="3884" y="1947"/>
                  </a:cubicBezTo>
                  <a:cubicBezTo>
                    <a:pt x="3901" y="1947"/>
                    <a:pt x="3919" y="1941"/>
                    <a:pt x="3936" y="1928"/>
                  </a:cubicBezTo>
                  <a:cubicBezTo>
                    <a:pt x="3982" y="1993"/>
                    <a:pt x="4031" y="2057"/>
                    <a:pt x="4084" y="2119"/>
                  </a:cubicBezTo>
                  <a:cubicBezTo>
                    <a:pt x="4099" y="2138"/>
                    <a:pt x="4121" y="2147"/>
                    <a:pt x="4145" y="2147"/>
                  </a:cubicBezTo>
                  <a:lnTo>
                    <a:pt x="4145" y="2144"/>
                  </a:lnTo>
                  <a:cubicBezTo>
                    <a:pt x="4164" y="2144"/>
                    <a:pt x="4182" y="2141"/>
                    <a:pt x="4198" y="2131"/>
                  </a:cubicBezTo>
                  <a:cubicBezTo>
                    <a:pt x="4232" y="2101"/>
                    <a:pt x="4238" y="2048"/>
                    <a:pt x="4207" y="2014"/>
                  </a:cubicBezTo>
                  <a:cubicBezTo>
                    <a:pt x="4145" y="1943"/>
                    <a:pt x="4090" y="1872"/>
                    <a:pt x="4037" y="1795"/>
                  </a:cubicBezTo>
                  <a:cubicBezTo>
                    <a:pt x="4074" y="1743"/>
                    <a:pt x="4108" y="1694"/>
                    <a:pt x="4139" y="1641"/>
                  </a:cubicBezTo>
                  <a:cubicBezTo>
                    <a:pt x="4174" y="1579"/>
                    <a:pt x="4121" y="1521"/>
                    <a:pt x="4066" y="1521"/>
                  </a:cubicBezTo>
                  <a:close/>
                  <a:moveTo>
                    <a:pt x="8714" y="1843"/>
                  </a:moveTo>
                  <a:cubicBezTo>
                    <a:pt x="8696" y="1843"/>
                    <a:pt x="8678" y="1849"/>
                    <a:pt x="8661" y="1863"/>
                  </a:cubicBezTo>
                  <a:cubicBezTo>
                    <a:pt x="8587" y="1940"/>
                    <a:pt x="8510" y="2014"/>
                    <a:pt x="8432" y="2082"/>
                  </a:cubicBezTo>
                  <a:cubicBezTo>
                    <a:pt x="8377" y="2131"/>
                    <a:pt x="8411" y="2224"/>
                    <a:pt x="8485" y="2224"/>
                  </a:cubicBezTo>
                  <a:lnTo>
                    <a:pt x="8488" y="2224"/>
                  </a:lnTo>
                  <a:cubicBezTo>
                    <a:pt x="8506" y="2221"/>
                    <a:pt x="8525" y="2215"/>
                    <a:pt x="8537" y="2202"/>
                  </a:cubicBezTo>
                  <a:cubicBezTo>
                    <a:pt x="8621" y="2131"/>
                    <a:pt x="8701" y="2054"/>
                    <a:pt x="8778" y="1977"/>
                  </a:cubicBezTo>
                  <a:cubicBezTo>
                    <a:pt x="8826" y="1917"/>
                    <a:pt x="8775" y="1843"/>
                    <a:pt x="8714" y="1843"/>
                  </a:cubicBezTo>
                  <a:close/>
                  <a:moveTo>
                    <a:pt x="13277" y="1872"/>
                  </a:moveTo>
                  <a:cubicBezTo>
                    <a:pt x="13256" y="1872"/>
                    <a:pt x="13234" y="1881"/>
                    <a:pt x="13216" y="1903"/>
                  </a:cubicBezTo>
                  <a:cubicBezTo>
                    <a:pt x="13154" y="1987"/>
                    <a:pt x="13087" y="2064"/>
                    <a:pt x="13013" y="2138"/>
                  </a:cubicBezTo>
                  <a:cubicBezTo>
                    <a:pt x="12982" y="2168"/>
                    <a:pt x="12982" y="2221"/>
                    <a:pt x="13013" y="2252"/>
                  </a:cubicBezTo>
                  <a:cubicBezTo>
                    <a:pt x="13028" y="2267"/>
                    <a:pt x="13050" y="2276"/>
                    <a:pt x="13071" y="2276"/>
                  </a:cubicBezTo>
                  <a:cubicBezTo>
                    <a:pt x="13093" y="2276"/>
                    <a:pt x="13111" y="2267"/>
                    <a:pt x="13127" y="2252"/>
                  </a:cubicBezTo>
                  <a:cubicBezTo>
                    <a:pt x="13207" y="2175"/>
                    <a:pt x="13281" y="2088"/>
                    <a:pt x="13346" y="1999"/>
                  </a:cubicBezTo>
                  <a:cubicBezTo>
                    <a:pt x="13386" y="1936"/>
                    <a:pt x="13334" y="1872"/>
                    <a:pt x="13277" y="1872"/>
                  </a:cubicBezTo>
                  <a:close/>
                  <a:moveTo>
                    <a:pt x="10071" y="2044"/>
                  </a:moveTo>
                  <a:cubicBezTo>
                    <a:pt x="10003" y="2044"/>
                    <a:pt x="9954" y="2145"/>
                    <a:pt x="10030" y="2193"/>
                  </a:cubicBezTo>
                  <a:cubicBezTo>
                    <a:pt x="10123" y="2255"/>
                    <a:pt x="10218" y="2310"/>
                    <a:pt x="10314" y="2363"/>
                  </a:cubicBezTo>
                  <a:cubicBezTo>
                    <a:pt x="10326" y="2369"/>
                    <a:pt x="10338" y="2375"/>
                    <a:pt x="10353" y="2375"/>
                  </a:cubicBezTo>
                  <a:lnTo>
                    <a:pt x="10353" y="2375"/>
                  </a:lnTo>
                  <a:cubicBezTo>
                    <a:pt x="10438" y="2374"/>
                    <a:pt x="10464" y="2261"/>
                    <a:pt x="10391" y="2221"/>
                  </a:cubicBezTo>
                  <a:cubicBezTo>
                    <a:pt x="10298" y="2172"/>
                    <a:pt x="10209" y="2119"/>
                    <a:pt x="10120" y="2061"/>
                  </a:cubicBezTo>
                  <a:cubicBezTo>
                    <a:pt x="10103" y="2049"/>
                    <a:pt x="10087" y="2044"/>
                    <a:pt x="10071" y="2044"/>
                  </a:cubicBezTo>
                  <a:close/>
                  <a:moveTo>
                    <a:pt x="10353" y="2375"/>
                  </a:moveTo>
                  <a:lnTo>
                    <a:pt x="10353" y="2375"/>
                  </a:lnTo>
                  <a:cubicBezTo>
                    <a:pt x="10352" y="2375"/>
                    <a:pt x="10351" y="2375"/>
                    <a:pt x="10351" y="2375"/>
                  </a:cubicBezTo>
                  <a:lnTo>
                    <a:pt x="10354" y="2375"/>
                  </a:lnTo>
                  <a:cubicBezTo>
                    <a:pt x="10354" y="2375"/>
                    <a:pt x="10353" y="2375"/>
                    <a:pt x="10353" y="2375"/>
                  </a:cubicBezTo>
                  <a:close/>
                  <a:moveTo>
                    <a:pt x="3677" y="2019"/>
                  </a:moveTo>
                  <a:cubicBezTo>
                    <a:pt x="3655" y="2019"/>
                    <a:pt x="3633" y="2028"/>
                    <a:pt x="3615" y="2051"/>
                  </a:cubicBezTo>
                  <a:cubicBezTo>
                    <a:pt x="3541" y="2128"/>
                    <a:pt x="3464" y="2199"/>
                    <a:pt x="3383" y="2267"/>
                  </a:cubicBezTo>
                  <a:cubicBezTo>
                    <a:pt x="3328" y="2317"/>
                    <a:pt x="3362" y="2409"/>
                    <a:pt x="3436" y="2409"/>
                  </a:cubicBezTo>
                  <a:lnTo>
                    <a:pt x="3439" y="2409"/>
                  </a:lnTo>
                  <a:cubicBezTo>
                    <a:pt x="3457" y="2409"/>
                    <a:pt x="3476" y="2403"/>
                    <a:pt x="3488" y="2391"/>
                  </a:cubicBezTo>
                  <a:cubicBezTo>
                    <a:pt x="3575" y="2320"/>
                    <a:pt x="3655" y="2243"/>
                    <a:pt x="3732" y="2162"/>
                  </a:cubicBezTo>
                  <a:cubicBezTo>
                    <a:pt x="3799" y="2104"/>
                    <a:pt x="3741" y="2019"/>
                    <a:pt x="3677" y="2019"/>
                  </a:cubicBezTo>
                  <a:close/>
                  <a:moveTo>
                    <a:pt x="4367" y="2212"/>
                  </a:moveTo>
                  <a:cubicBezTo>
                    <a:pt x="4302" y="2212"/>
                    <a:pt x="4249" y="2300"/>
                    <a:pt x="4315" y="2357"/>
                  </a:cubicBezTo>
                  <a:cubicBezTo>
                    <a:pt x="4395" y="2431"/>
                    <a:pt x="4481" y="2502"/>
                    <a:pt x="4571" y="2569"/>
                  </a:cubicBezTo>
                  <a:cubicBezTo>
                    <a:pt x="4583" y="2579"/>
                    <a:pt x="4602" y="2585"/>
                    <a:pt x="4617" y="2585"/>
                  </a:cubicBezTo>
                  <a:cubicBezTo>
                    <a:pt x="4697" y="2585"/>
                    <a:pt x="4728" y="2483"/>
                    <a:pt x="4667" y="2437"/>
                  </a:cubicBezTo>
                  <a:cubicBezTo>
                    <a:pt x="4583" y="2375"/>
                    <a:pt x="4500" y="2310"/>
                    <a:pt x="4426" y="2239"/>
                  </a:cubicBezTo>
                  <a:cubicBezTo>
                    <a:pt x="4407" y="2220"/>
                    <a:pt x="4387" y="2212"/>
                    <a:pt x="4367" y="2212"/>
                  </a:cubicBezTo>
                  <a:close/>
                  <a:moveTo>
                    <a:pt x="526" y="2233"/>
                  </a:moveTo>
                  <a:cubicBezTo>
                    <a:pt x="466" y="2233"/>
                    <a:pt x="415" y="2307"/>
                    <a:pt x="463" y="2366"/>
                  </a:cubicBezTo>
                  <a:cubicBezTo>
                    <a:pt x="543" y="2446"/>
                    <a:pt x="629" y="2520"/>
                    <a:pt x="719" y="2588"/>
                  </a:cubicBezTo>
                  <a:cubicBezTo>
                    <a:pt x="733" y="2597"/>
                    <a:pt x="748" y="2603"/>
                    <a:pt x="766" y="2603"/>
                  </a:cubicBezTo>
                  <a:lnTo>
                    <a:pt x="766" y="2603"/>
                  </a:lnTo>
                  <a:cubicBezTo>
                    <a:pt x="845" y="2600"/>
                    <a:pt x="876" y="2501"/>
                    <a:pt x="814" y="2455"/>
                  </a:cubicBezTo>
                  <a:cubicBezTo>
                    <a:pt x="728" y="2397"/>
                    <a:pt x="651" y="2329"/>
                    <a:pt x="580" y="2255"/>
                  </a:cubicBezTo>
                  <a:cubicBezTo>
                    <a:pt x="563" y="2239"/>
                    <a:pt x="544" y="2233"/>
                    <a:pt x="526" y="2233"/>
                  </a:cubicBezTo>
                  <a:close/>
                  <a:moveTo>
                    <a:pt x="766" y="2603"/>
                  </a:moveTo>
                  <a:cubicBezTo>
                    <a:pt x="765" y="2603"/>
                    <a:pt x="765" y="2603"/>
                    <a:pt x="765" y="2603"/>
                  </a:cubicBezTo>
                  <a:lnTo>
                    <a:pt x="768" y="2603"/>
                  </a:lnTo>
                  <a:cubicBezTo>
                    <a:pt x="767" y="2603"/>
                    <a:pt x="766" y="2603"/>
                    <a:pt x="766" y="2603"/>
                  </a:cubicBezTo>
                  <a:close/>
                  <a:moveTo>
                    <a:pt x="8235" y="2265"/>
                  </a:moveTo>
                  <a:cubicBezTo>
                    <a:pt x="8219" y="2265"/>
                    <a:pt x="8202" y="2270"/>
                    <a:pt x="8186" y="2283"/>
                  </a:cubicBezTo>
                  <a:cubicBezTo>
                    <a:pt x="8102" y="2344"/>
                    <a:pt x="8013" y="2406"/>
                    <a:pt x="7924" y="2461"/>
                  </a:cubicBezTo>
                  <a:cubicBezTo>
                    <a:pt x="7856" y="2505"/>
                    <a:pt x="7887" y="2610"/>
                    <a:pt x="7967" y="2610"/>
                  </a:cubicBezTo>
                  <a:cubicBezTo>
                    <a:pt x="7982" y="2610"/>
                    <a:pt x="7998" y="2606"/>
                    <a:pt x="8010" y="2597"/>
                  </a:cubicBezTo>
                  <a:cubicBezTo>
                    <a:pt x="8102" y="2539"/>
                    <a:pt x="8195" y="2477"/>
                    <a:pt x="8284" y="2412"/>
                  </a:cubicBezTo>
                  <a:cubicBezTo>
                    <a:pt x="8354" y="2360"/>
                    <a:pt x="8303" y="2265"/>
                    <a:pt x="8235" y="2265"/>
                  </a:cubicBezTo>
                  <a:close/>
                  <a:moveTo>
                    <a:pt x="10646" y="2351"/>
                  </a:moveTo>
                  <a:cubicBezTo>
                    <a:pt x="10568" y="2351"/>
                    <a:pt x="10531" y="2466"/>
                    <a:pt x="10616" y="2505"/>
                  </a:cubicBezTo>
                  <a:cubicBezTo>
                    <a:pt x="10715" y="2548"/>
                    <a:pt x="10820" y="2585"/>
                    <a:pt x="10928" y="2616"/>
                  </a:cubicBezTo>
                  <a:cubicBezTo>
                    <a:pt x="10934" y="2619"/>
                    <a:pt x="10943" y="2619"/>
                    <a:pt x="10949" y="2619"/>
                  </a:cubicBezTo>
                  <a:cubicBezTo>
                    <a:pt x="11042" y="2619"/>
                    <a:pt x="11063" y="2489"/>
                    <a:pt x="10974" y="2461"/>
                  </a:cubicBezTo>
                  <a:cubicBezTo>
                    <a:pt x="10872" y="2431"/>
                    <a:pt x="10773" y="2394"/>
                    <a:pt x="10678" y="2357"/>
                  </a:cubicBezTo>
                  <a:cubicBezTo>
                    <a:pt x="10667" y="2352"/>
                    <a:pt x="10656" y="2351"/>
                    <a:pt x="10646" y="2351"/>
                  </a:cubicBezTo>
                  <a:close/>
                  <a:moveTo>
                    <a:pt x="12823" y="2318"/>
                  </a:moveTo>
                  <a:cubicBezTo>
                    <a:pt x="12808" y="2318"/>
                    <a:pt x="12791" y="2323"/>
                    <a:pt x="12775" y="2335"/>
                  </a:cubicBezTo>
                  <a:cubicBezTo>
                    <a:pt x="12689" y="2391"/>
                    <a:pt x="12599" y="2437"/>
                    <a:pt x="12504" y="2477"/>
                  </a:cubicBezTo>
                  <a:cubicBezTo>
                    <a:pt x="12430" y="2511"/>
                    <a:pt x="12451" y="2625"/>
                    <a:pt x="12535" y="2631"/>
                  </a:cubicBezTo>
                  <a:lnTo>
                    <a:pt x="12538" y="2628"/>
                  </a:lnTo>
                  <a:cubicBezTo>
                    <a:pt x="12547" y="2628"/>
                    <a:pt x="12556" y="2628"/>
                    <a:pt x="12565" y="2625"/>
                  </a:cubicBezTo>
                  <a:cubicBezTo>
                    <a:pt x="12670" y="2582"/>
                    <a:pt x="12769" y="2529"/>
                    <a:pt x="12865" y="2468"/>
                  </a:cubicBezTo>
                  <a:cubicBezTo>
                    <a:pt x="12940" y="2420"/>
                    <a:pt x="12892" y="2318"/>
                    <a:pt x="12823" y="2318"/>
                  </a:cubicBezTo>
                  <a:close/>
                  <a:moveTo>
                    <a:pt x="11267" y="2538"/>
                  </a:moveTo>
                  <a:cubicBezTo>
                    <a:pt x="11228" y="2538"/>
                    <a:pt x="11192" y="2564"/>
                    <a:pt x="11184" y="2603"/>
                  </a:cubicBezTo>
                  <a:cubicBezTo>
                    <a:pt x="11174" y="2647"/>
                    <a:pt x="11202" y="2690"/>
                    <a:pt x="11248" y="2699"/>
                  </a:cubicBezTo>
                  <a:cubicBezTo>
                    <a:pt x="11356" y="2721"/>
                    <a:pt x="11464" y="2739"/>
                    <a:pt x="11575" y="2748"/>
                  </a:cubicBezTo>
                  <a:lnTo>
                    <a:pt x="11585" y="2748"/>
                  </a:lnTo>
                  <a:cubicBezTo>
                    <a:pt x="11686" y="2748"/>
                    <a:pt x="11693" y="2597"/>
                    <a:pt x="11591" y="2588"/>
                  </a:cubicBezTo>
                  <a:cubicBezTo>
                    <a:pt x="11486" y="2579"/>
                    <a:pt x="11381" y="2560"/>
                    <a:pt x="11279" y="2539"/>
                  </a:cubicBezTo>
                  <a:cubicBezTo>
                    <a:pt x="11275" y="2538"/>
                    <a:pt x="11271" y="2538"/>
                    <a:pt x="11267" y="2538"/>
                  </a:cubicBezTo>
                  <a:close/>
                  <a:moveTo>
                    <a:pt x="12225" y="2562"/>
                  </a:moveTo>
                  <a:cubicBezTo>
                    <a:pt x="12221" y="2562"/>
                    <a:pt x="12216" y="2563"/>
                    <a:pt x="12211" y="2563"/>
                  </a:cubicBezTo>
                  <a:cubicBezTo>
                    <a:pt x="12109" y="2582"/>
                    <a:pt x="12007" y="2594"/>
                    <a:pt x="11902" y="2597"/>
                  </a:cubicBezTo>
                  <a:cubicBezTo>
                    <a:pt x="11804" y="2606"/>
                    <a:pt x="11804" y="2755"/>
                    <a:pt x="11905" y="2761"/>
                  </a:cubicBezTo>
                  <a:lnTo>
                    <a:pt x="11912" y="2761"/>
                  </a:lnTo>
                  <a:cubicBezTo>
                    <a:pt x="12023" y="2755"/>
                    <a:pt x="12134" y="2742"/>
                    <a:pt x="12245" y="2721"/>
                  </a:cubicBezTo>
                  <a:cubicBezTo>
                    <a:pt x="12338" y="2697"/>
                    <a:pt x="12315" y="2562"/>
                    <a:pt x="12225" y="2562"/>
                  </a:cubicBezTo>
                  <a:close/>
                  <a:moveTo>
                    <a:pt x="3183" y="2436"/>
                  </a:moveTo>
                  <a:cubicBezTo>
                    <a:pt x="3167" y="2436"/>
                    <a:pt x="3150" y="2442"/>
                    <a:pt x="3134" y="2455"/>
                  </a:cubicBezTo>
                  <a:cubicBezTo>
                    <a:pt x="3044" y="2514"/>
                    <a:pt x="2955" y="2569"/>
                    <a:pt x="2862" y="2616"/>
                  </a:cubicBezTo>
                  <a:cubicBezTo>
                    <a:pt x="2784" y="2652"/>
                    <a:pt x="2811" y="2770"/>
                    <a:pt x="2896" y="2770"/>
                  </a:cubicBezTo>
                  <a:cubicBezTo>
                    <a:pt x="2898" y="2770"/>
                    <a:pt x="2900" y="2770"/>
                    <a:pt x="2902" y="2770"/>
                  </a:cubicBezTo>
                  <a:cubicBezTo>
                    <a:pt x="2915" y="2770"/>
                    <a:pt x="2927" y="2767"/>
                    <a:pt x="2936" y="2761"/>
                  </a:cubicBezTo>
                  <a:cubicBezTo>
                    <a:pt x="3035" y="2708"/>
                    <a:pt x="3131" y="2653"/>
                    <a:pt x="3223" y="2591"/>
                  </a:cubicBezTo>
                  <a:cubicBezTo>
                    <a:pt x="3303" y="2543"/>
                    <a:pt x="3253" y="2436"/>
                    <a:pt x="3183" y="2436"/>
                  </a:cubicBezTo>
                  <a:close/>
                  <a:moveTo>
                    <a:pt x="1036" y="2603"/>
                  </a:moveTo>
                  <a:cubicBezTo>
                    <a:pt x="961" y="2603"/>
                    <a:pt x="917" y="2722"/>
                    <a:pt x="1005" y="2761"/>
                  </a:cubicBezTo>
                  <a:cubicBezTo>
                    <a:pt x="1104" y="2810"/>
                    <a:pt x="1206" y="2856"/>
                    <a:pt x="1311" y="2893"/>
                  </a:cubicBezTo>
                  <a:cubicBezTo>
                    <a:pt x="1320" y="2896"/>
                    <a:pt x="1329" y="2899"/>
                    <a:pt x="1339" y="2899"/>
                  </a:cubicBezTo>
                  <a:cubicBezTo>
                    <a:pt x="1428" y="2899"/>
                    <a:pt x="1453" y="2773"/>
                    <a:pt x="1366" y="2742"/>
                  </a:cubicBezTo>
                  <a:cubicBezTo>
                    <a:pt x="1268" y="2705"/>
                    <a:pt x="1172" y="2665"/>
                    <a:pt x="1080" y="2616"/>
                  </a:cubicBezTo>
                  <a:cubicBezTo>
                    <a:pt x="1064" y="2607"/>
                    <a:pt x="1050" y="2603"/>
                    <a:pt x="1036" y="2603"/>
                  </a:cubicBezTo>
                  <a:close/>
                  <a:moveTo>
                    <a:pt x="4887" y="2595"/>
                  </a:moveTo>
                  <a:cubicBezTo>
                    <a:pt x="4816" y="2595"/>
                    <a:pt x="4771" y="2701"/>
                    <a:pt x="4852" y="2748"/>
                  </a:cubicBezTo>
                  <a:cubicBezTo>
                    <a:pt x="4947" y="2801"/>
                    <a:pt x="5046" y="2850"/>
                    <a:pt x="5151" y="2893"/>
                  </a:cubicBezTo>
                  <a:cubicBezTo>
                    <a:pt x="5160" y="2896"/>
                    <a:pt x="5169" y="2899"/>
                    <a:pt x="5182" y="2899"/>
                  </a:cubicBezTo>
                  <a:lnTo>
                    <a:pt x="5182" y="2896"/>
                  </a:lnTo>
                  <a:cubicBezTo>
                    <a:pt x="5268" y="2896"/>
                    <a:pt x="5290" y="2779"/>
                    <a:pt x="5212" y="2742"/>
                  </a:cubicBezTo>
                  <a:cubicBezTo>
                    <a:pt x="5114" y="2702"/>
                    <a:pt x="5021" y="2656"/>
                    <a:pt x="4929" y="2606"/>
                  </a:cubicBezTo>
                  <a:cubicBezTo>
                    <a:pt x="4914" y="2598"/>
                    <a:pt x="4900" y="2595"/>
                    <a:pt x="4887" y="2595"/>
                  </a:cubicBezTo>
                  <a:close/>
                  <a:moveTo>
                    <a:pt x="7683" y="2605"/>
                  </a:moveTo>
                  <a:cubicBezTo>
                    <a:pt x="7672" y="2605"/>
                    <a:pt x="7661" y="2608"/>
                    <a:pt x="7649" y="2613"/>
                  </a:cubicBezTo>
                  <a:cubicBezTo>
                    <a:pt x="7553" y="2662"/>
                    <a:pt x="7458" y="2705"/>
                    <a:pt x="7359" y="2742"/>
                  </a:cubicBezTo>
                  <a:cubicBezTo>
                    <a:pt x="7279" y="2776"/>
                    <a:pt x="7301" y="2896"/>
                    <a:pt x="7390" y="2899"/>
                  </a:cubicBezTo>
                  <a:cubicBezTo>
                    <a:pt x="7399" y="2899"/>
                    <a:pt x="7408" y="2896"/>
                    <a:pt x="7418" y="2893"/>
                  </a:cubicBezTo>
                  <a:cubicBezTo>
                    <a:pt x="7520" y="2853"/>
                    <a:pt x="7621" y="2807"/>
                    <a:pt x="7720" y="2758"/>
                  </a:cubicBezTo>
                  <a:cubicBezTo>
                    <a:pt x="7798" y="2714"/>
                    <a:pt x="7756" y="2605"/>
                    <a:pt x="7683" y="2605"/>
                  </a:cubicBezTo>
                  <a:close/>
                  <a:moveTo>
                    <a:pt x="2609" y="2736"/>
                  </a:moveTo>
                  <a:cubicBezTo>
                    <a:pt x="2599" y="2736"/>
                    <a:pt x="2589" y="2738"/>
                    <a:pt x="2578" y="2742"/>
                  </a:cubicBezTo>
                  <a:cubicBezTo>
                    <a:pt x="2480" y="2776"/>
                    <a:pt x="2381" y="2804"/>
                    <a:pt x="2279" y="2822"/>
                  </a:cubicBezTo>
                  <a:cubicBezTo>
                    <a:pt x="2184" y="2841"/>
                    <a:pt x="2196" y="2980"/>
                    <a:pt x="2292" y="2983"/>
                  </a:cubicBezTo>
                  <a:lnTo>
                    <a:pt x="2307" y="2983"/>
                  </a:lnTo>
                  <a:cubicBezTo>
                    <a:pt x="2418" y="2961"/>
                    <a:pt x="2526" y="2933"/>
                    <a:pt x="2631" y="2896"/>
                  </a:cubicBezTo>
                  <a:cubicBezTo>
                    <a:pt x="2725" y="2863"/>
                    <a:pt x="2690" y="2736"/>
                    <a:pt x="2609" y="2736"/>
                  </a:cubicBezTo>
                  <a:close/>
                  <a:moveTo>
                    <a:pt x="1642" y="2822"/>
                  </a:moveTo>
                  <a:cubicBezTo>
                    <a:pt x="1550" y="2822"/>
                    <a:pt x="1529" y="2968"/>
                    <a:pt x="1635" y="2983"/>
                  </a:cubicBezTo>
                  <a:cubicBezTo>
                    <a:pt x="1743" y="3004"/>
                    <a:pt x="1851" y="3014"/>
                    <a:pt x="1959" y="3014"/>
                  </a:cubicBezTo>
                  <a:lnTo>
                    <a:pt x="1974" y="3014"/>
                  </a:lnTo>
                  <a:cubicBezTo>
                    <a:pt x="2017" y="3014"/>
                    <a:pt x="2048" y="2977"/>
                    <a:pt x="2048" y="2933"/>
                  </a:cubicBezTo>
                  <a:cubicBezTo>
                    <a:pt x="2045" y="2889"/>
                    <a:pt x="2008" y="2853"/>
                    <a:pt x="1967" y="2853"/>
                  </a:cubicBezTo>
                  <a:cubicBezTo>
                    <a:pt x="1965" y="2853"/>
                    <a:pt x="1963" y="2853"/>
                    <a:pt x="1962" y="2853"/>
                  </a:cubicBezTo>
                  <a:cubicBezTo>
                    <a:pt x="1860" y="2853"/>
                    <a:pt x="1761" y="2844"/>
                    <a:pt x="1666" y="2825"/>
                  </a:cubicBezTo>
                  <a:cubicBezTo>
                    <a:pt x="1657" y="2823"/>
                    <a:pt x="1649" y="2822"/>
                    <a:pt x="1642" y="2822"/>
                  </a:cubicBezTo>
                  <a:close/>
                  <a:moveTo>
                    <a:pt x="7085" y="2836"/>
                  </a:moveTo>
                  <a:cubicBezTo>
                    <a:pt x="7078" y="2836"/>
                    <a:pt x="7071" y="2837"/>
                    <a:pt x="7063" y="2841"/>
                  </a:cubicBezTo>
                  <a:cubicBezTo>
                    <a:pt x="6961" y="2869"/>
                    <a:pt x="6859" y="2893"/>
                    <a:pt x="6755" y="2909"/>
                  </a:cubicBezTo>
                  <a:cubicBezTo>
                    <a:pt x="6654" y="2924"/>
                    <a:pt x="6665" y="3069"/>
                    <a:pt x="6764" y="3069"/>
                  </a:cubicBezTo>
                  <a:cubicBezTo>
                    <a:pt x="6765" y="3069"/>
                    <a:pt x="6766" y="3069"/>
                    <a:pt x="6767" y="3069"/>
                  </a:cubicBezTo>
                  <a:lnTo>
                    <a:pt x="6770" y="3072"/>
                  </a:lnTo>
                  <a:cubicBezTo>
                    <a:pt x="6773" y="3069"/>
                    <a:pt x="6776" y="3069"/>
                    <a:pt x="6782" y="3069"/>
                  </a:cubicBezTo>
                  <a:cubicBezTo>
                    <a:pt x="6890" y="3051"/>
                    <a:pt x="6998" y="3026"/>
                    <a:pt x="7106" y="2995"/>
                  </a:cubicBezTo>
                  <a:cubicBezTo>
                    <a:pt x="7190" y="2984"/>
                    <a:pt x="7155" y="2836"/>
                    <a:pt x="7085" y="2836"/>
                  </a:cubicBezTo>
                  <a:close/>
                  <a:moveTo>
                    <a:pt x="5496" y="2846"/>
                  </a:moveTo>
                  <a:cubicBezTo>
                    <a:pt x="5413" y="2846"/>
                    <a:pt x="5383" y="2966"/>
                    <a:pt x="5465" y="3001"/>
                  </a:cubicBezTo>
                  <a:cubicBezTo>
                    <a:pt x="5573" y="3032"/>
                    <a:pt x="5681" y="3057"/>
                    <a:pt x="5789" y="3072"/>
                  </a:cubicBezTo>
                  <a:cubicBezTo>
                    <a:pt x="5792" y="3074"/>
                    <a:pt x="5795" y="3074"/>
                    <a:pt x="5797" y="3074"/>
                  </a:cubicBezTo>
                  <a:cubicBezTo>
                    <a:pt x="5799" y="3074"/>
                    <a:pt x="5802" y="3074"/>
                    <a:pt x="5805" y="3072"/>
                  </a:cubicBezTo>
                  <a:lnTo>
                    <a:pt x="5805" y="3075"/>
                  </a:lnTo>
                  <a:cubicBezTo>
                    <a:pt x="5903" y="3075"/>
                    <a:pt x="5916" y="2933"/>
                    <a:pt x="5817" y="2915"/>
                  </a:cubicBezTo>
                  <a:cubicBezTo>
                    <a:pt x="5715" y="2899"/>
                    <a:pt x="5610" y="2875"/>
                    <a:pt x="5509" y="2847"/>
                  </a:cubicBezTo>
                  <a:cubicBezTo>
                    <a:pt x="5504" y="2846"/>
                    <a:pt x="5500" y="2846"/>
                    <a:pt x="5496" y="2846"/>
                  </a:cubicBezTo>
                  <a:close/>
                  <a:moveTo>
                    <a:pt x="6123" y="2946"/>
                  </a:moveTo>
                  <a:cubicBezTo>
                    <a:pt x="6020" y="2946"/>
                    <a:pt x="6013" y="3103"/>
                    <a:pt x="6119" y="3109"/>
                  </a:cubicBezTo>
                  <a:cubicBezTo>
                    <a:pt x="6172" y="3112"/>
                    <a:pt x="6227" y="3112"/>
                    <a:pt x="6280" y="3112"/>
                  </a:cubicBezTo>
                  <a:cubicBezTo>
                    <a:pt x="6338" y="3112"/>
                    <a:pt x="6394" y="3109"/>
                    <a:pt x="6452" y="3109"/>
                  </a:cubicBezTo>
                  <a:cubicBezTo>
                    <a:pt x="6554" y="3097"/>
                    <a:pt x="6548" y="2949"/>
                    <a:pt x="6446" y="2946"/>
                  </a:cubicBezTo>
                  <a:lnTo>
                    <a:pt x="6443" y="2946"/>
                  </a:lnTo>
                  <a:cubicBezTo>
                    <a:pt x="6391" y="2949"/>
                    <a:pt x="6338" y="2950"/>
                    <a:pt x="6286" y="2950"/>
                  </a:cubicBezTo>
                  <a:cubicBezTo>
                    <a:pt x="6233" y="2950"/>
                    <a:pt x="6181" y="2949"/>
                    <a:pt x="6128" y="2946"/>
                  </a:cubicBezTo>
                  <a:cubicBezTo>
                    <a:pt x="6126" y="2946"/>
                    <a:pt x="6125" y="2946"/>
                    <a:pt x="6123" y="294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5" name="Google Shape;2275;p22"/>
            <p:cNvSpPr/>
            <p:nvPr/>
          </p:nvSpPr>
          <p:spPr>
            <a:xfrm>
              <a:off x="8708991" y="3277577"/>
              <a:ext cx="164307" cy="158066"/>
            </a:xfrm>
            <a:custGeom>
              <a:avLst/>
              <a:gdLst/>
              <a:ahLst/>
              <a:cxnLst/>
              <a:rect l="l" t="t" r="r" b="b"/>
              <a:pathLst>
                <a:path w="2580" h="2482" extrusionOk="0">
                  <a:moveTo>
                    <a:pt x="800" y="227"/>
                  </a:moveTo>
                  <a:lnTo>
                    <a:pt x="800" y="227"/>
                  </a:lnTo>
                  <a:cubicBezTo>
                    <a:pt x="895" y="304"/>
                    <a:pt x="1056" y="439"/>
                    <a:pt x="1265" y="628"/>
                  </a:cubicBezTo>
                  <a:cubicBezTo>
                    <a:pt x="1151" y="689"/>
                    <a:pt x="1022" y="757"/>
                    <a:pt x="886" y="831"/>
                  </a:cubicBezTo>
                  <a:cubicBezTo>
                    <a:pt x="831" y="523"/>
                    <a:pt x="809" y="335"/>
                    <a:pt x="800" y="227"/>
                  </a:cubicBezTo>
                  <a:close/>
                  <a:moveTo>
                    <a:pt x="2070" y="452"/>
                  </a:moveTo>
                  <a:cubicBezTo>
                    <a:pt x="2024" y="631"/>
                    <a:pt x="1962" y="806"/>
                    <a:pt x="1888" y="973"/>
                  </a:cubicBezTo>
                  <a:cubicBezTo>
                    <a:pt x="1777" y="871"/>
                    <a:pt x="1663" y="766"/>
                    <a:pt x="1552" y="665"/>
                  </a:cubicBezTo>
                  <a:cubicBezTo>
                    <a:pt x="1861" y="513"/>
                    <a:pt x="2003" y="467"/>
                    <a:pt x="2070" y="452"/>
                  </a:cubicBezTo>
                  <a:close/>
                  <a:moveTo>
                    <a:pt x="766" y="1081"/>
                  </a:moveTo>
                  <a:cubicBezTo>
                    <a:pt x="794" y="1226"/>
                    <a:pt x="824" y="1374"/>
                    <a:pt x="855" y="1519"/>
                  </a:cubicBezTo>
                  <a:cubicBezTo>
                    <a:pt x="472" y="1467"/>
                    <a:pt x="302" y="1421"/>
                    <a:pt x="226" y="1391"/>
                  </a:cubicBezTo>
                  <a:lnTo>
                    <a:pt x="226" y="1391"/>
                  </a:lnTo>
                  <a:cubicBezTo>
                    <a:pt x="338" y="1326"/>
                    <a:pt x="537" y="1209"/>
                    <a:pt x="766" y="1081"/>
                  </a:cubicBezTo>
                  <a:close/>
                  <a:moveTo>
                    <a:pt x="1398" y="745"/>
                  </a:moveTo>
                  <a:cubicBezTo>
                    <a:pt x="1537" y="871"/>
                    <a:pt x="1685" y="1004"/>
                    <a:pt x="1821" y="1133"/>
                  </a:cubicBezTo>
                  <a:cubicBezTo>
                    <a:pt x="1756" y="1288"/>
                    <a:pt x="1685" y="1445"/>
                    <a:pt x="1611" y="1590"/>
                  </a:cubicBezTo>
                  <a:cubicBezTo>
                    <a:pt x="1395" y="1574"/>
                    <a:pt x="1198" y="1556"/>
                    <a:pt x="1025" y="1537"/>
                  </a:cubicBezTo>
                  <a:cubicBezTo>
                    <a:pt x="985" y="1362"/>
                    <a:pt x="948" y="1177"/>
                    <a:pt x="917" y="998"/>
                  </a:cubicBezTo>
                  <a:cubicBezTo>
                    <a:pt x="1093" y="902"/>
                    <a:pt x="1253" y="816"/>
                    <a:pt x="1398" y="745"/>
                  </a:cubicBezTo>
                  <a:close/>
                  <a:moveTo>
                    <a:pt x="1947" y="1251"/>
                  </a:moveTo>
                  <a:cubicBezTo>
                    <a:pt x="2151" y="1451"/>
                    <a:pt x="2262" y="1565"/>
                    <a:pt x="2317" y="1633"/>
                  </a:cubicBezTo>
                  <a:cubicBezTo>
                    <a:pt x="2200" y="1627"/>
                    <a:pt x="2009" y="1618"/>
                    <a:pt x="1787" y="1602"/>
                  </a:cubicBezTo>
                  <a:cubicBezTo>
                    <a:pt x="1839" y="1488"/>
                    <a:pt x="1895" y="1371"/>
                    <a:pt x="1947" y="1251"/>
                  </a:cubicBezTo>
                  <a:close/>
                  <a:moveTo>
                    <a:pt x="1062" y="1704"/>
                  </a:moveTo>
                  <a:lnTo>
                    <a:pt x="1062" y="1704"/>
                  </a:lnTo>
                  <a:cubicBezTo>
                    <a:pt x="1204" y="1719"/>
                    <a:pt x="1364" y="1735"/>
                    <a:pt x="1534" y="1747"/>
                  </a:cubicBezTo>
                  <a:cubicBezTo>
                    <a:pt x="1373" y="2065"/>
                    <a:pt x="1268" y="2225"/>
                    <a:pt x="1213" y="2287"/>
                  </a:cubicBezTo>
                  <a:cubicBezTo>
                    <a:pt x="1182" y="2197"/>
                    <a:pt x="1130" y="2012"/>
                    <a:pt x="1062" y="1704"/>
                  </a:cubicBezTo>
                  <a:close/>
                  <a:moveTo>
                    <a:pt x="735" y="0"/>
                  </a:moveTo>
                  <a:cubicBezTo>
                    <a:pt x="708" y="0"/>
                    <a:pt x="683" y="10"/>
                    <a:pt x="664" y="29"/>
                  </a:cubicBezTo>
                  <a:cubicBezTo>
                    <a:pt x="636" y="66"/>
                    <a:pt x="593" y="116"/>
                    <a:pt x="735" y="914"/>
                  </a:cubicBezTo>
                  <a:cubicBezTo>
                    <a:pt x="362" y="1121"/>
                    <a:pt x="53" y="1303"/>
                    <a:pt x="50" y="1303"/>
                  </a:cubicBezTo>
                  <a:cubicBezTo>
                    <a:pt x="29" y="1318"/>
                    <a:pt x="13" y="1340"/>
                    <a:pt x="13" y="1365"/>
                  </a:cubicBezTo>
                  <a:cubicBezTo>
                    <a:pt x="1" y="1497"/>
                    <a:pt x="143" y="1596"/>
                    <a:pt x="889" y="1685"/>
                  </a:cubicBezTo>
                  <a:cubicBezTo>
                    <a:pt x="948" y="1938"/>
                    <a:pt x="1037" y="2321"/>
                    <a:pt x="1096" y="2423"/>
                  </a:cubicBezTo>
                  <a:cubicBezTo>
                    <a:pt x="1114" y="2460"/>
                    <a:pt x="1151" y="2481"/>
                    <a:pt x="1191" y="2481"/>
                  </a:cubicBezTo>
                  <a:cubicBezTo>
                    <a:pt x="1247" y="2481"/>
                    <a:pt x="1352" y="2481"/>
                    <a:pt x="1710" y="1763"/>
                  </a:cubicBezTo>
                  <a:cubicBezTo>
                    <a:pt x="2117" y="1787"/>
                    <a:pt x="2434" y="1800"/>
                    <a:pt x="2441" y="1800"/>
                  </a:cubicBezTo>
                  <a:cubicBezTo>
                    <a:pt x="2443" y="1800"/>
                    <a:pt x="2446" y="1800"/>
                    <a:pt x="2448" y="1800"/>
                  </a:cubicBezTo>
                  <a:cubicBezTo>
                    <a:pt x="2485" y="1800"/>
                    <a:pt x="2519" y="1779"/>
                    <a:pt x="2533" y="1741"/>
                  </a:cubicBezTo>
                  <a:cubicBezTo>
                    <a:pt x="2558" y="1682"/>
                    <a:pt x="2579" y="1633"/>
                    <a:pt x="2012" y="1093"/>
                  </a:cubicBezTo>
                  <a:cubicBezTo>
                    <a:pt x="2126" y="822"/>
                    <a:pt x="2249" y="495"/>
                    <a:pt x="2237" y="387"/>
                  </a:cubicBezTo>
                  <a:cubicBezTo>
                    <a:pt x="2234" y="341"/>
                    <a:pt x="2197" y="285"/>
                    <a:pt x="2107" y="285"/>
                  </a:cubicBezTo>
                  <a:cubicBezTo>
                    <a:pt x="2040" y="285"/>
                    <a:pt x="1895" y="313"/>
                    <a:pt x="1423" y="550"/>
                  </a:cubicBezTo>
                  <a:cubicBezTo>
                    <a:pt x="1198" y="350"/>
                    <a:pt x="843" y="42"/>
                    <a:pt x="775" y="8"/>
                  </a:cubicBezTo>
                  <a:cubicBezTo>
                    <a:pt x="762" y="3"/>
                    <a:pt x="749" y="0"/>
                    <a:pt x="7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6" name="Google Shape;2276;p22"/>
            <p:cNvSpPr/>
            <p:nvPr/>
          </p:nvSpPr>
          <p:spPr>
            <a:xfrm>
              <a:off x="6815220" y="4899330"/>
              <a:ext cx="115525" cy="116098"/>
            </a:xfrm>
            <a:custGeom>
              <a:avLst/>
              <a:gdLst/>
              <a:ahLst/>
              <a:cxnLst/>
              <a:rect l="l" t="t" r="r" b="b"/>
              <a:pathLst>
                <a:path w="1814" h="1823" extrusionOk="0">
                  <a:moveTo>
                    <a:pt x="969" y="234"/>
                  </a:moveTo>
                  <a:cubicBezTo>
                    <a:pt x="991" y="315"/>
                    <a:pt x="1018" y="416"/>
                    <a:pt x="1034" y="484"/>
                  </a:cubicBezTo>
                  <a:cubicBezTo>
                    <a:pt x="1077" y="666"/>
                    <a:pt x="1089" y="706"/>
                    <a:pt x="1111" y="737"/>
                  </a:cubicBezTo>
                  <a:cubicBezTo>
                    <a:pt x="1132" y="768"/>
                    <a:pt x="1166" y="783"/>
                    <a:pt x="1345" y="845"/>
                  </a:cubicBezTo>
                  <a:cubicBezTo>
                    <a:pt x="1410" y="870"/>
                    <a:pt x="1506" y="904"/>
                    <a:pt x="1577" y="935"/>
                  </a:cubicBezTo>
                  <a:cubicBezTo>
                    <a:pt x="1478" y="978"/>
                    <a:pt x="1311" y="1039"/>
                    <a:pt x="1169" y="1092"/>
                  </a:cubicBezTo>
                  <a:cubicBezTo>
                    <a:pt x="1148" y="1098"/>
                    <a:pt x="1129" y="1113"/>
                    <a:pt x="1120" y="1135"/>
                  </a:cubicBezTo>
                  <a:cubicBezTo>
                    <a:pt x="1049" y="1302"/>
                    <a:pt x="960" y="1490"/>
                    <a:pt x="901" y="1595"/>
                  </a:cubicBezTo>
                  <a:cubicBezTo>
                    <a:pt x="861" y="1481"/>
                    <a:pt x="802" y="1280"/>
                    <a:pt x="759" y="1107"/>
                  </a:cubicBezTo>
                  <a:cubicBezTo>
                    <a:pt x="753" y="1076"/>
                    <a:pt x="728" y="1052"/>
                    <a:pt x="698" y="1046"/>
                  </a:cubicBezTo>
                  <a:cubicBezTo>
                    <a:pt x="528" y="1015"/>
                    <a:pt x="334" y="972"/>
                    <a:pt x="226" y="941"/>
                  </a:cubicBezTo>
                  <a:cubicBezTo>
                    <a:pt x="392" y="854"/>
                    <a:pt x="565" y="774"/>
                    <a:pt x="738" y="706"/>
                  </a:cubicBezTo>
                  <a:cubicBezTo>
                    <a:pt x="759" y="697"/>
                    <a:pt x="775" y="682"/>
                    <a:pt x="784" y="660"/>
                  </a:cubicBezTo>
                  <a:cubicBezTo>
                    <a:pt x="839" y="515"/>
                    <a:pt x="901" y="373"/>
                    <a:pt x="969" y="234"/>
                  </a:cubicBezTo>
                  <a:close/>
                  <a:moveTo>
                    <a:pt x="987" y="0"/>
                  </a:moveTo>
                  <a:cubicBezTo>
                    <a:pt x="938" y="0"/>
                    <a:pt x="864" y="0"/>
                    <a:pt x="645" y="571"/>
                  </a:cubicBezTo>
                  <a:cubicBezTo>
                    <a:pt x="37" y="814"/>
                    <a:pt x="16" y="895"/>
                    <a:pt x="7" y="928"/>
                  </a:cubicBezTo>
                  <a:cubicBezTo>
                    <a:pt x="0" y="956"/>
                    <a:pt x="7" y="984"/>
                    <a:pt x="22" y="1009"/>
                  </a:cubicBezTo>
                  <a:cubicBezTo>
                    <a:pt x="37" y="1030"/>
                    <a:pt x="84" y="1092"/>
                    <a:pt x="614" y="1197"/>
                  </a:cubicBezTo>
                  <a:cubicBezTo>
                    <a:pt x="775" y="1823"/>
                    <a:pt x="830" y="1823"/>
                    <a:pt x="889" y="1823"/>
                  </a:cubicBezTo>
                  <a:lnTo>
                    <a:pt x="895" y="1823"/>
                  </a:lnTo>
                  <a:cubicBezTo>
                    <a:pt x="944" y="1820"/>
                    <a:pt x="1000" y="1817"/>
                    <a:pt x="1256" y="1231"/>
                  </a:cubicBezTo>
                  <a:cubicBezTo>
                    <a:pt x="1413" y="1175"/>
                    <a:pt x="1715" y="1064"/>
                    <a:pt x="1780" y="1006"/>
                  </a:cubicBezTo>
                  <a:cubicBezTo>
                    <a:pt x="1802" y="984"/>
                    <a:pt x="1814" y="950"/>
                    <a:pt x="1811" y="919"/>
                  </a:cubicBezTo>
                  <a:cubicBezTo>
                    <a:pt x="1796" y="845"/>
                    <a:pt x="1715" y="805"/>
                    <a:pt x="1404" y="694"/>
                  </a:cubicBezTo>
                  <a:cubicBezTo>
                    <a:pt x="1345" y="672"/>
                    <a:pt x="1274" y="648"/>
                    <a:pt x="1240" y="632"/>
                  </a:cubicBezTo>
                  <a:cubicBezTo>
                    <a:pt x="1231" y="598"/>
                    <a:pt x="1209" y="515"/>
                    <a:pt x="1194" y="447"/>
                  </a:cubicBezTo>
                  <a:cubicBezTo>
                    <a:pt x="1139" y="228"/>
                    <a:pt x="1105" y="93"/>
                    <a:pt x="1065" y="40"/>
                  </a:cubicBezTo>
                  <a:cubicBezTo>
                    <a:pt x="1046" y="15"/>
                    <a:pt x="1018" y="3"/>
                    <a:pt x="9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77" name="Google Shape;2277;p22"/>
            <p:cNvGrpSpPr/>
            <p:nvPr/>
          </p:nvGrpSpPr>
          <p:grpSpPr>
            <a:xfrm>
              <a:off x="7824041" y="4466983"/>
              <a:ext cx="367879" cy="258973"/>
              <a:chOff x="8341725" y="115829"/>
              <a:chExt cx="267198" cy="188098"/>
            </a:xfrm>
          </p:grpSpPr>
          <p:sp>
            <p:nvSpPr>
              <p:cNvPr id="2278" name="Google Shape;2278;p22"/>
              <p:cNvSpPr/>
              <p:nvPr/>
            </p:nvSpPr>
            <p:spPr>
              <a:xfrm>
                <a:off x="8405670" y="188118"/>
                <a:ext cx="107912" cy="91561"/>
              </a:xfrm>
              <a:custGeom>
                <a:avLst/>
                <a:gdLst/>
                <a:ahLst/>
                <a:cxnLst/>
                <a:rect l="l" t="t" r="r" b="b"/>
                <a:pathLst>
                  <a:path w="2884" h="2447" extrusionOk="0">
                    <a:moveTo>
                      <a:pt x="1471" y="0"/>
                    </a:moveTo>
                    <a:cubicBezTo>
                      <a:pt x="674" y="0"/>
                      <a:pt x="207" y="963"/>
                      <a:pt x="0" y="1543"/>
                    </a:cubicBezTo>
                    <a:lnTo>
                      <a:pt x="509" y="1710"/>
                    </a:lnTo>
                    <a:cubicBezTo>
                      <a:pt x="509" y="1710"/>
                      <a:pt x="918" y="578"/>
                      <a:pt x="1479" y="578"/>
                    </a:cubicBezTo>
                    <a:cubicBezTo>
                      <a:pt x="1552" y="578"/>
                      <a:pt x="1626" y="597"/>
                      <a:pt x="1703" y="639"/>
                    </a:cubicBezTo>
                    <a:cubicBezTo>
                      <a:pt x="2375" y="1009"/>
                      <a:pt x="2030" y="2212"/>
                      <a:pt x="2030" y="2212"/>
                    </a:cubicBezTo>
                    <a:lnTo>
                      <a:pt x="2647" y="2447"/>
                    </a:lnTo>
                    <a:cubicBezTo>
                      <a:pt x="2770" y="1759"/>
                      <a:pt x="2884" y="312"/>
                      <a:pt x="1724" y="32"/>
                    </a:cubicBezTo>
                    <a:cubicBezTo>
                      <a:pt x="1636" y="10"/>
                      <a:pt x="1552" y="0"/>
                      <a:pt x="147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9" name="Google Shape;2279;p22"/>
              <p:cNvSpPr/>
              <p:nvPr/>
            </p:nvSpPr>
            <p:spPr>
              <a:xfrm>
                <a:off x="8341725" y="115829"/>
                <a:ext cx="267198" cy="188098"/>
              </a:xfrm>
              <a:custGeom>
                <a:avLst/>
                <a:gdLst/>
                <a:ahLst/>
                <a:cxnLst/>
                <a:rect l="l" t="t" r="r" b="b"/>
                <a:pathLst>
                  <a:path w="7141" h="5027" extrusionOk="0">
                    <a:moveTo>
                      <a:pt x="3198" y="0"/>
                    </a:moveTo>
                    <a:cubicBezTo>
                      <a:pt x="998" y="0"/>
                      <a:pt x="1" y="2926"/>
                      <a:pt x="1" y="2926"/>
                    </a:cubicBezTo>
                    <a:lnTo>
                      <a:pt x="475" y="3080"/>
                    </a:lnTo>
                    <a:cubicBezTo>
                      <a:pt x="742" y="2290"/>
                      <a:pt x="1495" y="619"/>
                      <a:pt x="3054" y="619"/>
                    </a:cubicBezTo>
                    <a:cubicBezTo>
                      <a:pt x="3284" y="619"/>
                      <a:pt x="3531" y="655"/>
                      <a:pt x="3797" y="736"/>
                    </a:cubicBezTo>
                    <a:cubicBezTo>
                      <a:pt x="6456" y="1541"/>
                      <a:pt x="5916" y="4018"/>
                      <a:pt x="5648" y="4866"/>
                    </a:cubicBezTo>
                    <a:lnTo>
                      <a:pt x="6067" y="5026"/>
                    </a:lnTo>
                    <a:cubicBezTo>
                      <a:pt x="6067" y="5026"/>
                      <a:pt x="7141" y="1301"/>
                      <a:pt x="4223" y="199"/>
                    </a:cubicBezTo>
                    <a:cubicBezTo>
                      <a:pt x="3856" y="61"/>
                      <a:pt x="3515" y="0"/>
                      <a:pt x="319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0" name="Google Shape;2280;p22"/>
              <p:cNvSpPr/>
              <p:nvPr/>
            </p:nvSpPr>
            <p:spPr>
              <a:xfrm>
                <a:off x="8359386" y="138953"/>
                <a:ext cx="223906" cy="158950"/>
              </a:xfrm>
              <a:custGeom>
                <a:avLst/>
                <a:gdLst/>
                <a:ahLst/>
                <a:cxnLst/>
                <a:rect l="l" t="t" r="r" b="b"/>
                <a:pathLst>
                  <a:path w="5984" h="4248" extrusionOk="0">
                    <a:moveTo>
                      <a:pt x="2582" y="1"/>
                    </a:moveTo>
                    <a:cubicBezTo>
                      <a:pt x="1023" y="1"/>
                      <a:pt x="269" y="1672"/>
                      <a:pt x="0" y="2459"/>
                    </a:cubicBezTo>
                    <a:lnTo>
                      <a:pt x="627" y="2660"/>
                    </a:lnTo>
                    <a:cubicBezTo>
                      <a:pt x="890" y="1900"/>
                      <a:pt x="1508" y="619"/>
                      <a:pt x="2695" y="619"/>
                    </a:cubicBezTo>
                    <a:cubicBezTo>
                      <a:pt x="2983" y="619"/>
                      <a:pt x="3304" y="694"/>
                      <a:pt x="3661" y="871"/>
                    </a:cubicBezTo>
                    <a:cubicBezTo>
                      <a:pt x="4861" y="1463"/>
                      <a:pt x="4710" y="3199"/>
                      <a:pt x="4562" y="4017"/>
                    </a:cubicBezTo>
                    <a:lnTo>
                      <a:pt x="5173" y="4248"/>
                    </a:lnTo>
                    <a:cubicBezTo>
                      <a:pt x="5444" y="3400"/>
                      <a:pt x="5984" y="923"/>
                      <a:pt x="3325" y="118"/>
                    </a:cubicBezTo>
                    <a:cubicBezTo>
                      <a:pt x="3059" y="37"/>
                      <a:pt x="2812" y="1"/>
                      <a:pt x="258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1" name="Google Shape;2281;p22"/>
              <p:cNvSpPr/>
              <p:nvPr/>
            </p:nvSpPr>
            <p:spPr>
              <a:xfrm>
                <a:off x="8382696" y="162076"/>
                <a:ext cx="158613" cy="127182"/>
              </a:xfrm>
              <a:custGeom>
                <a:avLst/>
                <a:gdLst/>
                <a:ahLst/>
                <a:cxnLst/>
                <a:rect l="l" t="t" r="r" b="b"/>
                <a:pathLst>
                  <a:path w="4239" h="3399" extrusionOk="0">
                    <a:moveTo>
                      <a:pt x="2072" y="1"/>
                    </a:moveTo>
                    <a:cubicBezTo>
                      <a:pt x="884" y="1"/>
                      <a:pt x="264" y="1282"/>
                      <a:pt x="0" y="2042"/>
                    </a:cubicBezTo>
                    <a:lnTo>
                      <a:pt x="614" y="2239"/>
                    </a:lnTo>
                    <a:cubicBezTo>
                      <a:pt x="824" y="1659"/>
                      <a:pt x="1288" y="696"/>
                      <a:pt x="2085" y="696"/>
                    </a:cubicBezTo>
                    <a:cubicBezTo>
                      <a:pt x="2166" y="696"/>
                      <a:pt x="2250" y="706"/>
                      <a:pt x="2338" y="728"/>
                    </a:cubicBezTo>
                    <a:cubicBezTo>
                      <a:pt x="3498" y="1008"/>
                      <a:pt x="3384" y="2455"/>
                      <a:pt x="3261" y="3140"/>
                    </a:cubicBezTo>
                    <a:lnTo>
                      <a:pt x="3939" y="3399"/>
                    </a:lnTo>
                    <a:cubicBezTo>
                      <a:pt x="4084" y="2581"/>
                      <a:pt x="4238" y="845"/>
                      <a:pt x="3038" y="253"/>
                    </a:cubicBezTo>
                    <a:cubicBezTo>
                      <a:pt x="2681" y="76"/>
                      <a:pt x="2360" y="1"/>
                      <a:pt x="207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2" name="Google Shape;2282;p22"/>
              <p:cNvSpPr/>
              <p:nvPr/>
            </p:nvSpPr>
            <p:spPr>
              <a:xfrm>
                <a:off x="8355644" y="135024"/>
                <a:ext cx="241044" cy="163814"/>
              </a:xfrm>
              <a:custGeom>
                <a:avLst/>
                <a:gdLst/>
                <a:ahLst/>
                <a:cxnLst/>
                <a:rect l="l" t="t" r="r" b="b"/>
                <a:pathLst>
                  <a:path w="6442" h="4378" extrusionOk="0">
                    <a:moveTo>
                      <a:pt x="2825" y="0"/>
                    </a:moveTo>
                    <a:cubicBezTo>
                      <a:pt x="2536" y="0"/>
                      <a:pt x="2256" y="58"/>
                      <a:pt x="1985" y="174"/>
                    </a:cubicBezTo>
                    <a:cubicBezTo>
                      <a:pt x="671" y="738"/>
                      <a:pt x="48" y="2465"/>
                      <a:pt x="23" y="2536"/>
                    </a:cubicBezTo>
                    <a:cubicBezTo>
                      <a:pt x="0" y="2602"/>
                      <a:pt x="51" y="2647"/>
                      <a:pt x="102" y="2647"/>
                    </a:cubicBezTo>
                    <a:cubicBezTo>
                      <a:pt x="133" y="2647"/>
                      <a:pt x="164" y="2630"/>
                      <a:pt x="178" y="2592"/>
                    </a:cubicBezTo>
                    <a:cubicBezTo>
                      <a:pt x="184" y="2573"/>
                      <a:pt x="801" y="862"/>
                      <a:pt x="2050" y="322"/>
                    </a:cubicBezTo>
                    <a:cubicBezTo>
                      <a:pt x="2299" y="216"/>
                      <a:pt x="2558" y="163"/>
                      <a:pt x="2824" y="163"/>
                    </a:cubicBezTo>
                    <a:cubicBezTo>
                      <a:pt x="3140" y="163"/>
                      <a:pt x="3467" y="238"/>
                      <a:pt x="3802" y="387"/>
                    </a:cubicBezTo>
                    <a:cubicBezTo>
                      <a:pt x="4822" y="843"/>
                      <a:pt x="5368" y="1630"/>
                      <a:pt x="5424" y="2728"/>
                    </a:cubicBezTo>
                    <a:cubicBezTo>
                      <a:pt x="5445" y="3249"/>
                      <a:pt x="5368" y="3773"/>
                      <a:pt x="5199" y="4267"/>
                    </a:cubicBezTo>
                    <a:cubicBezTo>
                      <a:pt x="5183" y="4310"/>
                      <a:pt x="5205" y="4356"/>
                      <a:pt x="5245" y="4371"/>
                    </a:cubicBezTo>
                    <a:cubicBezTo>
                      <a:pt x="5254" y="4375"/>
                      <a:pt x="5263" y="4378"/>
                      <a:pt x="5276" y="4378"/>
                    </a:cubicBezTo>
                    <a:cubicBezTo>
                      <a:pt x="5307" y="4375"/>
                      <a:pt x="5334" y="4356"/>
                      <a:pt x="5347" y="4325"/>
                    </a:cubicBezTo>
                    <a:cubicBezTo>
                      <a:pt x="5359" y="4294"/>
                      <a:pt x="6442" y="1389"/>
                      <a:pt x="3863" y="239"/>
                    </a:cubicBezTo>
                    <a:cubicBezTo>
                      <a:pt x="3508" y="79"/>
                      <a:pt x="3161" y="0"/>
                      <a:pt x="282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3" name="Google Shape;2283;p22"/>
              <p:cNvSpPr/>
              <p:nvPr/>
            </p:nvSpPr>
            <p:spPr>
              <a:xfrm>
                <a:off x="8378917" y="160430"/>
                <a:ext cx="167107" cy="131822"/>
              </a:xfrm>
              <a:custGeom>
                <a:avLst/>
                <a:gdLst/>
                <a:ahLst/>
                <a:cxnLst/>
                <a:rect l="l" t="t" r="r" b="b"/>
                <a:pathLst>
                  <a:path w="4466" h="3523" extrusionOk="0">
                    <a:moveTo>
                      <a:pt x="2270" y="0"/>
                    </a:moveTo>
                    <a:cubicBezTo>
                      <a:pt x="2003" y="0"/>
                      <a:pt x="1745" y="61"/>
                      <a:pt x="1499" y="183"/>
                    </a:cubicBezTo>
                    <a:cubicBezTo>
                      <a:pt x="493" y="679"/>
                      <a:pt x="43" y="2005"/>
                      <a:pt x="21" y="2064"/>
                    </a:cubicBezTo>
                    <a:cubicBezTo>
                      <a:pt x="0" y="2127"/>
                      <a:pt x="51" y="2169"/>
                      <a:pt x="100" y="2169"/>
                    </a:cubicBezTo>
                    <a:cubicBezTo>
                      <a:pt x="131" y="2169"/>
                      <a:pt x="162" y="2153"/>
                      <a:pt x="175" y="2113"/>
                    </a:cubicBezTo>
                    <a:cubicBezTo>
                      <a:pt x="182" y="2101"/>
                      <a:pt x="626" y="793"/>
                      <a:pt x="1573" y="328"/>
                    </a:cubicBezTo>
                    <a:cubicBezTo>
                      <a:pt x="1793" y="217"/>
                      <a:pt x="2027" y="162"/>
                      <a:pt x="2269" y="162"/>
                    </a:cubicBezTo>
                    <a:cubicBezTo>
                      <a:pt x="2467" y="162"/>
                      <a:pt x="2671" y="199"/>
                      <a:pt x="2880" y="272"/>
                    </a:cubicBezTo>
                    <a:cubicBezTo>
                      <a:pt x="4466" y="818"/>
                      <a:pt x="3966" y="3403"/>
                      <a:pt x="3960" y="3427"/>
                    </a:cubicBezTo>
                    <a:cubicBezTo>
                      <a:pt x="3951" y="3470"/>
                      <a:pt x="3978" y="3514"/>
                      <a:pt x="4022" y="3523"/>
                    </a:cubicBezTo>
                    <a:lnTo>
                      <a:pt x="4040" y="3523"/>
                    </a:lnTo>
                    <a:cubicBezTo>
                      <a:pt x="4077" y="3523"/>
                      <a:pt x="4108" y="3495"/>
                      <a:pt x="4114" y="3461"/>
                    </a:cubicBezTo>
                    <a:cubicBezTo>
                      <a:pt x="4200" y="2986"/>
                      <a:pt x="4222" y="2505"/>
                      <a:pt x="4179" y="2027"/>
                    </a:cubicBezTo>
                    <a:cubicBezTo>
                      <a:pt x="4077" y="1025"/>
                      <a:pt x="3648" y="365"/>
                      <a:pt x="2933" y="118"/>
                    </a:cubicBezTo>
                    <a:cubicBezTo>
                      <a:pt x="2706" y="40"/>
                      <a:pt x="2485" y="0"/>
                      <a:pt x="227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4" name="Google Shape;2284;p22"/>
              <p:cNvSpPr/>
              <p:nvPr/>
            </p:nvSpPr>
            <p:spPr>
              <a:xfrm>
                <a:off x="8401853" y="185237"/>
                <a:ext cx="121906" cy="97435"/>
              </a:xfrm>
              <a:custGeom>
                <a:avLst/>
                <a:gdLst/>
                <a:ahLst/>
                <a:cxnLst/>
                <a:rect l="l" t="t" r="r" b="b"/>
                <a:pathLst>
                  <a:path w="3258" h="2604" extrusionOk="0">
                    <a:moveTo>
                      <a:pt x="1629" y="1"/>
                    </a:moveTo>
                    <a:cubicBezTo>
                      <a:pt x="1471" y="1"/>
                      <a:pt x="1312" y="37"/>
                      <a:pt x="1166" y="109"/>
                    </a:cubicBezTo>
                    <a:cubicBezTo>
                      <a:pt x="429" y="457"/>
                      <a:pt x="41" y="1549"/>
                      <a:pt x="22" y="1595"/>
                    </a:cubicBezTo>
                    <a:cubicBezTo>
                      <a:pt x="1" y="1659"/>
                      <a:pt x="52" y="1703"/>
                      <a:pt x="103" y="1703"/>
                    </a:cubicBezTo>
                    <a:cubicBezTo>
                      <a:pt x="133" y="1703"/>
                      <a:pt x="163" y="1686"/>
                      <a:pt x="176" y="1648"/>
                    </a:cubicBezTo>
                    <a:cubicBezTo>
                      <a:pt x="182" y="1638"/>
                      <a:pt x="562" y="574"/>
                      <a:pt x="1237" y="254"/>
                    </a:cubicBezTo>
                    <a:cubicBezTo>
                      <a:pt x="1360" y="194"/>
                      <a:pt x="1495" y="163"/>
                      <a:pt x="1630" y="163"/>
                    </a:cubicBezTo>
                    <a:cubicBezTo>
                      <a:pt x="1738" y="163"/>
                      <a:pt x="1847" y="183"/>
                      <a:pt x="1950" y="223"/>
                    </a:cubicBezTo>
                    <a:cubicBezTo>
                      <a:pt x="3069" y="624"/>
                      <a:pt x="2674" y="2487"/>
                      <a:pt x="2668" y="2505"/>
                    </a:cubicBezTo>
                    <a:cubicBezTo>
                      <a:pt x="2659" y="2548"/>
                      <a:pt x="2687" y="2592"/>
                      <a:pt x="2730" y="2601"/>
                    </a:cubicBezTo>
                    <a:cubicBezTo>
                      <a:pt x="2736" y="2604"/>
                      <a:pt x="2742" y="2604"/>
                      <a:pt x="2749" y="2604"/>
                    </a:cubicBezTo>
                    <a:cubicBezTo>
                      <a:pt x="2786" y="2601"/>
                      <a:pt x="2816" y="2576"/>
                      <a:pt x="2826" y="2539"/>
                    </a:cubicBezTo>
                    <a:cubicBezTo>
                      <a:pt x="2844" y="2456"/>
                      <a:pt x="3257" y="519"/>
                      <a:pt x="2002" y="69"/>
                    </a:cubicBezTo>
                    <a:cubicBezTo>
                      <a:pt x="1882" y="23"/>
                      <a:pt x="1755" y="1"/>
                      <a:pt x="162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5" name="Google Shape;2285;p22"/>
            <p:cNvGrpSpPr/>
            <p:nvPr/>
          </p:nvGrpSpPr>
          <p:grpSpPr>
            <a:xfrm>
              <a:off x="1836590" y="98137"/>
              <a:ext cx="5187333" cy="313951"/>
              <a:chOff x="1836590" y="98137"/>
              <a:chExt cx="5187333" cy="313951"/>
            </a:xfrm>
          </p:grpSpPr>
          <p:sp>
            <p:nvSpPr>
              <p:cNvPr id="2286" name="Google Shape;2286;p22"/>
              <p:cNvSpPr/>
              <p:nvPr/>
            </p:nvSpPr>
            <p:spPr>
              <a:xfrm>
                <a:off x="6927700" y="120062"/>
                <a:ext cx="96224" cy="96476"/>
              </a:xfrm>
              <a:custGeom>
                <a:avLst/>
                <a:gdLst/>
                <a:ahLst/>
                <a:cxnLst/>
                <a:rect l="l" t="t" r="r" b="b"/>
                <a:pathLst>
                  <a:path w="1121" h="1124" extrusionOk="0">
                    <a:moveTo>
                      <a:pt x="563" y="164"/>
                    </a:moveTo>
                    <a:lnTo>
                      <a:pt x="563" y="164"/>
                    </a:lnTo>
                    <a:cubicBezTo>
                      <a:pt x="782" y="168"/>
                      <a:pt x="960" y="347"/>
                      <a:pt x="957" y="565"/>
                    </a:cubicBezTo>
                    <a:cubicBezTo>
                      <a:pt x="957" y="784"/>
                      <a:pt x="778" y="960"/>
                      <a:pt x="562" y="960"/>
                    </a:cubicBezTo>
                    <a:cubicBezTo>
                      <a:pt x="340" y="960"/>
                      <a:pt x="164" y="781"/>
                      <a:pt x="164" y="562"/>
                    </a:cubicBezTo>
                    <a:cubicBezTo>
                      <a:pt x="164" y="341"/>
                      <a:pt x="342" y="166"/>
                      <a:pt x="563" y="164"/>
                    </a:cubicBezTo>
                    <a:close/>
                    <a:moveTo>
                      <a:pt x="562" y="1"/>
                    </a:moveTo>
                    <a:cubicBezTo>
                      <a:pt x="251" y="1"/>
                      <a:pt x="1" y="251"/>
                      <a:pt x="1" y="562"/>
                    </a:cubicBezTo>
                    <a:cubicBezTo>
                      <a:pt x="1" y="871"/>
                      <a:pt x="251" y="1121"/>
                      <a:pt x="559" y="1124"/>
                    </a:cubicBezTo>
                    <a:lnTo>
                      <a:pt x="562" y="1124"/>
                    </a:lnTo>
                    <a:cubicBezTo>
                      <a:pt x="871" y="1121"/>
                      <a:pt x="1121" y="871"/>
                      <a:pt x="1121" y="562"/>
                    </a:cubicBezTo>
                    <a:cubicBezTo>
                      <a:pt x="1121" y="251"/>
                      <a:pt x="871" y="1"/>
                      <a:pt x="56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7" name="Google Shape;2287;p22"/>
              <p:cNvSpPr/>
              <p:nvPr/>
            </p:nvSpPr>
            <p:spPr>
              <a:xfrm>
                <a:off x="2459614" y="204667"/>
                <a:ext cx="161423" cy="148928"/>
              </a:xfrm>
              <a:custGeom>
                <a:avLst/>
                <a:gdLst/>
                <a:ahLst/>
                <a:cxnLst/>
                <a:rect l="l" t="t" r="r" b="b"/>
                <a:pathLst>
                  <a:path w="2558" h="2360" extrusionOk="0">
                    <a:moveTo>
                      <a:pt x="1855" y="179"/>
                    </a:moveTo>
                    <a:lnTo>
                      <a:pt x="1855" y="179"/>
                    </a:lnTo>
                    <a:cubicBezTo>
                      <a:pt x="1827" y="306"/>
                      <a:pt x="1771" y="531"/>
                      <a:pt x="1707" y="790"/>
                    </a:cubicBezTo>
                    <a:cubicBezTo>
                      <a:pt x="1583" y="710"/>
                      <a:pt x="1457" y="630"/>
                      <a:pt x="1330" y="553"/>
                    </a:cubicBezTo>
                    <a:cubicBezTo>
                      <a:pt x="1629" y="306"/>
                      <a:pt x="1781" y="213"/>
                      <a:pt x="1855" y="179"/>
                    </a:cubicBezTo>
                    <a:close/>
                    <a:moveTo>
                      <a:pt x="522" y="287"/>
                    </a:moveTo>
                    <a:cubicBezTo>
                      <a:pt x="704" y="374"/>
                      <a:pt x="880" y="469"/>
                      <a:pt x="1053" y="577"/>
                    </a:cubicBezTo>
                    <a:cubicBezTo>
                      <a:pt x="942" y="670"/>
                      <a:pt x="824" y="778"/>
                      <a:pt x="698" y="892"/>
                    </a:cubicBezTo>
                    <a:cubicBezTo>
                      <a:pt x="575" y="559"/>
                      <a:pt x="531" y="371"/>
                      <a:pt x="522" y="287"/>
                    </a:cubicBezTo>
                    <a:close/>
                    <a:moveTo>
                      <a:pt x="1811" y="1046"/>
                    </a:moveTo>
                    <a:cubicBezTo>
                      <a:pt x="2070" y="1219"/>
                      <a:pt x="2225" y="1330"/>
                      <a:pt x="2308" y="1398"/>
                    </a:cubicBezTo>
                    <a:cubicBezTo>
                      <a:pt x="2188" y="1413"/>
                      <a:pt x="1981" y="1438"/>
                      <a:pt x="1694" y="1462"/>
                    </a:cubicBezTo>
                    <a:cubicBezTo>
                      <a:pt x="1731" y="1336"/>
                      <a:pt x="1771" y="1197"/>
                      <a:pt x="1808" y="1046"/>
                    </a:cubicBezTo>
                    <a:close/>
                    <a:moveTo>
                      <a:pt x="1201" y="664"/>
                    </a:moveTo>
                    <a:cubicBezTo>
                      <a:pt x="1355" y="756"/>
                      <a:pt x="1515" y="855"/>
                      <a:pt x="1666" y="954"/>
                    </a:cubicBezTo>
                    <a:cubicBezTo>
                      <a:pt x="1617" y="1148"/>
                      <a:pt x="1571" y="1324"/>
                      <a:pt x="1525" y="1478"/>
                    </a:cubicBezTo>
                    <a:cubicBezTo>
                      <a:pt x="1336" y="1493"/>
                      <a:pt x="1136" y="1509"/>
                      <a:pt x="951" y="1521"/>
                    </a:cubicBezTo>
                    <a:cubicBezTo>
                      <a:pt x="883" y="1367"/>
                      <a:pt x="815" y="1210"/>
                      <a:pt x="757" y="1055"/>
                    </a:cubicBezTo>
                    <a:cubicBezTo>
                      <a:pt x="917" y="910"/>
                      <a:pt x="1065" y="778"/>
                      <a:pt x="1201" y="664"/>
                    </a:cubicBezTo>
                    <a:close/>
                    <a:moveTo>
                      <a:pt x="630" y="1173"/>
                    </a:moveTo>
                    <a:cubicBezTo>
                      <a:pt x="676" y="1293"/>
                      <a:pt x="726" y="1413"/>
                      <a:pt x="775" y="1530"/>
                    </a:cubicBezTo>
                    <a:cubicBezTo>
                      <a:pt x="613" y="1539"/>
                      <a:pt x="473" y="1543"/>
                      <a:pt x="370" y="1543"/>
                    </a:cubicBezTo>
                    <a:cubicBezTo>
                      <a:pt x="319" y="1543"/>
                      <a:pt x="276" y="1542"/>
                      <a:pt x="245" y="1540"/>
                    </a:cubicBezTo>
                    <a:cubicBezTo>
                      <a:pt x="337" y="1450"/>
                      <a:pt x="476" y="1317"/>
                      <a:pt x="630" y="1173"/>
                    </a:cubicBezTo>
                    <a:close/>
                    <a:moveTo>
                      <a:pt x="1472" y="1644"/>
                    </a:moveTo>
                    <a:lnTo>
                      <a:pt x="1472" y="1644"/>
                    </a:lnTo>
                    <a:cubicBezTo>
                      <a:pt x="1370" y="1981"/>
                      <a:pt x="1306" y="2116"/>
                      <a:pt x="1275" y="2172"/>
                    </a:cubicBezTo>
                    <a:cubicBezTo>
                      <a:pt x="1176" y="2015"/>
                      <a:pt x="1090" y="1848"/>
                      <a:pt x="1019" y="1678"/>
                    </a:cubicBezTo>
                    <a:cubicBezTo>
                      <a:pt x="1167" y="1672"/>
                      <a:pt x="1321" y="1657"/>
                      <a:pt x="1472" y="1644"/>
                    </a:cubicBezTo>
                    <a:close/>
                    <a:moveTo>
                      <a:pt x="1916" y="0"/>
                    </a:moveTo>
                    <a:cubicBezTo>
                      <a:pt x="1833" y="0"/>
                      <a:pt x="1673" y="53"/>
                      <a:pt x="1182" y="466"/>
                    </a:cubicBezTo>
                    <a:cubicBezTo>
                      <a:pt x="960" y="334"/>
                      <a:pt x="618" y="136"/>
                      <a:pt x="507" y="108"/>
                    </a:cubicBezTo>
                    <a:cubicBezTo>
                      <a:pt x="494" y="108"/>
                      <a:pt x="485" y="105"/>
                      <a:pt x="476" y="105"/>
                    </a:cubicBezTo>
                    <a:cubicBezTo>
                      <a:pt x="439" y="105"/>
                      <a:pt x="408" y="124"/>
                      <a:pt x="386" y="155"/>
                    </a:cubicBezTo>
                    <a:cubicBezTo>
                      <a:pt x="359" y="192"/>
                      <a:pt x="297" y="281"/>
                      <a:pt x="568" y="1009"/>
                    </a:cubicBezTo>
                    <a:cubicBezTo>
                      <a:pt x="328" y="1231"/>
                      <a:pt x="118" y="1435"/>
                      <a:pt x="38" y="1515"/>
                    </a:cubicBezTo>
                    <a:cubicBezTo>
                      <a:pt x="10" y="1543"/>
                      <a:pt x="1" y="1583"/>
                      <a:pt x="13" y="1620"/>
                    </a:cubicBezTo>
                    <a:cubicBezTo>
                      <a:pt x="38" y="1681"/>
                      <a:pt x="93" y="1706"/>
                      <a:pt x="374" y="1706"/>
                    </a:cubicBezTo>
                    <a:cubicBezTo>
                      <a:pt x="497" y="1706"/>
                      <a:pt x="655" y="1700"/>
                      <a:pt x="846" y="1691"/>
                    </a:cubicBezTo>
                    <a:cubicBezTo>
                      <a:pt x="966" y="1959"/>
                      <a:pt x="1117" y="2271"/>
                      <a:pt x="1207" y="2338"/>
                    </a:cubicBezTo>
                    <a:cubicBezTo>
                      <a:pt x="1225" y="2351"/>
                      <a:pt x="1247" y="2360"/>
                      <a:pt x="1272" y="2360"/>
                    </a:cubicBezTo>
                    <a:lnTo>
                      <a:pt x="1275" y="2360"/>
                    </a:lnTo>
                    <a:cubicBezTo>
                      <a:pt x="1358" y="2360"/>
                      <a:pt x="1444" y="2304"/>
                      <a:pt x="1648" y="1629"/>
                    </a:cubicBezTo>
                    <a:cubicBezTo>
                      <a:pt x="1947" y="1604"/>
                      <a:pt x="2413" y="1555"/>
                      <a:pt x="2487" y="1530"/>
                    </a:cubicBezTo>
                    <a:cubicBezTo>
                      <a:pt x="2518" y="1515"/>
                      <a:pt x="2539" y="1487"/>
                      <a:pt x="2545" y="1456"/>
                    </a:cubicBezTo>
                    <a:cubicBezTo>
                      <a:pt x="2549" y="1398"/>
                      <a:pt x="2558" y="1339"/>
                      <a:pt x="1851" y="883"/>
                    </a:cubicBezTo>
                    <a:cubicBezTo>
                      <a:pt x="1959" y="466"/>
                      <a:pt x="2037" y="118"/>
                      <a:pt x="2037" y="115"/>
                    </a:cubicBezTo>
                    <a:cubicBezTo>
                      <a:pt x="2040" y="90"/>
                      <a:pt x="2033" y="62"/>
                      <a:pt x="2018" y="44"/>
                    </a:cubicBezTo>
                    <a:cubicBezTo>
                      <a:pt x="1990" y="16"/>
                      <a:pt x="1953" y="0"/>
                      <a:pt x="191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8" name="Google Shape;2288;p22"/>
              <p:cNvSpPr/>
              <p:nvPr/>
            </p:nvSpPr>
            <p:spPr>
              <a:xfrm rot="-5594267">
                <a:off x="1835213" y="130522"/>
                <a:ext cx="82879" cy="75565"/>
              </a:xfrm>
              <a:custGeom>
                <a:avLst/>
                <a:gdLst/>
                <a:ahLst/>
                <a:cxnLst/>
                <a:rect l="l" t="t" r="r" b="b"/>
                <a:pathLst>
                  <a:path w="1303" h="1188" extrusionOk="0">
                    <a:moveTo>
                      <a:pt x="710" y="173"/>
                    </a:moveTo>
                    <a:cubicBezTo>
                      <a:pt x="941" y="173"/>
                      <a:pt x="1129" y="364"/>
                      <a:pt x="1129" y="595"/>
                    </a:cubicBezTo>
                    <a:cubicBezTo>
                      <a:pt x="1126" y="827"/>
                      <a:pt x="938" y="1012"/>
                      <a:pt x="707" y="1015"/>
                    </a:cubicBezTo>
                    <a:cubicBezTo>
                      <a:pt x="476" y="1015"/>
                      <a:pt x="287" y="823"/>
                      <a:pt x="287" y="592"/>
                    </a:cubicBezTo>
                    <a:cubicBezTo>
                      <a:pt x="287" y="358"/>
                      <a:pt x="479" y="173"/>
                      <a:pt x="710" y="173"/>
                    </a:cubicBezTo>
                    <a:close/>
                    <a:moveTo>
                      <a:pt x="712" y="1"/>
                    </a:moveTo>
                    <a:cubicBezTo>
                      <a:pt x="485" y="1"/>
                      <a:pt x="263" y="130"/>
                      <a:pt x="164" y="364"/>
                    </a:cubicBezTo>
                    <a:cubicBezTo>
                      <a:pt x="1" y="752"/>
                      <a:pt x="284" y="1184"/>
                      <a:pt x="707" y="1187"/>
                    </a:cubicBezTo>
                    <a:lnTo>
                      <a:pt x="710" y="1187"/>
                    </a:lnTo>
                    <a:cubicBezTo>
                      <a:pt x="1034" y="1187"/>
                      <a:pt x="1299" y="922"/>
                      <a:pt x="1302" y="595"/>
                    </a:cubicBezTo>
                    <a:cubicBezTo>
                      <a:pt x="1302" y="438"/>
                      <a:pt x="1240" y="287"/>
                      <a:pt x="1129" y="176"/>
                    </a:cubicBezTo>
                    <a:cubicBezTo>
                      <a:pt x="1012" y="57"/>
                      <a:pt x="861" y="1"/>
                      <a:pt x="71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9" name="Google Shape;2289;p22"/>
              <p:cNvSpPr/>
              <p:nvPr/>
            </p:nvSpPr>
            <p:spPr>
              <a:xfrm>
                <a:off x="3202824" y="106853"/>
                <a:ext cx="122063" cy="122890"/>
              </a:xfrm>
              <a:custGeom>
                <a:avLst/>
                <a:gdLst/>
                <a:ahLst/>
                <a:cxnLst/>
                <a:rect l="l" t="t" r="r" b="b"/>
                <a:pathLst>
                  <a:path w="1919" h="1932" extrusionOk="0">
                    <a:moveTo>
                      <a:pt x="1024" y="248"/>
                    </a:moveTo>
                    <a:cubicBezTo>
                      <a:pt x="1049" y="331"/>
                      <a:pt x="1076" y="442"/>
                      <a:pt x="1095" y="513"/>
                    </a:cubicBezTo>
                    <a:cubicBezTo>
                      <a:pt x="1141" y="704"/>
                      <a:pt x="1150" y="747"/>
                      <a:pt x="1175" y="781"/>
                    </a:cubicBezTo>
                    <a:cubicBezTo>
                      <a:pt x="1200" y="815"/>
                      <a:pt x="1234" y="828"/>
                      <a:pt x="1425" y="895"/>
                    </a:cubicBezTo>
                    <a:cubicBezTo>
                      <a:pt x="1490" y="920"/>
                      <a:pt x="1592" y="957"/>
                      <a:pt x="1669" y="988"/>
                    </a:cubicBezTo>
                    <a:cubicBezTo>
                      <a:pt x="1561" y="1037"/>
                      <a:pt x="1388" y="1102"/>
                      <a:pt x="1234" y="1154"/>
                    </a:cubicBezTo>
                    <a:cubicBezTo>
                      <a:pt x="1212" y="1164"/>
                      <a:pt x="1194" y="1179"/>
                      <a:pt x="1184" y="1201"/>
                    </a:cubicBezTo>
                    <a:cubicBezTo>
                      <a:pt x="1110" y="1377"/>
                      <a:pt x="1015" y="1577"/>
                      <a:pt x="953" y="1688"/>
                    </a:cubicBezTo>
                    <a:cubicBezTo>
                      <a:pt x="910" y="1568"/>
                      <a:pt x="851" y="1358"/>
                      <a:pt x="805" y="1173"/>
                    </a:cubicBezTo>
                    <a:cubicBezTo>
                      <a:pt x="796" y="1139"/>
                      <a:pt x="771" y="1114"/>
                      <a:pt x="737" y="1108"/>
                    </a:cubicBezTo>
                    <a:cubicBezTo>
                      <a:pt x="558" y="1071"/>
                      <a:pt x="355" y="1028"/>
                      <a:pt x="241" y="994"/>
                    </a:cubicBezTo>
                    <a:cubicBezTo>
                      <a:pt x="416" y="905"/>
                      <a:pt x="595" y="821"/>
                      <a:pt x="780" y="747"/>
                    </a:cubicBezTo>
                    <a:cubicBezTo>
                      <a:pt x="802" y="738"/>
                      <a:pt x="820" y="723"/>
                      <a:pt x="830" y="698"/>
                    </a:cubicBezTo>
                    <a:cubicBezTo>
                      <a:pt x="885" y="547"/>
                      <a:pt x="953" y="396"/>
                      <a:pt x="1024" y="248"/>
                    </a:cubicBezTo>
                    <a:close/>
                    <a:moveTo>
                      <a:pt x="1046" y="1"/>
                    </a:moveTo>
                    <a:cubicBezTo>
                      <a:pt x="993" y="1"/>
                      <a:pt x="916" y="1"/>
                      <a:pt x="685" y="605"/>
                    </a:cubicBezTo>
                    <a:cubicBezTo>
                      <a:pt x="40" y="865"/>
                      <a:pt x="19" y="948"/>
                      <a:pt x="6" y="982"/>
                    </a:cubicBezTo>
                    <a:cubicBezTo>
                      <a:pt x="0" y="1013"/>
                      <a:pt x="6" y="1043"/>
                      <a:pt x="22" y="1068"/>
                    </a:cubicBezTo>
                    <a:cubicBezTo>
                      <a:pt x="40" y="1093"/>
                      <a:pt x="89" y="1158"/>
                      <a:pt x="651" y="1265"/>
                    </a:cubicBezTo>
                    <a:cubicBezTo>
                      <a:pt x="817" y="1932"/>
                      <a:pt x="879" y="1932"/>
                      <a:pt x="941" y="1932"/>
                    </a:cubicBezTo>
                    <a:lnTo>
                      <a:pt x="947" y="1932"/>
                    </a:lnTo>
                    <a:cubicBezTo>
                      <a:pt x="999" y="1929"/>
                      <a:pt x="1058" y="1926"/>
                      <a:pt x="1329" y="1306"/>
                    </a:cubicBezTo>
                    <a:cubicBezTo>
                      <a:pt x="1499" y="1244"/>
                      <a:pt x="1817" y="1127"/>
                      <a:pt x="1885" y="1065"/>
                    </a:cubicBezTo>
                    <a:cubicBezTo>
                      <a:pt x="1909" y="1040"/>
                      <a:pt x="1918" y="1006"/>
                      <a:pt x="1915" y="972"/>
                    </a:cubicBezTo>
                    <a:cubicBezTo>
                      <a:pt x="1900" y="895"/>
                      <a:pt x="1814" y="855"/>
                      <a:pt x="1484" y="735"/>
                    </a:cubicBezTo>
                    <a:cubicBezTo>
                      <a:pt x="1422" y="713"/>
                      <a:pt x="1348" y="686"/>
                      <a:pt x="1314" y="670"/>
                    </a:cubicBezTo>
                    <a:cubicBezTo>
                      <a:pt x="1302" y="633"/>
                      <a:pt x="1280" y="547"/>
                      <a:pt x="1262" y="473"/>
                    </a:cubicBezTo>
                    <a:cubicBezTo>
                      <a:pt x="1203" y="241"/>
                      <a:pt x="1169" y="100"/>
                      <a:pt x="1126" y="44"/>
                    </a:cubicBezTo>
                    <a:cubicBezTo>
                      <a:pt x="1107" y="19"/>
                      <a:pt x="1076" y="4"/>
                      <a:pt x="104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0" name="Google Shape;2290;p22"/>
              <p:cNvSpPr/>
              <p:nvPr/>
            </p:nvSpPr>
            <p:spPr>
              <a:xfrm>
                <a:off x="3655904" y="211134"/>
                <a:ext cx="102917" cy="102663"/>
              </a:xfrm>
              <a:custGeom>
                <a:avLst/>
                <a:gdLst/>
                <a:ahLst/>
                <a:cxnLst/>
                <a:rect l="l" t="t" r="r" b="b"/>
                <a:pathLst>
                  <a:path w="1618" h="1614" extrusionOk="0">
                    <a:moveTo>
                      <a:pt x="868" y="1"/>
                    </a:moveTo>
                    <a:cubicBezTo>
                      <a:pt x="821" y="1"/>
                      <a:pt x="784" y="38"/>
                      <a:pt x="784" y="87"/>
                    </a:cubicBezTo>
                    <a:lnTo>
                      <a:pt x="781" y="575"/>
                    </a:lnTo>
                    <a:lnTo>
                      <a:pt x="488" y="266"/>
                    </a:lnTo>
                    <a:cubicBezTo>
                      <a:pt x="470" y="251"/>
                      <a:pt x="451" y="245"/>
                      <a:pt x="432" y="245"/>
                    </a:cubicBezTo>
                    <a:cubicBezTo>
                      <a:pt x="369" y="245"/>
                      <a:pt x="316" y="318"/>
                      <a:pt x="362" y="380"/>
                    </a:cubicBezTo>
                    <a:lnTo>
                      <a:pt x="664" y="701"/>
                    </a:lnTo>
                    <a:lnTo>
                      <a:pt x="115" y="707"/>
                    </a:lnTo>
                    <a:cubicBezTo>
                      <a:pt x="1" y="707"/>
                      <a:pt x="1" y="877"/>
                      <a:pt x="115" y="877"/>
                    </a:cubicBezTo>
                    <a:lnTo>
                      <a:pt x="618" y="874"/>
                    </a:lnTo>
                    <a:lnTo>
                      <a:pt x="229" y="1142"/>
                    </a:lnTo>
                    <a:cubicBezTo>
                      <a:pt x="189" y="1170"/>
                      <a:pt x="180" y="1222"/>
                      <a:pt x="208" y="1262"/>
                    </a:cubicBezTo>
                    <a:cubicBezTo>
                      <a:pt x="225" y="1285"/>
                      <a:pt x="252" y="1298"/>
                      <a:pt x="279" y="1298"/>
                    </a:cubicBezTo>
                    <a:cubicBezTo>
                      <a:pt x="296" y="1298"/>
                      <a:pt x="313" y="1293"/>
                      <a:pt x="328" y="1284"/>
                    </a:cubicBezTo>
                    <a:lnTo>
                      <a:pt x="775" y="969"/>
                    </a:lnTo>
                    <a:lnTo>
                      <a:pt x="775" y="1528"/>
                    </a:lnTo>
                    <a:cubicBezTo>
                      <a:pt x="772" y="1574"/>
                      <a:pt x="812" y="1614"/>
                      <a:pt x="858" y="1614"/>
                    </a:cubicBezTo>
                    <a:cubicBezTo>
                      <a:pt x="905" y="1614"/>
                      <a:pt x="945" y="1574"/>
                      <a:pt x="945" y="1528"/>
                    </a:cubicBezTo>
                    <a:lnTo>
                      <a:pt x="948" y="1000"/>
                    </a:lnTo>
                    <a:lnTo>
                      <a:pt x="1259" y="1333"/>
                    </a:lnTo>
                    <a:cubicBezTo>
                      <a:pt x="1278" y="1353"/>
                      <a:pt x="1300" y="1361"/>
                      <a:pt x="1321" y="1361"/>
                    </a:cubicBezTo>
                    <a:cubicBezTo>
                      <a:pt x="1387" y="1361"/>
                      <a:pt x="1444" y="1277"/>
                      <a:pt x="1386" y="1213"/>
                    </a:cubicBezTo>
                    <a:lnTo>
                      <a:pt x="1059" y="868"/>
                    </a:lnTo>
                    <a:lnTo>
                      <a:pt x="1503" y="865"/>
                    </a:lnTo>
                    <a:cubicBezTo>
                      <a:pt x="1617" y="861"/>
                      <a:pt x="1617" y="692"/>
                      <a:pt x="1503" y="692"/>
                    </a:cubicBezTo>
                    <a:lnTo>
                      <a:pt x="1173" y="695"/>
                    </a:lnTo>
                    <a:lnTo>
                      <a:pt x="1518" y="454"/>
                    </a:lnTo>
                    <a:cubicBezTo>
                      <a:pt x="1597" y="401"/>
                      <a:pt x="1544" y="296"/>
                      <a:pt x="1472" y="296"/>
                    </a:cubicBezTo>
                    <a:cubicBezTo>
                      <a:pt x="1456" y="296"/>
                      <a:pt x="1439" y="301"/>
                      <a:pt x="1423" y="312"/>
                    </a:cubicBezTo>
                    <a:lnTo>
                      <a:pt x="951" y="639"/>
                    </a:lnTo>
                    <a:lnTo>
                      <a:pt x="954" y="87"/>
                    </a:lnTo>
                    <a:cubicBezTo>
                      <a:pt x="954" y="41"/>
                      <a:pt x="917" y="1"/>
                      <a:pt x="86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291" name="Google Shape;2291;p22"/>
              <p:cNvGrpSpPr/>
              <p:nvPr/>
            </p:nvGrpSpPr>
            <p:grpSpPr>
              <a:xfrm>
                <a:off x="4283304" y="146142"/>
                <a:ext cx="446685" cy="265947"/>
                <a:chOff x="978054" y="146142"/>
                <a:chExt cx="446685" cy="265947"/>
              </a:xfrm>
            </p:grpSpPr>
            <p:sp>
              <p:nvSpPr>
                <p:cNvPr id="2292" name="Google Shape;2292;p22"/>
                <p:cNvSpPr/>
                <p:nvPr/>
              </p:nvSpPr>
              <p:spPr>
                <a:xfrm>
                  <a:off x="978054" y="151960"/>
                  <a:ext cx="446685" cy="2543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48" h="3671" extrusionOk="0">
                      <a:moveTo>
                        <a:pt x="3915" y="0"/>
                      </a:moveTo>
                      <a:cubicBezTo>
                        <a:pt x="3615" y="0"/>
                        <a:pt x="3350" y="167"/>
                        <a:pt x="3169" y="387"/>
                      </a:cubicBezTo>
                      <a:lnTo>
                        <a:pt x="3169" y="387"/>
                      </a:lnTo>
                      <a:cubicBezTo>
                        <a:pt x="3046" y="288"/>
                        <a:pt x="2886" y="200"/>
                        <a:pt x="2681" y="132"/>
                      </a:cubicBezTo>
                      <a:cubicBezTo>
                        <a:pt x="2511" y="76"/>
                        <a:pt x="2368" y="52"/>
                        <a:pt x="2248" y="52"/>
                      </a:cubicBezTo>
                      <a:cubicBezTo>
                        <a:pt x="1490" y="52"/>
                        <a:pt x="1623" y="1005"/>
                        <a:pt x="1623" y="1005"/>
                      </a:cubicBezTo>
                      <a:cubicBezTo>
                        <a:pt x="1545" y="958"/>
                        <a:pt x="1462" y="937"/>
                        <a:pt x="1377" y="937"/>
                      </a:cubicBezTo>
                      <a:cubicBezTo>
                        <a:pt x="735" y="937"/>
                        <a:pt x="1" y="2154"/>
                        <a:pt x="840" y="2769"/>
                      </a:cubicBezTo>
                      <a:cubicBezTo>
                        <a:pt x="1102" y="2963"/>
                        <a:pt x="1351" y="3051"/>
                        <a:pt x="1564" y="3064"/>
                      </a:cubicBezTo>
                      <a:lnTo>
                        <a:pt x="1564" y="3064"/>
                      </a:lnTo>
                      <a:cubicBezTo>
                        <a:pt x="1637" y="3387"/>
                        <a:pt x="1868" y="3665"/>
                        <a:pt x="2357" y="3670"/>
                      </a:cubicBezTo>
                      <a:cubicBezTo>
                        <a:pt x="2374" y="3670"/>
                        <a:pt x="2392" y="3670"/>
                        <a:pt x="2408" y="3670"/>
                      </a:cubicBezTo>
                      <a:cubicBezTo>
                        <a:pt x="3079" y="3670"/>
                        <a:pt x="3528" y="3515"/>
                        <a:pt x="3781" y="3285"/>
                      </a:cubicBezTo>
                      <a:lnTo>
                        <a:pt x="3781" y="3285"/>
                      </a:lnTo>
                      <a:cubicBezTo>
                        <a:pt x="3834" y="3357"/>
                        <a:pt x="3900" y="3426"/>
                        <a:pt x="3983" y="3491"/>
                      </a:cubicBezTo>
                      <a:cubicBezTo>
                        <a:pt x="4094" y="3579"/>
                        <a:pt x="4230" y="3618"/>
                        <a:pt x="4376" y="3618"/>
                      </a:cubicBezTo>
                      <a:cubicBezTo>
                        <a:pt x="5223" y="3618"/>
                        <a:pt x="6448" y="2304"/>
                        <a:pt x="5722" y="1542"/>
                      </a:cubicBezTo>
                      <a:cubicBezTo>
                        <a:pt x="5522" y="1331"/>
                        <a:pt x="5310" y="1251"/>
                        <a:pt x="5112" y="1251"/>
                      </a:cubicBezTo>
                      <a:cubicBezTo>
                        <a:pt x="5090" y="1251"/>
                        <a:pt x="5068" y="1252"/>
                        <a:pt x="5046" y="1254"/>
                      </a:cubicBezTo>
                      <a:lnTo>
                        <a:pt x="5046" y="1254"/>
                      </a:lnTo>
                      <a:cubicBezTo>
                        <a:pt x="5054" y="878"/>
                        <a:pt x="4866" y="444"/>
                        <a:pt x="4402" y="151"/>
                      </a:cubicBezTo>
                      <a:cubicBezTo>
                        <a:pt x="4235" y="45"/>
                        <a:pt x="4070" y="0"/>
                        <a:pt x="3915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93" name="Google Shape;2293;p22"/>
                <p:cNvSpPr/>
                <p:nvPr/>
              </p:nvSpPr>
              <p:spPr>
                <a:xfrm>
                  <a:off x="999986" y="146142"/>
                  <a:ext cx="402834" cy="2659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15" h="3839" extrusionOk="0">
                      <a:moveTo>
                        <a:pt x="2894" y="594"/>
                      </a:moveTo>
                      <a:cubicBezTo>
                        <a:pt x="3125" y="816"/>
                        <a:pt x="3174" y="1078"/>
                        <a:pt x="3110" y="1251"/>
                      </a:cubicBezTo>
                      <a:cubicBezTo>
                        <a:pt x="3077" y="1342"/>
                        <a:pt x="3020" y="1391"/>
                        <a:pt x="2952" y="1391"/>
                      </a:cubicBezTo>
                      <a:cubicBezTo>
                        <a:pt x="2910" y="1391"/>
                        <a:pt x="2864" y="1373"/>
                        <a:pt x="2817" y="1334"/>
                      </a:cubicBezTo>
                      <a:cubicBezTo>
                        <a:pt x="2656" y="1195"/>
                        <a:pt x="2693" y="877"/>
                        <a:pt x="2894" y="594"/>
                      </a:cubicBezTo>
                      <a:close/>
                      <a:moveTo>
                        <a:pt x="4667" y="1439"/>
                      </a:moveTo>
                      <a:lnTo>
                        <a:pt x="4667" y="1439"/>
                      </a:lnTo>
                      <a:cubicBezTo>
                        <a:pt x="4627" y="1750"/>
                        <a:pt x="4436" y="1981"/>
                        <a:pt x="4177" y="2018"/>
                      </a:cubicBezTo>
                      <a:cubicBezTo>
                        <a:pt x="4161" y="2018"/>
                        <a:pt x="4149" y="2022"/>
                        <a:pt x="4134" y="2022"/>
                      </a:cubicBezTo>
                      <a:cubicBezTo>
                        <a:pt x="4063" y="2022"/>
                        <a:pt x="4063" y="2000"/>
                        <a:pt x="4063" y="1981"/>
                      </a:cubicBezTo>
                      <a:cubicBezTo>
                        <a:pt x="4060" y="1852"/>
                        <a:pt x="4309" y="1519"/>
                        <a:pt x="4667" y="1439"/>
                      </a:cubicBezTo>
                      <a:close/>
                      <a:moveTo>
                        <a:pt x="1620" y="2253"/>
                      </a:moveTo>
                      <a:cubicBezTo>
                        <a:pt x="1663" y="2253"/>
                        <a:pt x="1706" y="2293"/>
                        <a:pt x="1731" y="2327"/>
                      </a:cubicBezTo>
                      <a:cubicBezTo>
                        <a:pt x="1857" y="2484"/>
                        <a:pt x="1888" y="2660"/>
                        <a:pt x="1820" y="2805"/>
                      </a:cubicBezTo>
                      <a:cubicBezTo>
                        <a:pt x="1743" y="2959"/>
                        <a:pt x="1564" y="3055"/>
                        <a:pt x="1348" y="3061"/>
                      </a:cubicBezTo>
                      <a:cubicBezTo>
                        <a:pt x="1305" y="2774"/>
                        <a:pt x="1385" y="2472"/>
                        <a:pt x="1500" y="2330"/>
                      </a:cubicBezTo>
                      <a:cubicBezTo>
                        <a:pt x="1543" y="2278"/>
                        <a:pt x="1583" y="2253"/>
                        <a:pt x="1620" y="2253"/>
                      </a:cubicBezTo>
                      <a:close/>
                      <a:moveTo>
                        <a:pt x="3548" y="2490"/>
                      </a:moveTo>
                      <a:cubicBezTo>
                        <a:pt x="3563" y="2490"/>
                        <a:pt x="3597" y="2524"/>
                        <a:pt x="3625" y="2614"/>
                      </a:cubicBezTo>
                      <a:cubicBezTo>
                        <a:pt x="3699" y="2827"/>
                        <a:pt x="3652" y="3061"/>
                        <a:pt x="3507" y="3231"/>
                      </a:cubicBezTo>
                      <a:cubicBezTo>
                        <a:pt x="3372" y="2993"/>
                        <a:pt x="3384" y="2737"/>
                        <a:pt x="3461" y="2586"/>
                      </a:cubicBezTo>
                      <a:cubicBezTo>
                        <a:pt x="3495" y="2518"/>
                        <a:pt x="3532" y="2490"/>
                        <a:pt x="3548" y="2490"/>
                      </a:cubicBezTo>
                      <a:close/>
                      <a:moveTo>
                        <a:pt x="3628" y="170"/>
                      </a:moveTo>
                      <a:cubicBezTo>
                        <a:pt x="3775" y="170"/>
                        <a:pt x="3925" y="213"/>
                        <a:pt x="4066" y="304"/>
                      </a:cubicBezTo>
                      <a:cubicBezTo>
                        <a:pt x="4430" y="532"/>
                        <a:pt x="4652" y="887"/>
                        <a:pt x="4673" y="1260"/>
                      </a:cubicBezTo>
                      <a:cubicBezTo>
                        <a:pt x="4229" y="1340"/>
                        <a:pt x="3881" y="1747"/>
                        <a:pt x="3893" y="1988"/>
                      </a:cubicBezTo>
                      <a:cubicBezTo>
                        <a:pt x="3899" y="2086"/>
                        <a:pt x="3960" y="2190"/>
                        <a:pt x="4132" y="2190"/>
                      </a:cubicBezTo>
                      <a:cubicBezTo>
                        <a:pt x="4153" y="2190"/>
                        <a:pt x="4177" y="2188"/>
                        <a:pt x="4201" y="2185"/>
                      </a:cubicBezTo>
                      <a:cubicBezTo>
                        <a:pt x="4550" y="2139"/>
                        <a:pt x="4803" y="1827"/>
                        <a:pt x="4840" y="1417"/>
                      </a:cubicBezTo>
                      <a:cubicBezTo>
                        <a:pt x="5034" y="1423"/>
                        <a:pt x="5213" y="1510"/>
                        <a:pt x="5373" y="1682"/>
                      </a:cubicBezTo>
                      <a:cubicBezTo>
                        <a:pt x="5651" y="1972"/>
                        <a:pt x="5586" y="2321"/>
                        <a:pt x="5485" y="2561"/>
                      </a:cubicBezTo>
                      <a:cubicBezTo>
                        <a:pt x="5247" y="3113"/>
                        <a:pt x="4581" y="3616"/>
                        <a:pt x="4090" y="3616"/>
                      </a:cubicBezTo>
                      <a:cubicBezTo>
                        <a:pt x="4086" y="3616"/>
                        <a:pt x="4082" y="3616"/>
                        <a:pt x="4077" y="3616"/>
                      </a:cubicBezTo>
                      <a:cubicBezTo>
                        <a:pt x="3958" y="3616"/>
                        <a:pt x="3843" y="3576"/>
                        <a:pt x="3748" y="3505"/>
                      </a:cubicBezTo>
                      <a:cubicBezTo>
                        <a:pt x="3699" y="3465"/>
                        <a:pt x="3652" y="3422"/>
                        <a:pt x="3609" y="3372"/>
                      </a:cubicBezTo>
                      <a:cubicBezTo>
                        <a:pt x="3816" y="3157"/>
                        <a:pt x="3884" y="2845"/>
                        <a:pt x="3788" y="2564"/>
                      </a:cubicBezTo>
                      <a:cubicBezTo>
                        <a:pt x="3723" y="2352"/>
                        <a:pt x="3609" y="2321"/>
                        <a:pt x="3548" y="2321"/>
                      </a:cubicBezTo>
                      <a:cubicBezTo>
                        <a:pt x="3455" y="2321"/>
                        <a:pt x="3366" y="2389"/>
                        <a:pt x="3307" y="2506"/>
                      </a:cubicBezTo>
                      <a:cubicBezTo>
                        <a:pt x="3202" y="2716"/>
                        <a:pt x="3187" y="3049"/>
                        <a:pt x="3381" y="3351"/>
                      </a:cubicBezTo>
                      <a:cubicBezTo>
                        <a:pt x="3181" y="3505"/>
                        <a:pt x="2807" y="3669"/>
                        <a:pt x="2120" y="3669"/>
                      </a:cubicBezTo>
                      <a:lnTo>
                        <a:pt x="2070" y="3669"/>
                      </a:lnTo>
                      <a:cubicBezTo>
                        <a:pt x="1651" y="3662"/>
                        <a:pt x="1469" y="3447"/>
                        <a:pt x="1392" y="3231"/>
                      </a:cubicBezTo>
                      <a:cubicBezTo>
                        <a:pt x="1657" y="3215"/>
                        <a:pt x="1873" y="3086"/>
                        <a:pt x="1972" y="2879"/>
                      </a:cubicBezTo>
                      <a:cubicBezTo>
                        <a:pt x="2073" y="2672"/>
                        <a:pt x="2033" y="2432"/>
                        <a:pt x="1864" y="2222"/>
                      </a:cubicBezTo>
                      <a:cubicBezTo>
                        <a:pt x="1771" y="2105"/>
                        <a:pt x="1679" y="2080"/>
                        <a:pt x="1617" y="2080"/>
                      </a:cubicBezTo>
                      <a:cubicBezTo>
                        <a:pt x="1527" y="2080"/>
                        <a:pt x="1441" y="2130"/>
                        <a:pt x="1367" y="2222"/>
                      </a:cubicBezTo>
                      <a:cubicBezTo>
                        <a:pt x="1216" y="2410"/>
                        <a:pt x="1139" y="2749"/>
                        <a:pt x="1173" y="3049"/>
                      </a:cubicBezTo>
                      <a:cubicBezTo>
                        <a:pt x="966" y="3002"/>
                        <a:pt x="769" y="2913"/>
                        <a:pt x="602" y="2783"/>
                      </a:cubicBezTo>
                      <a:cubicBezTo>
                        <a:pt x="161" y="2456"/>
                        <a:pt x="254" y="2003"/>
                        <a:pt x="312" y="1821"/>
                      </a:cubicBezTo>
                      <a:cubicBezTo>
                        <a:pt x="442" y="1426"/>
                        <a:pt x="790" y="1106"/>
                        <a:pt x="1086" y="1106"/>
                      </a:cubicBezTo>
                      <a:cubicBezTo>
                        <a:pt x="1157" y="1106"/>
                        <a:pt x="1228" y="1124"/>
                        <a:pt x="1290" y="1161"/>
                      </a:cubicBezTo>
                      <a:cubicBezTo>
                        <a:pt x="1304" y="1169"/>
                        <a:pt x="1319" y="1173"/>
                        <a:pt x="1333" y="1173"/>
                      </a:cubicBezTo>
                      <a:cubicBezTo>
                        <a:pt x="1382" y="1173"/>
                        <a:pt x="1427" y="1130"/>
                        <a:pt x="1419" y="1075"/>
                      </a:cubicBezTo>
                      <a:cubicBezTo>
                        <a:pt x="1419" y="1072"/>
                        <a:pt x="1358" y="621"/>
                        <a:pt x="1574" y="375"/>
                      </a:cubicBezTo>
                      <a:cubicBezTo>
                        <a:pt x="1664" y="270"/>
                        <a:pt x="1793" y="218"/>
                        <a:pt x="1959" y="218"/>
                      </a:cubicBezTo>
                      <a:cubicBezTo>
                        <a:pt x="2076" y="218"/>
                        <a:pt x="2212" y="243"/>
                        <a:pt x="2366" y="294"/>
                      </a:cubicBezTo>
                      <a:cubicBezTo>
                        <a:pt x="2508" y="338"/>
                        <a:pt x="2641" y="402"/>
                        <a:pt x="2761" y="486"/>
                      </a:cubicBezTo>
                      <a:cubicBezTo>
                        <a:pt x="2527" y="809"/>
                        <a:pt x="2446" y="1244"/>
                        <a:pt x="2709" y="1463"/>
                      </a:cubicBezTo>
                      <a:cubicBezTo>
                        <a:pt x="2777" y="1525"/>
                        <a:pt x="2863" y="1562"/>
                        <a:pt x="2955" y="1565"/>
                      </a:cubicBezTo>
                      <a:cubicBezTo>
                        <a:pt x="3094" y="1565"/>
                        <a:pt x="3218" y="1466"/>
                        <a:pt x="3273" y="1306"/>
                      </a:cubicBezTo>
                      <a:cubicBezTo>
                        <a:pt x="3353" y="1075"/>
                        <a:pt x="3298" y="735"/>
                        <a:pt x="3002" y="458"/>
                      </a:cubicBezTo>
                      <a:cubicBezTo>
                        <a:pt x="3182" y="270"/>
                        <a:pt x="3403" y="170"/>
                        <a:pt x="3628" y="170"/>
                      </a:cubicBezTo>
                      <a:close/>
                      <a:moveTo>
                        <a:pt x="3632" y="0"/>
                      </a:moveTo>
                      <a:cubicBezTo>
                        <a:pt x="3356" y="0"/>
                        <a:pt x="3085" y="122"/>
                        <a:pt x="2872" y="350"/>
                      </a:cubicBezTo>
                      <a:cubicBezTo>
                        <a:pt x="2733" y="257"/>
                        <a:pt x="2582" y="183"/>
                        <a:pt x="2422" y="131"/>
                      </a:cubicBezTo>
                      <a:cubicBezTo>
                        <a:pt x="2252" y="76"/>
                        <a:pt x="2099" y="48"/>
                        <a:pt x="1963" y="48"/>
                      </a:cubicBezTo>
                      <a:cubicBezTo>
                        <a:pt x="1743" y="48"/>
                        <a:pt x="1568" y="120"/>
                        <a:pt x="1444" y="264"/>
                      </a:cubicBezTo>
                      <a:cubicBezTo>
                        <a:pt x="1262" y="470"/>
                        <a:pt x="1237" y="776"/>
                        <a:pt x="1241" y="954"/>
                      </a:cubicBezTo>
                      <a:cubicBezTo>
                        <a:pt x="1191" y="939"/>
                        <a:pt x="1139" y="933"/>
                        <a:pt x="1089" y="933"/>
                      </a:cubicBezTo>
                      <a:cubicBezTo>
                        <a:pt x="716" y="933"/>
                        <a:pt x="306" y="1300"/>
                        <a:pt x="152" y="1766"/>
                      </a:cubicBezTo>
                      <a:cubicBezTo>
                        <a:pt x="1" y="2225"/>
                        <a:pt x="127" y="2645"/>
                        <a:pt x="500" y="2919"/>
                      </a:cubicBezTo>
                      <a:cubicBezTo>
                        <a:pt x="735" y="3092"/>
                        <a:pt x="978" y="3197"/>
                        <a:pt x="1210" y="3224"/>
                      </a:cubicBezTo>
                      <a:cubicBezTo>
                        <a:pt x="1321" y="3613"/>
                        <a:pt x="1632" y="3835"/>
                        <a:pt x="2070" y="3838"/>
                      </a:cubicBezTo>
                      <a:lnTo>
                        <a:pt x="2120" y="3838"/>
                      </a:lnTo>
                      <a:cubicBezTo>
                        <a:pt x="2715" y="3838"/>
                        <a:pt x="3184" y="3718"/>
                        <a:pt x="3483" y="3490"/>
                      </a:cubicBezTo>
                      <a:cubicBezTo>
                        <a:pt x="3532" y="3542"/>
                        <a:pt x="3585" y="3595"/>
                        <a:pt x="3643" y="3641"/>
                      </a:cubicBezTo>
                      <a:cubicBezTo>
                        <a:pt x="3766" y="3737"/>
                        <a:pt x="3921" y="3786"/>
                        <a:pt x="4076" y="3786"/>
                      </a:cubicBezTo>
                      <a:cubicBezTo>
                        <a:pt x="4081" y="3786"/>
                        <a:pt x="4086" y="3786"/>
                        <a:pt x="4090" y="3786"/>
                      </a:cubicBezTo>
                      <a:cubicBezTo>
                        <a:pt x="4652" y="3786"/>
                        <a:pt x="5377" y="3246"/>
                        <a:pt x="5642" y="2629"/>
                      </a:cubicBezTo>
                      <a:cubicBezTo>
                        <a:pt x="5815" y="2222"/>
                        <a:pt x="5765" y="1843"/>
                        <a:pt x="5500" y="1565"/>
                      </a:cubicBezTo>
                      <a:cubicBezTo>
                        <a:pt x="5303" y="1358"/>
                        <a:pt x="5084" y="1254"/>
                        <a:pt x="4843" y="1247"/>
                      </a:cubicBezTo>
                      <a:cubicBezTo>
                        <a:pt x="4821" y="819"/>
                        <a:pt x="4572" y="418"/>
                        <a:pt x="4161" y="159"/>
                      </a:cubicBezTo>
                      <a:cubicBezTo>
                        <a:pt x="3992" y="52"/>
                        <a:pt x="3811" y="0"/>
                        <a:pt x="3632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294" name="Google Shape;2294;p22"/>
              <p:cNvSpPr/>
              <p:nvPr/>
            </p:nvSpPr>
            <p:spPr>
              <a:xfrm>
                <a:off x="4982427" y="98137"/>
                <a:ext cx="184623" cy="198973"/>
              </a:xfrm>
              <a:custGeom>
                <a:avLst/>
                <a:gdLst/>
                <a:ahLst/>
                <a:cxnLst/>
                <a:rect l="l" t="t" r="r" b="b"/>
                <a:pathLst>
                  <a:path w="2496" h="2690" extrusionOk="0">
                    <a:moveTo>
                      <a:pt x="1564" y="244"/>
                    </a:moveTo>
                    <a:cubicBezTo>
                      <a:pt x="1574" y="374"/>
                      <a:pt x="1580" y="596"/>
                      <a:pt x="1583" y="898"/>
                    </a:cubicBezTo>
                    <a:cubicBezTo>
                      <a:pt x="1450" y="849"/>
                      <a:pt x="1308" y="796"/>
                      <a:pt x="1151" y="741"/>
                    </a:cubicBezTo>
                    <a:cubicBezTo>
                      <a:pt x="1355" y="478"/>
                      <a:pt x="1487" y="327"/>
                      <a:pt x="1564" y="244"/>
                    </a:cubicBezTo>
                    <a:close/>
                    <a:moveTo>
                      <a:pt x="241" y="617"/>
                    </a:moveTo>
                    <a:cubicBezTo>
                      <a:pt x="371" y="657"/>
                      <a:pt x="605" y="734"/>
                      <a:pt x="870" y="824"/>
                    </a:cubicBezTo>
                    <a:cubicBezTo>
                      <a:pt x="775" y="947"/>
                      <a:pt x="679" y="1077"/>
                      <a:pt x="590" y="1203"/>
                    </a:cubicBezTo>
                    <a:cubicBezTo>
                      <a:pt x="352" y="864"/>
                      <a:pt x="269" y="697"/>
                      <a:pt x="241" y="617"/>
                    </a:cubicBezTo>
                    <a:close/>
                    <a:moveTo>
                      <a:pt x="1756" y="1149"/>
                    </a:moveTo>
                    <a:cubicBezTo>
                      <a:pt x="2099" y="1287"/>
                      <a:pt x="2237" y="1367"/>
                      <a:pt x="2289" y="1404"/>
                    </a:cubicBezTo>
                    <a:cubicBezTo>
                      <a:pt x="2117" y="1493"/>
                      <a:pt x="1935" y="1567"/>
                      <a:pt x="1749" y="1629"/>
                    </a:cubicBezTo>
                    <a:cubicBezTo>
                      <a:pt x="1756" y="1472"/>
                      <a:pt x="1756" y="1309"/>
                      <a:pt x="1756" y="1149"/>
                    </a:cubicBezTo>
                    <a:close/>
                    <a:moveTo>
                      <a:pt x="1043" y="883"/>
                    </a:moveTo>
                    <a:cubicBezTo>
                      <a:pt x="1244" y="953"/>
                      <a:pt x="1426" y="1021"/>
                      <a:pt x="1583" y="1080"/>
                    </a:cubicBezTo>
                    <a:cubicBezTo>
                      <a:pt x="1583" y="1283"/>
                      <a:pt x="1583" y="1493"/>
                      <a:pt x="1577" y="1691"/>
                    </a:cubicBezTo>
                    <a:cubicBezTo>
                      <a:pt x="1410" y="1749"/>
                      <a:pt x="1234" y="1802"/>
                      <a:pt x="1068" y="1851"/>
                    </a:cubicBezTo>
                    <a:cubicBezTo>
                      <a:pt x="929" y="1669"/>
                      <a:pt x="803" y="1502"/>
                      <a:pt x="695" y="1351"/>
                    </a:cubicBezTo>
                    <a:lnTo>
                      <a:pt x="692" y="1351"/>
                    </a:lnTo>
                    <a:cubicBezTo>
                      <a:pt x="806" y="1194"/>
                      <a:pt x="923" y="1037"/>
                      <a:pt x="1043" y="883"/>
                    </a:cubicBezTo>
                    <a:close/>
                    <a:moveTo>
                      <a:pt x="590" y="1496"/>
                    </a:moveTo>
                    <a:cubicBezTo>
                      <a:pt x="679" y="1623"/>
                      <a:pt x="778" y="1755"/>
                      <a:pt x="892" y="1900"/>
                    </a:cubicBezTo>
                    <a:cubicBezTo>
                      <a:pt x="590" y="1984"/>
                      <a:pt x="358" y="2030"/>
                      <a:pt x="238" y="2030"/>
                    </a:cubicBezTo>
                    <a:cubicBezTo>
                      <a:pt x="346" y="1848"/>
                      <a:pt x="463" y="1669"/>
                      <a:pt x="590" y="1496"/>
                    </a:cubicBezTo>
                    <a:close/>
                    <a:moveTo>
                      <a:pt x="1574" y="1873"/>
                    </a:moveTo>
                    <a:lnTo>
                      <a:pt x="1574" y="1873"/>
                    </a:lnTo>
                    <a:cubicBezTo>
                      <a:pt x="1561" y="2175"/>
                      <a:pt x="1546" y="2341"/>
                      <a:pt x="1534" y="2434"/>
                    </a:cubicBezTo>
                    <a:cubicBezTo>
                      <a:pt x="1456" y="2338"/>
                      <a:pt x="1327" y="2181"/>
                      <a:pt x="1182" y="1996"/>
                    </a:cubicBezTo>
                    <a:cubicBezTo>
                      <a:pt x="1312" y="1959"/>
                      <a:pt x="1441" y="1916"/>
                      <a:pt x="1574" y="1873"/>
                    </a:cubicBezTo>
                    <a:close/>
                    <a:moveTo>
                      <a:pt x="1629" y="0"/>
                    </a:moveTo>
                    <a:cubicBezTo>
                      <a:pt x="1583" y="0"/>
                      <a:pt x="1512" y="0"/>
                      <a:pt x="982" y="682"/>
                    </a:cubicBezTo>
                    <a:cubicBezTo>
                      <a:pt x="553" y="537"/>
                      <a:pt x="192" y="420"/>
                      <a:pt x="189" y="420"/>
                    </a:cubicBezTo>
                    <a:cubicBezTo>
                      <a:pt x="181" y="417"/>
                      <a:pt x="172" y="416"/>
                      <a:pt x="164" y="416"/>
                    </a:cubicBezTo>
                    <a:cubicBezTo>
                      <a:pt x="145" y="416"/>
                      <a:pt x="126" y="422"/>
                      <a:pt x="112" y="432"/>
                    </a:cubicBezTo>
                    <a:cubicBezTo>
                      <a:pt x="1" y="516"/>
                      <a:pt x="25" y="701"/>
                      <a:pt x="485" y="1351"/>
                    </a:cubicBezTo>
                    <a:cubicBezTo>
                      <a:pt x="325" y="1573"/>
                      <a:pt x="87" y="1919"/>
                      <a:pt x="50" y="2033"/>
                    </a:cubicBezTo>
                    <a:cubicBezTo>
                      <a:pt x="35" y="2070"/>
                      <a:pt x="41" y="2110"/>
                      <a:pt x="62" y="2141"/>
                    </a:cubicBezTo>
                    <a:cubicBezTo>
                      <a:pt x="102" y="2196"/>
                      <a:pt x="173" y="2203"/>
                      <a:pt x="232" y="2203"/>
                    </a:cubicBezTo>
                    <a:cubicBezTo>
                      <a:pt x="411" y="2203"/>
                      <a:pt x="741" y="2122"/>
                      <a:pt x="1003" y="2048"/>
                    </a:cubicBezTo>
                    <a:cubicBezTo>
                      <a:pt x="1271" y="2388"/>
                      <a:pt x="1487" y="2647"/>
                      <a:pt x="1490" y="2650"/>
                    </a:cubicBezTo>
                    <a:cubicBezTo>
                      <a:pt x="1512" y="2671"/>
                      <a:pt x="1540" y="2687"/>
                      <a:pt x="1571" y="2690"/>
                    </a:cubicBezTo>
                    <a:cubicBezTo>
                      <a:pt x="1660" y="2690"/>
                      <a:pt x="1719" y="2690"/>
                      <a:pt x="1746" y="1814"/>
                    </a:cubicBezTo>
                    <a:cubicBezTo>
                      <a:pt x="2039" y="1709"/>
                      <a:pt x="2382" y="1577"/>
                      <a:pt x="2459" y="1490"/>
                    </a:cubicBezTo>
                    <a:cubicBezTo>
                      <a:pt x="2487" y="1462"/>
                      <a:pt x="2496" y="1422"/>
                      <a:pt x="2487" y="1385"/>
                    </a:cubicBezTo>
                    <a:cubicBezTo>
                      <a:pt x="2471" y="1311"/>
                      <a:pt x="2397" y="1216"/>
                      <a:pt x="1756" y="963"/>
                    </a:cubicBezTo>
                    <a:cubicBezTo>
                      <a:pt x="1753" y="645"/>
                      <a:pt x="1743" y="148"/>
                      <a:pt x="1722" y="71"/>
                    </a:cubicBezTo>
                    <a:cubicBezTo>
                      <a:pt x="1706" y="31"/>
                      <a:pt x="1672" y="4"/>
                      <a:pt x="162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295" name="Google Shape;2295;p22"/>
              <p:cNvGrpSpPr/>
              <p:nvPr/>
            </p:nvGrpSpPr>
            <p:grpSpPr>
              <a:xfrm>
                <a:off x="5777228" y="122252"/>
                <a:ext cx="299552" cy="265537"/>
                <a:chOff x="8792070" y="4843090"/>
                <a:chExt cx="142474" cy="126290"/>
              </a:xfrm>
            </p:grpSpPr>
            <p:sp>
              <p:nvSpPr>
                <p:cNvPr id="2296" name="Google Shape;2296;p22"/>
                <p:cNvSpPr/>
                <p:nvPr/>
              </p:nvSpPr>
              <p:spPr>
                <a:xfrm>
                  <a:off x="8835905" y="4843090"/>
                  <a:ext cx="69128" cy="589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5" h="1651" extrusionOk="0">
                      <a:moveTo>
                        <a:pt x="926" y="796"/>
                      </a:moveTo>
                      <a:cubicBezTo>
                        <a:pt x="947" y="848"/>
                        <a:pt x="960" y="904"/>
                        <a:pt x="966" y="959"/>
                      </a:cubicBezTo>
                      <a:cubicBezTo>
                        <a:pt x="958" y="961"/>
                        <a:pt x="950" y="962"/>
                        <a:pt x="941" y="962"/>
                      </a:cubicBezTo>
                      <a:cubicBezTo>
                        <a:pt x="933" y="962"/>
                        <a:pt x="924" y="961"/>
                        <a:pt x="917" y="959"/>
                      </a:cubicBezTo>
                      <a:cubicBezTo>
                        <a:pt x="904" y="938"/>
                        <a:pt x="904" y="882"/>
                        <a:pt x="926" y="796"/>
                      </a:cubicBezTo>
                      <a:close/>
                      <a:moveTo>
                        <a:pt x="1472" y="164"/>
                      </a:moveTo>
                      <a:cubicBezTo>
                        <a:pt x="1537" y="164"/>
                        <a:pt x="1595" y="194"/>
                        <a:pt x="1635" y="241"/>
                      </a:cubicBezTo>
                      <a:cubicBezTo>
                        <a:pt x="1725" y="327"/>
                        <a:pt x="1771" y="447"/>
                        <a:pt x="1765" y="571"/>
                      </a:cubicBezTo>
                      <a:cubicBezTo>
                        <a:pt x="1746" y="950"/>
                        <a:pt x="1296" y="1348"/>
                        <a:pt x="1296" y="1348"/>
                      </a:cubicBezTo>
                      <a:cubicBezTo>
                        <a:pt x="1197" y="1431"/>
                        <a:pt x="1074" y="1481"/>
                        <a:pt x="947" y="1487"/>
                      </a:cubicBezTo>
                      <a:cubicBezTo>
                        <a:pt x="565" y="1487"/>
                        <a:pt x="275" y="999"/>
                        <a:pt x="210" y="645"/>
                      </a:cubicBezTo>
                      <a:cubicBezTo>
                        <a:pt x="183" y="491"/>
                        <a:pt x="189" y="312"/>
                        <a:pt x="297" y="272"/>
                      </a:cubicBezTo>
                      <a:cubicBezTo>
                        <a:pt x="328" y="262"/>
                        <a:pt x="358" y="256"/>
                        <a:pt x="389" y="256"/>
                      </a:cubicBezTo>
                      <a:cubicBezTo>
                        <a:pt x="559" y="256"/>
                        <a:pt x="722" y="423"/>
                        <a:pt x="827" y="592"/>
                      </a:cubicBezTo>
                      <a:cubicBezTo>
                        <a:pt x="778" y="710"/>
                        <a:pt x="704" y="922"/>
                        <a:pt x="781" y="1046"/>
                      </a:cubicBezTo>
                      <a:cubicBezTo>
                        <a:pt x="815" y="1098"/>
                        <a:pt x="867" y="1125"/>
                        <a:pt x="932" y="1125"/>
                      </a:cubicBezTo>
                      <a:cubicBezTo>
                        <a:pt x="956" y="1125"/>
                        <a:pt x="982" y="1121"/>
                        <a:pt x="1009" y="1114"/>
                      </a:cubicBezTo>
                      <a:cubicBezTo>
                        <a:pt x="1052" y="1101"/>
                        <a:pt x="1086" y="1070"/>
                        <a:pt x="1105" y="1027"/>
                      </a:cubicBezTo>
                      <a:cubicBezTo>
                        <a:pt x="1148" y="916"/>
                        <a:pt x="1086" y="734"/>
                        <a:pt x="1009" y="586"/>
                      </a:cubicBezTo>
                      <a:cubicBezTo>
                        <a:pt x="1123" y="370"/>
                        <a:pt x="1311" y="164"/>
                        <a:pt x="1472" y="164"/>
                      </a:cubicBezTo>
                      <a:close/>
                      <a:moveTo>
                        <a:pt x="1472" y="0"/>
                      </a:moveTo>
                      <a:cubicBezTo>
                        <a:pt x="1247" y="0"/>
                        <a:pt x="1043" y="210"/>
                        <a:pt x="914" y="429"/>
                      </a:cubicBezTo>
                      <a:cubicBezTo>
                        <a:pt x="809" y="287"/>
                        <a:pt x="624" y="93"/>
                        <a:pt x="389" y="93"/>
                      </a:cubicBezTo>
                      <a:cubicBezTo>
                        <a:pt x="337" y="93"/>
                        <a:pt x="287" y="102"/>
                        <a:pt x="241" y="120"/>
                      </a:cubicBezTo>
                      <a:cubicBezTo>
                        <a:pt x="72" y="185"/>
                        <a:pt x="1" y="392"/>
                        <a:pt x="50" y="676"/>
                      </a:cubicBezTo>
                      <a:cubicBezTo>
                        <a:pt x="124" y="1067"/>
                        <a:pt x="457" y="1650"/>
                        <a:pt x="947" y="1650"/>
                      </a:cubicBezTo>
                      <a:cubicBezTo>
                        <a:pt x="1099" y="1650"/>
                        <a:pt x="1250" y="1589"/>
                        <a:pt x="1398" y="1471"/>
                      </a:cubicBezTo>
                      <a:cubicBezTo>
                        <a:pt x="1419" y="1453"/>
                        <a:pt x="1907" y="1027"/>
                        <a:pt x="1925" y="577"/>
                      </a:cubicBezTo>
                      <a:cubicBezTo>
                        <a:pt x="1934" y="410"/>
                        <a:pt x="1873" y="247"/>
                        <a:pt x="1752" y="130"/>
                      </a:cubicBezTo>
                      <a:cubicBezTo>
                        <a:pt x="1682" y="49"/>
                        <a:pt x="1580" y="3"/>
                        <a:pt x="1472" y="0"/>
                      </a:cubicBezTo>
                      <a:close/>
                    </a:path>
                  </a:pathLst>
                </a:custGeom>
                <a:solidFill>
                  <a:srgbClr val="261D2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97" name="Google Shape;2297;p22"/>
                <p:cNvSpPr/>
                <p:nvPr/>
              </p:nvSpPr>
              <p:spPr>
                <a:xfrm>
                  <a:off x="8856626" y="4909183"/>
                  <a:ext cx="68020" cy="601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04" h="1685" extrusionOk="0">
                      <a:moveTo>
                        <a:pt x="809" y="676"/>
                      </a:moveTo>
                      <a:cubicBezTo>
                        <a:pt x="821" y="688"/>
                        <a:pt x="836" y="750"/>
                        <a:pt x="830" y="849"/>
                      </a:cubicBezTo>
                      <a:cubicBezTo>
                        <a:pt x="781" y="769"/>
                        <a:pt x="771" y="710"/>
                        <a:pt x="778" y="692"/>
                      </a:cubicBezTo>
                      <a:cubicBezTo>
                        <a:pt x="787" y="685"/>
                        <a:pt x="799" y="679"/>
                        <a:pt x="809" y="676"/>
                      </a:cubicBezTo>
                      <a:close/>
                      <a:moveTo>
                        <a:pt x="784" y="161"/>
                      </a:moveTo>
                      <a:lnTo>
                        <a:pt x="784" y="164"/>
                      </a:lnTo>
                      <a:cubicBezTo>
                        <a:pt x="870" y="164"/>
                        <a:pt x="957" y="183"/>
                        <a:pt x="1037" y="217"/>
                      </a:cubicBezTo>
                      <a:cubicBezTo>
                        <a:pt x="1043" y="220"/>
                        <a:pt x="1583" y="476"/>
                        <a:pt x="1703" y="837"/>
                      </a:cubicBezTo>
                      <a:cubicBezTo>
                        <a:pt x="1743" y="954"/>
                        <a:pt x="1731" y="1080"/>
                        <a:pt x="1669" y="1188"/>
                      </a:cubicBezTo>
                      <a:cubicBezTo>
                        <a:pt x="1623" y="1274"/>
                        <a:pt x="1558" y="1318"/>
                        <a:pt x="1472" y="1318"/>
                      </a:cubicBezTo>
                      <a:cubicBezTo>
                        <a:pt x="1311" y="1318"/>
                        <a:pt x="1111" y="1176"/>
                        <a:pt x="972" y="1028"/>
                      </a:cubicBezTo>
                      <a:cubicBezTo>
                        <a:pt x="1006" y="864"/>
                        <a:pt x="1015" y="673"/>
                        <a:pt x="941" y="577"/>
                      </a:cubicBezTo>
                      <a:cubicBezTo>
                        <a:pt x="913" y="540"/>
                        <a:pt x="870" y="519"/>
                        <a:pt x="824" y="519"/>
                      </a:cubicBezTo>
                      <a:cubicBezTo>
                        <a:pt x="697" y="522"/>
                        <a:pt x="648" y="587"/>
                        <a:pt x="633" y="624"/>
                      </a:cubicBezTo>
                      <a:cubicBezTo>
                        <a:pt x="568" y="766"/>
                        <a:pt x="704" y="966"/>
                        <a:pt x="790" y="1071"/>
                      </a:cubicBezTo>
                      <a:cubicBezTo>
                        <a:pt x="728" y="1288"/>
                        <a:pt x="596" y="1525"/>
                        <a:pt x="391" y="1525"/>
                      </a:cubicBezTo>
                      <a:cubicBezTo>
                        <a:pt x="383" y="1525"/>
                        <a:pt x="375" y="1525"/>
                        <a:pt x="367" y="1524"/>
                      </a:cubicBezTo>
                      <a:cubicBezTo>
                        <a:pt x="247" y="1512"/>
                        <a:pt x="167" y="1305"/>
                        <a:pt x="179" y="1028"/>
                      </a:cubicBezTo>
                      <a:cubicBezTo>
                        <a:pt x="198" y="608"/>
                        <a:pt x="414" y="161"/>
                        <a:pt x="784" y="161"/>
                      </a:cubicBezTo>
                      <a:close/>
                      <a:moveTo>
                        <a:pt x="784" y="1"/>
                      </a:moveTo>
                      <a:cubicBezTo>
                        <a:pt x="309" y="1"/>
                        <a:pt x="37" y="516"/>
                        <a:pt x="16" y="1022"/>
                      </a:cubicBezTo>
                      <a:cubicBezTo>
                        <a:pt x="0" y="1407"/>
                        <a:pt x="130" y="1666"/>
                        <a:pt x="352" y="1685"/>
                      </a:cubicBezTo>
                      <a:lnTo>
                        <a:pt x="389" y="1685"/>
                      </a:lnTo>
                      <a:cubicBezTo>
                        <a:pt x="651" y="1685"/>
                        <a:pt x="824" y="1456"/>
                        <a:pt x="916" y="1207"/>
                      </a:cubicBezTo>
                      <a:cubicBezTo>
                        <a:pt x="1071" y="1352"/>
                        <a:pt x="1274" y="1481"/>
                        <a:pt x="1469" y="1481"/>
                      </a:cubicBezTo>
                      <a:cubicBezTo>
                        <a:pt x="1570" y="1481"/>
                        <a:pt x="1712" y="1444"/>
                        <a:pt x="1805" y="1265"/>
                      </a:cubicBezTo>
                      <a:cubicBezTo>
                        <a:pt x="1888" y="1120"/>
                        <a:pt x="1903" y="944"/>
                        <a:pt x="1851" y="787"/>
                      </a:cubicBezTo>
                      <a:cubicBezTo>
                        <a:pt x="1709" y="362"/>
                        <a:pt x="1126" y="84"/>
                        <a:pt x="1098" y="69"/>
                      </a:cubicBezTo>
                      <a:cubicBezTo>
                        <a:pt x="997" y="25"/>
                        <a:pt x="892" y="4"/>
                        <a:pt x="784" y="1"/>
                      </a:cubicBezTo>
                      <a:close/>
                    </a:path>
                  </a:pathLst>
                </a:custGeom>
                <a:solidFill>
                  <a:srgbClr val="261D2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98" name="Google Shape;2298;p22"/>
                <p:cNvSpPr/>
                <p:nvPr/>
              </p:nvSpPr>
              <p:spPr>
                <a:xfrm>
                  <a:off x="8792070" y="4893678"/>
                  <a:ext cx="69092" cy="500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4" h="1402" extrusionOk="0">
                      <a:moveTo>
                        <a:pt x="1147" y="1"/>
                      </a:moveTo>
                      <a:cubicBezTo>
                        <a:pt x="1058" y="1"/>
                        <a:pt x="963" y="19"/>
                        <a:pt x="867" y="65"/>
                      </a:cubicBezTo>
                      <a:cubicBezTo>
                        <a:pt x="386" y="290"/>
                        <a:pt x="0" y="740"/>
                        <a:pt x="241" y="1042"/>
                      </a:cubicBezTo>
                      <a:cubicBezTo>
                        <a:pt x="397" y="1239"/>
                        <a:pt x="698" y="1401"/>
                        <a:pt x="1009" y="1401"/>
                      </a:cubicBezTo>
                      <a:cubicBezTo>
                        <a:pt x="1176" y="1401"/>
                        <a:pt x="1347" y="1354"/>
                        <a:pt x="1499" y="1240"/>
                      </a:cubicBezTo>
                      <a:cubicBezTo>
                        <a:pt x="1934" y="910"/>
                        <a:pt x="1934" y="416"/>
                        <a:pt x="1789" y="296"/>
                      </a:cubicBezTo>
                      <a:cubicBezTo>
                        <a:pt x="1789" y="296"/>
                        <a:pt x="1508" y="1"/>
                        <a:pt x="114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99" name="Google Shape;2299;p22"/>
                <p:cNvSpPr/>
                <p:nvPr/>
              </p:nvSpPr>
              <p:spPr>
                <a:xfrm>
                  <a:off x="8838763" y="4894428"/>
                  <a:ext cx="12397" cy="38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7" h="1074" extrusionOk="0">
                      <a:moveTo>
                        <a:pt x="1" y="0"/>
                      </a:moveTo>
                      <a:cubicBezTo>
                        <a:pt x="1" y="1"/>
                        <a:pt x="214" y="957"/>
                        <a:pt x="346" y="1074"/>
                      </a:cubicBez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00" name="Google Shape;2300;p22"/>
                <p:cNvSpPr/>
                <p:nvPr/>
              </p:nvSpPr>
              <p:spPr>
                <a:xfrm>
                  <a:off x="8835262" y="4891285"/>
                  <a:ext cx="19863" cy="443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6" h="1242" extrusionOk="0">
                      <a:moveTo>
                        <a:pt x="98" y="0"/>
                      </a:moveTo>
                      <a:cubicBezTo>
                        <a:pt x="50" y="0"/>
                        <a:pt x="1" y="40"/>
                        <a:pt x="19" y="104"/>
                      </a:cubicBezTo>
                      <a:cubicBezTo>
                        <a:pt x="71" y="335"/>
                        <a:pt x="250" y="1097"/>
                        <a:pt x="392" y="1223"/>
                      </a:cubicBezTo>
                      <a:cubicBezTo>
                        <a:pt x="407" y="1236"/>
                        <a:pt x="426" y="1242"/>
                        <a:pt x="447" y="1242"/>
                      </a:cubicBezTo>
                      <a:cubicBezTo>
                        <a:pt x="521" y="1242"/>
                        <a:pt x="555" y="1149"/>
                        <a:pt x="500" y="1100"/>
                      </a:cubicBezTo>
                      <a:cubicBezTo>
                        <a:pt x="429" y="1038"/>
                        <a:pt x="278" y="517"/>
                        <a:pt x="176" y="70"/>
                      </a:cubicBezTo>
                      <a:cubicBezTo>
                        <a:pt x="168" y="22"/>
                        <a:pt x="133" y="0"/>
                        <a:pt x="9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01" name="Google Shape;2301;p22"/>
                <p:cNvSpPr/>
                <p:nvPr/>
              </p:nvSpPr>
              <p:spPr>
                <a:xfrm>
                  <a:off x="8821794" y="4897286"/>
                  <a:ext cx="16255" cy="449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5" h="1259" extrusionOk="0">
                      <a:moveTo>
                        <a:pt x="1" y="1"/>
                      </a:moveTo>
                      <a:cubicBezTo>
                        <a:pt x="1" y="1"/>
                        <a:pt x="285" y="1111"/>
                        <a:pt x="454" y="1259"/>
                      </a:cubicBez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02" name="Google Shape;2302;p22"/>
                <p:cNvSpPr/>
                <p:nvPr/>
              </p:nvSpPr>
              <p:spPr>
                <a:xfrm>
                  <a:off x="8818150" y="4894143"/>
                  <a:ext cx="23864" cy="511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8" h="1431" extrusionOk="0">
                      <a:moveTo>
                        <a:pt x="103" y="1"/>
                      </a:moveTo>
                      <a:cubicBezTo>
                        <a:pt x="52" y="1"/>
                        <a:pt x="1" y="43"/>
                        <a:pt x="23" y="110"/>
                      </a:cubicBezTo>
                      <a:cubicBezTo>
                        <a:pt x="72" y="298"/>
                        <a:pt x="325" y="1251"/>
                        <a:pt x="504" y="1409"/>
                      </a:cubicBezTo>
                      <a:cubicBezTo>
                        <a:pt x="519" y="1421"/>
                        <a:pt x="538" y="1427"/>
                        <a:pt x="556" y="1427"/>
                      </a:cubicBezTo>
                      <a:lnTo>
                        <a:pt x="556" y="1430"/>
                      </a:lnTo>
                      <a:cubicBezTo>
                        <a:pt x="630" y="1430"/>
                        <a:pt x="667" y="1338"/>
                        <a:pt x="612" y="1288"/>
                      </a:cubicBezTo>
                      <a:cubicBezTo>
                        <a:pt x="507" y="1196"/>
                        <a:pt x="297" y="520"/>
                        <a:pt x="180" y="70"/>
                      </a:cubicBezTo>
                      <a:cubicBezTo>
                        <a:pt x="172" y="22"/>
                        <a:pt x="138" y="1"/>
                        <a:pt x="103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03" name="Google Shape;2303;p22"/>
                <p:cNvSpPr/>
                <p:nvPr/>
              </p:nvSpPr>
              <p:spPr>
                <a:xfrm>
                  <a:off x="8888458" y="4866562"/>
                  <a:ext cx="33189" cy="342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9" h="960" extrusionOk="0">
                      <a:moveTo>
                        <a:pt x="841" y="1"/>
                      </a:moveTo>
                      <a:cubicBezTo>
                        <a:pt x="805" y="1"/>
                        <a:pt x="770" y="22"/>
                        <a:pt x="763" y="68"/>
                      </a:cubicBezTo>
                      <a:cubicBezTo>
                        <a:pt x="682" y="679"/>
                        <a:pt x="118" y="796"/>
                        <a:pt x="96" y="799"/>
                      </a:cubicBezTo>
                      <a:cubicBezTo>
                        <a:pt x="1" y="817"/>
                        <a:pt x="13" y="959"/>
                        <a:pt x="112" y="959"/>
                      </a:cubicBezTo>
                      <a:lnTo>
                        <a:pt x="127" y="959"/>
                      </a:lnTo>
                      <a:cubicBezTo>
                        <a:pt x="133" y="956"/>
                        <a:pt x="824" y="820"/>
                        <a:pt x="923" y="90"/>
                      </a:cubicBezTo>
                      <a:cubicBezTo>
                        <a:pt x="928" y="32"/>
                        <a:pt x="884" y="1"/>
                        <a:pt x="841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04" name="Google Shape;2304;p22"/>
                <p:cNvSpPr/>
                <p:nvPr/>
              </p:nvSpPr>
              <p:spPr>
                <a:xfrm>
                  <a:off x="8810218" y="4907861"/>
                  <a:ext cx="12825" cy="355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9" h="994" extrusionOk="0">
                      <a:moveTo>
                        <a:pt x="1" y="1"/>
                      </a:moveTo>
                      <a:lnTo>
                        <a:pt x="1" y="1"/>
                      </a:lnTo>
                      <a:cubicBezTo>
                        <a:pt x="1" y="1"/>
                        <a:pt x="143" y="827"/>
                        <a:pt x="359" y="994"/>
                      </a:cubicBez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05" name="Google Shape;2305;p22"/>
                <p:cNvSpPr/>
                <p:nvPr/>
              </p:nvSpPr>
              <p:spPr>
                <a:xfrm>
                  <a:off x="8806824" y="4904860"/>
                  <a:ext cx="20185" cy="415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5" h="1162" extrusionOk="0">
                      <a:moveTo>
                        <a:pt x="96" y="0"/>
                      </a:moveTo>
                      <a:cubicBezTo>
                        <a:pt x="48" y="0"/>
                        <a:pt x="0" y="37"/>
                        <a:pt x="16" y="100"/>
                      </a:cubicBezTo>
                      <a:cubicBezTo>
                        <a:pt x="31" y="186"/>
                        <a:pt x="173" y="961"/>
                        <a:pt x="404" y="1143"/>
                      </a:cubicBezTo>
                      <a:cubicBezTo>
                        <a:pt x="420" y="1155"/>
                        <a:pt x="435" y="1161"/>
                        <a:pt x="454" y="1161"/>
                      </a:cubicBezTo>
                      <a:cubicBezTo>
                        <a:pt x="531" y="1161"/>
                        <a:pt x="565" y="1062"/>
                        <a:pt x="503" y="1016"/>
                      </a:cubicBezTo>
                      <a:cubicBezTo>
                        <a:pt x="364" y="908"/>
                        <a:pt x="229" y="381"/>
                        <a:pt x="176" y="72"/>
                      </a:cubicBezTo>
                      <a:cubicBezTo>
                        <a:pt x="169" y="23"/>
                        <a:pt x="133" y="0"/>
                        <a:pt x="96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06" name="Google Shape;2306;p22"/>
                <p:cNvSpPr/>
                <p:nvPr/>
              </p:nvSpPr>
              <p:spPr>
                <a:xfrm>
                  <a:off x="8888387" y="4899466"/>
                  <a:ext cx="46157" cy="17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2" h="501" extrusionOk="0">
                      <a:moveTo>
                        <a:pt x="514" y="1"/>
                      </a:moveTo>
                      <a:cubicBezTo>
                        <a:pt x="390" y="1"/>
                        <a:pt x="249" y="22"/>
                        <a:pt x="92" y="75"/>
                      </a:cubicBezTo>
                      <a:cubicBezTo>
                        <a:pt x="0" y="106"/>
                        <a:pt x="34" y="234"/>
                        <a:pt x="116" y="234"/>
                      </a:cubicBezTo>
                      <a:cubicBezTo>
                        <a:pt x="125" y="234"/>
                        <a:pt x="135" y="233"/>
                        <a:pt x="145" y="230"/>
                      </a:cubicBezTo>
                      <a:cubicBezTo>
                        <a:pt x="286" y="182"/>
                        <a:pt x="410" y="163"/>
                        <a:pt x="518" y="163"/>
                      </a:cubicBezTo>
                      <a:cubicBezTo>
                        <a:pt x="937" y="163"/>
                        <a:pt x="1122" y="446"/>
                        <a:pt x="1132" y="461"/>
                      </a:cubicBezTo>
                      <a:cubicBezTo>
                        <a:pt x="1147" y="486"/>
                        <a:pt x="1172" y="501"/>
                        <a:pt x="1199" y="501"/>
                      </a:cubicBezTo>
                      <a:cubicBezTo>
                        <a:pt x="1215" y="501"/>
                        <a:pt x="1230" y="495"/>
                        <a:pt x="1243" y="489"/>
                      </a:cubicBezTo>
                      <a:cubicBezTo>
                        <a:pt x="1280" y="464"/>
                        <a:pt x="1292" y="415"/>
                        <a:pt x="1270" y="378"/>
                      </a:cubicBezTo>
                      <a:cubicBezTo>
                        <a:pt x="1268" y="373"/>
                        <a:pt x="1031" y="1"/>
                        <a:pt x="51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307" name="Google Shape;2307;p22"/>
            <p:cNvGrpSpPr/>
            <p:nvPr/>
          </p:nvGrpSpPr>
          <p:grpSpPr>
            <a:xfrm>
              <a:off x="3176691" y="4709202"/>
              <a:ext cx="299552" cy="265537"/>
              <a:chOff x="8792070" y="4843090"/>
              <a:chExt cx="142474" cy="126290"/>
            </a:xfrm>
          </p:grpSpPr>
          <p:sp>
            <p:nvSpPr>
              <p:cNvPr id="2308" name="Google Shape;2308;p22"/>
              <p:cNvSpPr/>
              <p:nvPr/>
            </p:nvSpPr>
            <p:spPr>
              <a:xfrm>
                <a:off x="8835905" y="4843090"/>
                <a:ext cx="69128" cy="58982"/>
              </a:xfrm>
              <a:custGeom>
                <a:avLst/>
                <a:gdLst/>
                <a:ahLst/>
                <a:cxnLst/>
                <a:rect l="l" t="t" r="r" b="b"/>
                <a:pathLst>
                  <a:path w="1935" h="1651" extrusionOk="0">
                    <a:moveTo>
                      <a:pt x="926" y="796"/>
                    </a:moveTo>
                    <a:cubicBezTo>
                      <a:pt x="947" y="848"/>
                      <a:pt x="960" y="904"/>
                      <a:pt x="966" y="959"/>
                    </a:cubicBezTo>
                    <a:cubicBezTo>
                      <a:pt x="958" y="961"/>
                      <a:pt x="950" y="962"/>
                      <a:pt x="941" y="962"/>
                    </a:cubicBezTo>
                    <a:cubicBezTo>
                      <a:pt x="933" y="962"/>
                      <a:pt x="924" y="961"/>
                      <a:pt x="917" y="959"/>
                    </a:cubicBezTo>
                    <a:cubicBezTo>
                      <a:pt x="904" y="938"/>
                      <a:pt x="904" y="882"/>
                      <a:pt x="926" y="796"/>
                    </a:cubicBezTo>
                    <a:close/>
                    <a:moveTo>
                      <a:pt x="1472" y="164"/>
                    </a:moveTo>
                    <a:cubicBezTo>
                      <a:pt x="1537" y="164"/>
                      <a:pt x="1595" y="194"/>
                      <a:pt x="1635" y="241"/>
                    </a:cubicBezTo>
                    <a:cubicBezTo>
                      <a:pt x="1725" y="327"/>
                      <a:pt x="1771" y="447"/>
                      <a:pt x="1765" y="571"/>
                    </a:cubicBezTo>
                    <a:cubicBezTo>
                      <a:pt x="1746" y="950"/>
                      <a:pt x="1296" y="1348"/>
                      <a:pt x="1296" y="1348"/>
                    </a:cubicBezTo>
                    <a:cubicBezTo>
                      <a:pt x="1197" y="1431"/>
                      <a:pt x="1074" y="1481"/>
                      <a:pt x="947" y="1487"/>
                    </a:cubicBezTo>
                    <a:cubicBezTo>
                      <a:pt x="565" y="1487"/>
                      <a:pt x="275" y="999"/>
                      <a:pt x="210" y="645"/>
                    </a:cubicBezTo>
                    <a:cubicBezTo>
                      <a:pt x="183" y="491"/>
                      <a:pt x="189" y="312"/>
                      <a:pt x="297" y="272"/>
                    </a:cubicBezTo>
                    <a:cubicBezTo>
                      <a:pt x="328" y="262"/>
                      <a:pt x="358" y="256"/>
                      <a:pt x="389" y="256"/>
                    </a:cubicBezTo>
                    <a:cubicBezTo>
                      <a:pt x="559" y="256"/>
                      <a:pt x="722" y="423"/>
                      <a:pt x="827" y="592"/>
                    </a:cubicBezTo>
                    <a:cubicBezTo>
                      <a:pt x="778" y="710"/>
                      <a:pt x="704" y="922"/>
                      <a:pt x="781" y="1046"/>
                    </a:cubicBezTo>
                    <a:cubicBezTo>
                      <a:pt x="815" y="1098"/>
                      <a:pt x="867" y="1125"/>
                      <a:pt x="932" y="1125"/>
                    </a:cubicBezTo>
                    <a:cubicBezTo>
                      <a:pt x="956" y="1125"/>
                      <a:pt x="982" y="1121"/>
                      <a:pt x="1009" y="1114"/>
                    </a:cubicBezTo>
                    <a:cubicBezTo>
                      <a:pt x="1052" y="1101"/>
                      <a:pt x="1086" y="1070"/>
                      <a:pt x="1105" y="1027"/>
                    </a:cubicBezTo>
                    <a:cubicBezTo>
                      <a:pt x="1148" y="916"/>
                      <a:pt x="1086" y="734"/>
                      <a:pt x="1009" y="586"/>
                    </a:cubicBezTo>
                    <a:cubicBezTo>
                      <a:pt x="1123" y="370"/>
                      <a:pt x="1311" y="164"/>
                      <a:pt x="1472" y="164"/>
                    </a:cubicBezTo>
                    <a:close/>
                    <a:moveTo>
                      <a:pt x="1472" y="0"/>
                    </a:moveTo>
                    <a:cubicBezTo>
                      <a:pt x="1247" y="0"/>
                      <a:pt x="1043" y="210"/>
                      <a:pt x="914" y="429"/>
                    </a:cubicBezTo>
                    <a:cubicBezTo>
                      <a:pt x="809" y="287"/>
                      <a:pt x="624" y="93"/>
                      <a:pt x="389" y="93"/>
                    </a:cubicBezTo>
                    <a:cubicBezTo>
                      <a:pt x="337" y="93"/>
                      <a:pt x="287" y="102"/>
                      <a:pt x="241" y="120"/>
                    </a:cubicBezTo>
                    <a:cubicBezTo>
                      <a:pt x="72" y="185"/>
                      <a:pt x="1" y="392"/>
                      <a:pt x="50" y="676"/>
                    </a:cubicBezTo>
                    <a:cubicBezTo>
                      <a:pt x="124" y="1067"/>
                      <a:pt x="457" y="1650"/>
                      <a:pt x="947" y="1650"/>
                    </a:cubicBezTo>
                    <a:cubicBezTo>
                      <a:pt x="1099" y="1650"/>
                      <a:pt x="1250" y="1589"/>
                      <a:pt x="1398" y="1471"/>
                    </a:cubicBezTo>
                    <a:cubicBezTo>
                      <a:pt x="1419" y="1453"/>
                      <a:pt x="1907" y="1027"/>
                      <a:pt x="1925" y="577"/>
                    </a:cubicBezTo>
                    <a:cubicBezTo>
                      <a:pt x="1934" y="410"/>
                      <a:pt x="1873" y="247"/>
                      <a:pt x="1752" y="130"/>
                    </a:cubicBezTo>
                    <a:cubicBezTo>
                      <a:pt x="1682" y="49"/>
                      <a:pt x="1580" y="3"/>
                      <a:pt x="1472" y="0"/>
                    </a:cubicBezTo>
                    <a:close/>
                  </a:path>
                </a:pathLst>
              </a:custGeom>
              <a:solidFill>
                <a:srgbClr val="261D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9" name="Google Shape;2309;p22"/>
              <p:cNvSpPr/>
              <p:nvPr/>
            </p:nvSpPr>
            <p:spPr>
              <a:xfrm>
                <a:off x="8856626" y="4909183"/>
                <a:ext cx="68020" cy="60197"/>
              </a:xfrm>
              <a:custGeom>
                <a:avLst/>
                <a:gdLst/>
                <a:ahLst/>
                <a:cxnLst/>
                <a:rect l="l" t="t" r="r" b="b"/>
                <a:pathLst>
                  <a:path w="1904" h="1685" extrusionOk="0">
                    <a:moveTo>
                      <a:pt x="809" y="676"/>
                    </a:moveTo>
                    <a:cubicBezTo>
                      <a:pt x="821" y="688"/>
                      <a:pt x="836" y="750"/>
                      <a:pt x="830" y="849"/>
                    </a:cubicBezTo>
                    <a:cubicBezTo>
                      <a:pt x="781" y="769"/>
                      <a:pt x="771" y="710"/>
                      <a:pt x="778" y="692"/>
                    </a:cubicBezTo>
                    <a:cubicBezTo>
                      <a:pt x="787" y="685"/>
                      <a:pt x="799" y="679"/>
                      <a:pt x="809" y="676"/>
                    </a:cubicBezTo>
                    <a:close/>
                    <a:moveTo>
                      <a:pt x="784" y="161"/>
                    </a:moveTo>
                    <a:lnTo>
                      <a:pt x="784" y="164"/>
                    </a:lnTo>
                    <a:cubicBezTo>
                      <a:pt x="870" y="164"/>
                      <a:pt x="957" y="183"/>
                      <a:pt x="1037" y="217"/>
                    </a:cubicBezTo>
                    <a:cubicBezTo>
                      <a:pt x="1043" y="220"/>
                      <a:pt x="1583" y="476"/>
                      <a:pt x="1703" y="837"/>
                    </a:cubicBezTo>
                    <a:cubicBezTo>
                      <a:pt x="1743" y="954"/>
                      <a:pt x="1731" y="1080"/>
                      <a:pt x="1669" y="1188"/>
                    </a:cubicBezTo>
                    <a:cubicBezTo>
                      <a:pt x="1623" y="1274"/>
                      <a:pt x="1558" y="1318"/>
                      <a:pt x="1472" y="1318"/>
                    </a:cubicBezTo>
                    <a:cubicBezTo>
                      <a:pt x="1311" y="1318"/>
                      <a:pt x="1111" y="1176"/>
                      <a:pt x="972" y="1028"/>
                    </a:cubicBezTo>
                    <a:cubicBezTo>
                      <a:pt x="1006" y="864"/>
                      <a:pt x="1015" y="673"/>
                      <a:pt x="941" y="577"/>
                    </a:cubicBezTo>
                    <a:cubicBezTo>
                      <a:pt x="913" y="540"/>
                      <a:pt x="870" y="519"/>
                      <a:pt x="824" y="519"/>
                    </a:cubicBezTo>
                    <a:cubicBezTo>
                      <a:pt x="697" y="522"/>
                      <a:pt x="648" y="587"/>
                      <a:pt x="633" y="624"/>
                    </a:cubicBezTo>
                    <a:cubicBezTo>
                      <a:pt x="568" y="766"/>
                      <a:pt x="704" y="966"/>
                      <a:pt x="790" y="1071"/>
                    </a:cubicBezTo>
                    <a:cubicBezTo>
                      <a:pt x="728" y="1288"/>
                      <a:pt x="596" y="1525"/>
                      <a:pt x="391" y="1525"/>
                    </a:cubicBezTo>
                    <a:cubicBezTo>
                      <a:pt x="383" y="1525"/>
                      <a:pt x="375" y="1525"/>
                      <a:pt x="367" y="1524"/>
                    </a:cubicBezTo>
                    <a:cubicBezTo>
                      <a:pt x="247" y="1512"/>
                      <a:pt x="167" y="1305"/>
                      <a:pt x="179" y="1028"/>
                    </a:cubicBezTo>
                    <a:cubicBezTo>
                      <a:pt x="198" y="608"/>
                      <a:pt x="414" y="161"/>
                      <a:pt x="784" y="161"/>
                    </a:cubicBezTo>
                    <a:close/>
                    <a:moveTo>
                      <a:pt x="784" y="1"/>
                    </a:moveTo>
                    <a:cubicBezTo>
                      <a:pt x="309" y="1"/>
                      <a:pt x="37" y="516"/>
                      <a:pt x="16" y="1022"/>
                    </a:cubicBezTo>
                    <a:cubicBezTo>
                      <a:pt x="0" y="1407"/>
                      <a:pt x="130" y="1666"/>
                      <a:pt x="352" y="1685"/>
                    </a:cubicBezTo>
                    <a:lnTo>
                      <a:pt x="389" y="1685"/>
                    </a:lnTo>
                    <a:cubicBezTo>
                      <a:pt x="651" y="1685"/>
                      <a:pt x="824" y="1456"/>
                      <a:pt x="916" y="1207"/>
                    </a:cubicBezTo>
                    <a:cubicBezTo>
                      <a:pt x="1071" y="1352"/>
                      <a:pt x="1274" y="1481"/>
                      <a:pt x="1469" y="1481"/>
                    </a:cubicBezTo>
                    <a:cubicBezTo>
                      <a:pt x="1570" y="1481"/>
                      <a:pt x="1712" y="1444"/>
                      <a:pt x="1805" y="1265"/>
                    </a:cubicBezTo>
                    <a:cubicBezTo>
                      <a:pt x="1888" y="1120"/>
                      <a:pt x="1903" y="944"/>
                      <a:pt x="1851" y="787"/>
                    </a:cubicBezTo>
                    <a:cubicBezTo>
                      <a:pt x="1709" y="362"/>
                      <a:pt x="1126" y="84"/>
                      <a:pt x="1098" y="69"/>
                    </a:cubicBezTo>
                    <a:cubicBezTo>
                      <a:pt x="997" y="25"/>
                      <a:pt x="892" y="4"/>
                      <a:pt x="784" y="1"/>
                    </a:cubicBezTo>
                    <a:close/>
                  </a:path>
                </a:pathLst>
              </a:custGeom>
              <a:solidFill>
                <a:srgbClr val="261D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0" name="Google Shape;2310;p22"/>
              <p:cNvSpPr/>
              <p:nvPr/>
            </p:nvSpPr>
            <p:spPr>
              <a:xfrm>
                <a:off x="8792070" y="4893678"/>
                <a:ext cx="69092" cy="50086"/>
              </a:xfrm>
              <a:custGeom>
                <a:avLst/>
                <a:gdLst/>
                <a:ahLst/>
                <a:cxnLst/>
                <a:rect l="l" t="t" r="r" b="b"/>
                <a:pathLst>
                  <a:path w="1934" h="1402" extrusionOk="0">
                    <a:moveTo>
                      <a:pt x="1147" y="1"/>
                    </a:moveTo>
                    <a:cubicBezTo>
                      <a:pt x="1058" y="1"/>
                      <a:pt x="963" y="19"/>
                      <a:pt x="867" y="65"/>
                    </a:cubicBezTo>
                    <a:cubicBezTo>
                      <a:pt x="386" y="290"/>
                      <a:pt x="0" y="740"/>
                      <a:pt x="241" y="1042"/>
                    </a:cubicBezTo>
                    <a:cubicBezTo>
                      <a:pt x="397" y="1239"/>
                      <a:pt x="698" y="1401"/>
                      <a:pt x="1009" y="1401"/>
                    </a:cubicBezTo>
                    <a:cubicBezTo>
                      <a:pt x="1176" y="1401"/>
                      <a:pt x="1347" y="1354"/>
                      <a:pt x="1499" y="1240"/>
                    </a:cubicBezTo>
                    <a:cubicBezTo>
                      <a:pt x="1934" y="910"/>
                      <a:pt x="1934" y="416"/>
                      <a:pt x="1789" y="296"/>
                    </a:cubicBezTo>
                    <a:cubicBezTo>
                      <a:pt x="1789" y="296"/>
                      <a:pt x="1508" y="1"/>
                      <a:pt x="114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1" name="Google Shape;2311;p22"/>
              <p:cNvSpPr/>
              <p:nvPr/>
            </p:nvSpPr>
            <p:spPr>
              <a:xfrm>
                <a:off x="8838763" y="4894428"/>
                <a:ext cx="12397" cy="38369"/>
              </a:xfrm>
              <a:custGeom>
                <a:avLst/>
                <a:gdLst/>
                <a:ahLst/>
                <a:cxnLst/>
                <a:rect l="l" t="t" r="r" b="b"/>
                <a:pathLst>
                  <a:path w="347" h="1074" extrusionOk="0">
                    <a:moveTo>
                      <a:pt x="1" y="0"/>
                    </a:moveTo>
                    <a:cubicBezTo>
                      <a:pt x="1" y="1"/>
                      <a:pt x="214" y="957"/>
                      <a:pt x="346" y="1074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2" name="Google Shape;2312;p22"/>
              <p:cNvSpPr/>
              <p:nvPr/>
            </p:nvSpPr>
            <p:spPr>
              <a:xfrm>
                <a:off x="8835262" y="4891285"/>
                <a:ext cx="19863" cy="44370"/>
              </a:xfrm>
              <a:custGeom>
                <a:avLst/>
                <a:gdLst/>
                <a:ahLst/>
                <a:cxnLst/>
                <a:rect l="l" t="t" r="r" b="b"/>
                <a:pathLst>
                  <a:path w="556" h="1242" extrusionOk="0">
                    <a:moveTo>
                      <a:pt x="98" y="0"/>
                    </a:moveTo>
                    <a:cubicBezTo>
                      <a:pt x="50" y="0"/>
                      <a:pt x="1" y="40"/>
                      <a:pt x="19" y="104"/>
                    </a:cubicBezTo>
                    <a:cubicBezTo>
                      <a:pt x="71" y="335"/>
                      <a:pt x="250" y="1097"/>
                      <a:pt x="392" y="1223"/>
                    </a:cubicBezTo>
                    <a:cubicBezTo>
                      <a:pt x="407" y="1236"/>
                      <a:pt x="426" y="1242"/>
                      <a:pt x="447" y="1242"/>
                    </a:cubicBezTo>
                    <a:cubicBezTo>
                      <a:pt x="521" y="1242"/>
                      <a:pt x="555" y="1149"/>
                      <a:pt x="500" y="1100"/>
                    </a:cubicBezTo>
                    <a:cubicBezTo>
                      <a:pt x="429" y="1038"/>
                      <a:pt x="278" y="517"/>
                      <a:pt x="176" y="70"/>
                    </a:cubicBezTo>
                    <a:cubicBezTo>
                      <a:pt x="168" y="22"/>
                      <a:pt x="133" y="0"/>
                      <a:pt x="9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3" name="Google Shape;2313;p22"/>
              <p:cNvSpPr/>
              <p:nvPr/>
            </p:nvSpPr>
            <p:spPr>
              <a:xfrm>
                <a:off x="8821794" y="4897286"/>
                <a:ext cx="16255" cy="44978"/>
              </a:xfrm>
              <a:custGeom>
                <a:avLst/>
                <a:gdLst/>
                <a:ahLst/>
                <a:cxnLst/>
                <a:rect l="l" t="t" r="r" b="b"/>
                <a:pathLst>
                  <a:path w="455" h="1259" extrusionOk="0">
                    <a:moveTo>
                      <a:pt x="1" y="1"/>
                    </a:moveTo>
                    <a:cubicBezTo>
                      <a:pt x="1" y="1"/>
                      <a:pt x="285" y="1111"/>
                      <a:pt x="454" y="1259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4" name="Google Shape;2314;p22"/>
              <p:cNvSpPr/>
              <p:nvPr/>
            </p:nvSpPr>
            <p:spPr>
              <a:xfrm>
                <a:off x="8818150" y="4894143"/>
                <a:ext cx="23864" cy="51122"/>
              </a:xfrm>
              <a:custGeom>
                <a:avLst/>
                <a:gdLst/>
                <a:ahLst/>
                <a:cxnLst/>
                <a:rect l="l" t="t" r="r" b="b"/>
                <a:pathLst>
                  <a:path w="668" h="1431" extrusionOk="0">
                    <a:moveTo>
                      <a:pt x="103" y="1"/>
                    </a:moveTo>
                    <a:cubicBezTo>
                      <a:pt x="52" y="1"/>
                      <a:pt x="1" y="43"/>
                      <a:pt x="23" y="110"/>
                    </a:cubicBezTo>
                    <a:cubicBezTo>
                      <a:pt x="72" y="298"/>
                      <a:pt x="325" y="1251"/>
                      <a:pt x="504" y="1409"/>
                    </a:cubicBezTo>
                    <a:cubicBezTo>
                      <a:pt x="519" y="1421"/>
                      <a:pt x="538" y="1427"/>
                      <a:pt x="556" y="1427"/>
                    </a:cubicBezTo>
                    <a:lnTo>
                      <a:pt x="556" y="1430"/>
                    </a:lnTo>
                    <a:cubicBezTo>
                      <a:pt x="630" y="1430"/>
                      <a:pt x="667" y="1338"/>
                      <a:pt x="612" y="1288"/>
                    </a:cubicBezTo>
                    <a:cubicBezTo>
                      <a:pt x="507" y="1196"/>
                      <a:pt x="297" y="520"/>
                      <a:pt x="180" y="70"/>
                    </a:cubicBezTo>
                    <a:cubicBezTo>
                      <a:pt x="172" y="22"/>
                      <a:pt x="138" y="1"/>
                      <a:pt x="10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5" name="Google Shape;2315;p22"/>
              <p:cNvSpPr/>
              <p:nvPr/>
            </p:nvSpPr>
            <p:spPr>
              <a:xfrm>
                <a:off x="8888458" y="4866562"/>
                <a:ext cx="33189" cy="34296"/>
              </a:xfrm>
              <a:custGeom>
                <a:avLst/>
                <a:gdLst/>
                <a:ahLst/>
                <a:cxnLst/>
                <a:rect l="l" t="t" r="r" b="b"/>
                <a:pathLst>
                  <a:path w="929" h="960" extrusionOk="0">
                    <a:moveTo>
                      <a:pt x="841" y="1"/>
                    </a:moveTo>
                    <a:cubicBezTo>
                      <a:pt x="805" y="1"/>
                      <a:pt x="770" y="22"/>
                      <a:pt x="763" y="68"/>
                    </a:cubicBezTo>
                    <a:cubicBezTo>
                      <a:pt x="682" y="679"/>
                      <a:pt x="118" y="796"/>
                      <a:pt x="96" y="799"/>
                    </a:cubicBezTo>
                    <a:cubicBezTo>
                      <a:pt x="1" y="817"/>
                      <a:pt x="13" y="959"/>
                      <a:pt x="112" y="959"/>
                    </a:cubicBezTo>
                    <a:lnTo>
                      <a:pt x="127" y="959"/>
                    </a:lnTo>
                    <a:cubicBezTo>
                      <a:pt x="133" y="956"/>
                      <a:pt x="824" y="820"/>
                      <a:pt x="923" y="90"/>
                    </a:cubicBezTo>
                    <a:cubicBezTo>
                      <a:pt x="928" y="32"/>
                      <a:pt x="884" y="1"/>
                      <a:pt x="84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6" name="Google Shape;2316;p22"/>
              <p:cNvSpPr/>
              <p:nvPr/>
            </p:nvSpPr>
            <p:spPr>
              <a:xfrm>
                <a:off x="8810218" y="4907861"/>
                <a:ext cx="12825" cy="35511"/>
              </a:xfrm>
              <a:custGeom>
                <a:avLst/>
                <a:gdLst/>
                <a:ahLst/>
                <a:cxnLst/>
                <a:rect l="l" t="t" r="r" b="b"/>
                <a:pathLst>
                  <a:path w="359" h="994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" y="1"/>
                      <a:pt x="143" y="827"/>
                      <a:pt x="359" y="994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7" name="Google Shape;2317;p22"/>
              <p:cNvSpPr/>
              <p:nvPr/>
            </p:nvSpPr>
            <p:spPr>
              <a:xfrm>
                <a:off x="8806824" y="4904860"/>
                <a:ext cx="20185" cy="41512"/>
              </a:xfrm>
              <a:custGeom>
                <a:avLst/>
                <a:gdLst/>
                <a:ahLst/>
                <a:cxnLst/>
                <a:rect l="l" t="t" r="r" b="b"/>
                <a:pathLst>
                  <a:path w="565" h="1162" extrusionOk="0">
                    <a:moveTo>
                      <a:pt x="96" y="0"/>
                    </a:moveTo>
                    <a:cubicBezTo>
                      <a:pt x="48" y="0"/>
                      <a:pt x="0" y="37"/>
                      <a:pt x="16" y="100"/>
                    </a:cubicBezTo>
                    <a:cubicBezTo>
                      <a:pt x="31" y="186"/>
                      <a:pt x="173" y="961"/>
                      <a:pt x="404" y="1143"/>
                    </a:cubicBezTo>
                    <a:cubicBezTo>
                      <a:pt x="420" y="1155"/>
                      <a:pt x="435" y="1161"/>
                      <a:pt x="454" y="1161"/>
                    </a:cubicBezTo>
                    <a:cubicBezTo>
                      <a:pt x="531" y="1161"/>
                      <a:pt x="565" y="1062"/>
                      <a:pt x="503" y="1016"/>
                    </a:cubicBezTo>
                    <a:cubicBezTo>
                      <a:pt x="364" y="908"/>
                      <a:pt x="229" y="381"/>
                      <a:pt x="176" y="72"/>
                    </a:cubicBezTo>
                    <a:cubicBezTo>
                      <a:pt x="169" y="23"/>
                      <a:pt x="133" y="0"/>
                      <a:pt x="9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8" name="Google Shape;2318;p22"/>
              <p:cNvSpPr/>
              <p:nvPr/>
            </p:nvSpPr>
            <p:spPr>
              <a:xfrm>
                <a:off x="8888387" y="4899466"/>
                <a:ext cx="46157" cy="17898"/>
              </a:xfrm>
              <a:custGeom>
                <a:avLst/>
                <a:gdLst/>
                <a:ahLst/>
                <a:cxnLst/>
                <a:rect l="l" t="t" r="r" b="b"/>
                <a:pathLst>
                  <a:path w="1292" h="501" extrusionOk="0">
                    <a:moveTo>
                      <a:pt x="514" y="1"/>
                    </a:moveTo>
                    <a:cubicBezTo>
                      <a:pt x="390" y="1"/>
                      <a:pt x="249" y="22"/>
                      <a:pt x="92" y="75"/>
                    </a:cubicBezTo>
                    <a:cubicBezTo>
                      <a:pt x="0" y="106"/>
                      <a:pt x="34" y="234"/>
                      <a:pt x="116" y="234"/>
                    </a:cubicBezTo>
                    <a:cubicBezTo>
                      <a:pt x="125" y="234"/>
                      <a:pt x="135" y="233"/>
                      <a:pt x="145" y="230"/>
                    </a:cubicBezTo>
                    <a:cubicBezTo>
                      <a:pt x="286" y="182"/>
                      <a:pt x="410" y="163"/>
                      <a:pt x="518" y="163"/>
                    </a:cubicBezTo>
                    <a:cubicBezTo>
                      <a:pt x="937" y="163"/>
                      <a:pt x="1122" y="446"/>
                      <a:pt x="1132" y="461"/>
                    </a:cubicBezTo>
                    <a:cubicBezTo>
                      <a:pt x="1147" y="486"/>
                      <a:pt x="1172" y="501"/>
                      <a:pt x="1199" y="501"/>
                    </a:cubicBezTo>
                    <a:cubicBezTo>
                      <a:pt x="1215" y="501"/>
                      <a:pt x="1230" y="495"/>
                      <a:pt x="1243" y="489"/>
                    </a:cubicBezTo>
                    <a:cubicBezTo>
                      <a:pt x="1280" y="464"/>
                      <a:pt x="1292" y="415"/>
                      <a:pt x="1270" y="378"/>
                    </a:cubicBezTo>
                    <a:cubicBezTo>
                      <a:pt x="1268" y="373"/>
                      <a:pt x="1031" y="1"/>
                      <a:pt x="51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19" name="Google Shape;2319;p22"/>
            <p:cNvGrpSpPr/>
            <p:nvPr/>
          </p:nvGrpSpPr>
          <p:grpSpPr>
            <a:xfrm>
              <a:off x="4428241" y="4684333"/>
              <a:ext cx="367879" cy="258973"/>
              <a:chOff x="8341725" y="115829"/>
              <a:chExt cx="267198" cy="188098"/>
            </a:xfrm>
          </p:grpSpPr>
          <p:sp>
            <p:nvSpPr>
              <p:cNvPr id="2320" name="Google Shape;2320;p22"/>
              <p:cNvSpPr/>
              <p:nvPr/>
            </p:nvSpPr>
            <p:spPr>
              <a:xfrm>
                <a:off x="8405670" y="188118"/>
                <a:ext cx="107912" cy="91561"/>
              </a:xfrm>
              <a:custGeom>
                <a:avLst/>
                <a:gdLst/>
                <a:ahLst/>
                <a:cxnLst/>
                <a:rect l="l" t="t" r="r" b="b"/>
                <a:pathLst>
                  <a:path w="2884" h="2447" extrusionOk="0">
                    <a:moveTo>
                      <a:pt x="1471" y="0"/>
                    </a:moveTo>
                    <a:cubicBezTo>
                      <a:pt x="674" y="0"/>
                      <a:pt x="207" y="963"/>
                      <a:pt x="0" y="1543"/>
                    </a:cubicBezTo>
                    <a:lnTo>
                      <a:pt x="509" y="1710"/>
                    </a:lnTo>
                    <a:cubicBezTo>
                      <a:pt x="509" y="1710"/>
                      <a:pt x="918" y="578"/>
                      <a:pt x="1479" y="578"/>
                    </a:cubicBezTo>
                    <a:cubicBezTo>
                      <a:pt x="1552" y="578"/>
                      <a:pt x="1626" y="597"/>
                      <a:pt x="1703" y="639"/>
                    </a:cubicBezTo>
                    <a:cubicBezTo>
                      <a:pt x="2375" y="1009"/>
                      <a:pt x="2030" y="2212"/>
                      <a:pt x="2030" y="2212"/>
                    </a:cubicBezTo>
                    <a:lnTo>
                      <a:pt x="2647" y="2447"/>
                    </a:lnTo>
                    <a:cubicBezTo>
                      <a:pt x="2770" y="1759"/>
                      <a:pt x="2884" y="312"/>
                      <a:pt x="1724" y="32"/>
                    </a:cubicBezTo>
                    <a:cubicBezTo>
                      <a:pt x="1636" y="10"/>
                      <a:pt x="1552" y="0"/>
                      <a:pt x="147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1" name="Google Shape;2321;p22"/>
              <p:cNvSpPr/>
              <p:nvPr/>
            </p:nvSpPr>
            <p:spPr>
              <a:xfrm>
                <a:off x="8341725" y="115829"/>
                <a:ext cx="267198" cy="188098"/>
              </a:xfrm>
              <a:custGeom>
                <a:avLst/>
                <a:gdLst/>
                <a:ahLst/>
                <a:cxnLst/>
                <a:rect l="l" t="t" r="r" b="b"/>
                <a:pathLst>
                  <a:path w="7141" h="5027" extrusionOk="0">
                    <a:moveTo>
                      <a:pt x="3198" y="0"/>
                    </a:moveTo>
                    <a:cubicBezTo>
                      <a:pt x="998" y="0"/>
                      <a:pt x="1" y="2926"/>
                      <a:pt x="1" y="2926"/>
                    </a:cubicBezTo>
                    <a:lnTo>
                      <a:pt x="475" y="3080"/>
                    </a:lnTo>
                    <a:cubicBezTo>
                      <a:pt x="742" y="2290"/>
                      <a:pt x="1495" y="619"/>
                      <a:pt x="3054" y="619"/>
                    </a:cubicBezTo>
                    <a:cubicBezTo>
                      <a:pt x="3284" y="619"/>
                      <a:pt x="3531" y="655"/>
                      <a:pt x="3797" y="736"/>
                    </a:cubicBezTo>
                    <a:cubicBezTo>
                      <a:pt x="6456" y="1541"/>
                      <a:pt x="5916" y="4018"/>
                      <a:pt x="5648" y="4866"/>
                    </a:cubicBezTo>
                    <a:lnTo>
                      <a:pt x="6067" y="5026"/>
                    </a:lnTo>
                    <a:cubicBezTo>
                      <a:pt x="6067" y="5026"/>
                      <a:pt x="7141" y="1301"/>
                      <a:pt x="4223" y="199"/>
                    </a:cubicBezTo>
                    <a:cubicBezTo>
                      <a:pt x="3856" y="61"/>
                      <a:pt x="3515" y="0"/>
                      <a:pt x="319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2" name="Google Shape;2322;p22"/>
              <p:cNvSpPr/>
              <p:nvPr/>
            </p:nvSpPr>
            <p:spPr>
              <a:xfrm>
                <a:off x="8359386" y="138953"/>
                <a:ext cx="223906" cy="158950"/>
              </a:xfrm>
              <a:custGeom>
                <a:avLst/>
                <a:gdLst/>
                <a:ahLst/>
                <a:cxnLst/>
                <a:rect l="l" t="t" r="r" b="b"/>
                <a:pathLst>
                  <a:path w="5984" h="4248" extrusionOk="0">
                    <a:moveTo>
                      <a:pt x="2582" y="1"/>
                    </a:moveTo>
                    <a:cubicBezTo>
                      <a:pt x="1023" y="1"/>
                      <a:pt x="269" y="1672"/>
                      <a:pt x="0" y="2459"/>
                    </a:cubicBezTo>
                    <a:lnTo>
                      <a:pt x="627" y="2660"/>
                    </a:lnTo>
                    <a:cubicBezTo>
                      <a:pt x="890" y="1900"/>
                      <a:pt x="1508" y="619"/>
                      <a:pt x="2695" y="619"/>
                    </a:cubicBezTo>
                    <a:cubicBezTo>
                      <a:pt x="2983" y="619"/>
                      <a:pt x="3304" y="694"/>
                      <a:pt x="3661" y="871"/>
                    </a:cubicBezTo>
                    <a:cubicBezTo>
                      <a:pt x="4861" y="1463"/>
                      <a:pt x="4710" y="3199"/>
                      <a:pt x="4562" y="4017"/>
                    </a:cubicBezTo>
                    <a:lnTo>
                      <a:pt x="5173" y="4248"/>
                    </a:lnTo>
                    <a:cubicBezTo>
                      <a:pt x="5444" y="3400"/>
                      <a:pt x="5984" y="923"/>
                      <a:pt x="3325" y="118"/>
                    </a:cubicBezTo>
                    <a:cubicBezTo>
                      <a:pt x="3059" y="37"/>
                      <a:pt x="2812" y="1"/>
                      <a:pt x="258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3" name="Google Shape;2323;p22"/>
              <p:cNvSpPr/>
              <p:nvPr/>
            </p:nvSpPr>
            <p:spPr>
              <a:xfrm>
                <a:off x="8382696" y="162076"/>
                <a:ext cx="158613" cy="127182"/>
              </a:xfrm>
              <a:custGeom>
                <a:avLst/>
                <a:gdLst/>
                <a:ahLst/>
                <a:cxnLst/>
                <a:rect l="l" t="t" r="r" b="b"/>
                <a:pathLst>
                  <a:path w="4239" h="3399" extrusionOk="0">
                    <a:moveTo>
                      <a:pt x="2072" y="1"/>
                    </a:moveTo>
                    <a:cubicBezTo>
                      <a:pt x="884" y="1"/>
                      <a:pt x="264" y="1282"/>
                      <a:pt x="0" y="2042"/>
                    </a:cubicBezTo>
                    <a:lnTo>
                      <a:pt x="614" y="2239"/>
                    </a:lnTo>
                    <a:cubicBezTo>
                      <a:pt x="824" y="1659"/>
                      <a:pt x="1288" y="696"/>
                      <a:pt x="2085" y="696"/>
                    </a:cubicBezTo>
                    <a:cubicBezTo>
                      <a:pt x="2166" y="696"/>
                      <a:pt x="2250" y="706"/>
                      <a:pt x="2338" y="728"/>
                    </a:cubicBezTo>
                    <a:cubicBezTo>
                      <a:pt x="3498" y="1008"/>
                      <a:pt x="3384" y="2455"/>
                      <a:pt x="3261" y="3140"/>
                    </a:cubicBezTo>
                    <a:lnTo>
                      <a:pt x="3939" y="3399"/>
                    </a:lnTo>
                    <a:cubicBezTo>
                      <a:pt x="4084" y="2581"/>
                      <a:pt x="4238" y="845"/>
                      <a:pt x="3038" y="253"/>
                    </a:cubicBezTo>
                    <a:cubicBezTo>
                      <a:pt x="2681" y="76"/>
                      <a:pt x="2360" y="1"/>
                      <a:pt x="207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4" name="Google Shape;2324;p22"/>
              <p:cNvSpPr/>
              <p:nvPr/>
            </p:nvSpPr>
            <p:spPr>
              <a:xfrm>
                <a:off x="8355644" y="135024"/>
                <a:ext cx="241044" cy="163814"/>
              </a:xfrm>
              <a:custGeom>
                <a:avLst/>
                <a:gdLst/>
                <a:ahLst/>
                <a:cxnLst/>
                <a:rect l="l" t="t" r="r" b="b"/>
                <a:pathLst>
                  <a:path w="6442" h="4378" extrusionOk="0">
                    <a:moveTo>
                      <a:pt x="2825" y="0"/>
                    </a:moveTo>
                    <a:cubicBezTo>
                      <a:pt x="2536" y="0"/>
                      <a:pt x="2256" y="58"/>
                      <a:pt x="1985" y="174"/>
                    </a:cubicBezTo>
                    <a:cubicBezTo>
                      <a:pt x="671" y="738"/>
                      <a:pt x="48" y="2465"/>
                      <a:pt x="23" y="2536"/>
                    </a:cubicBezTo>
                    <a:cubicBezTo>
                      <a:pt x="0" y="2602"/>
                      <a:pt x="51" y="2647"/>
                      <a:pt x="102" y="2647"/>
                    </a:cubicBezTo>
                    <a:cubicBezTo>
                      <a:pt x="133" y="2647"/>
                      <a:pt x="164" y="2630"/>
                      <a:pt x="178" y="2592"/>
                    </a:cubicBezTo>
                    <a:cubicBezTo>
                      <a:pt x="184" y="2573"/>
                      <a:pt x="801" y="862"/>
                      <a:pt x="2050" y="322"/>
                    </a:cubicBezTo>
                    <a:cubicBezTo>
                      <a:pt x="2299" y="216"/>
                      <a:pt x="2558" y="163"/>
                      <a:pt x="2824" y="163"/>
                    </a:cubicBezTo>
                    <a:cubicBezTo>
                      <a:pt x="3140" y="163"/>
                      <a:pt x="3467" y="238"/>
                      <a:pt x="3802" y="387"/>
                    </a:cubicBezTo>
                    <a:cubicBezTo>
                      <a:pt x="4822" y="843"/>
                      <a:pt x="5368" y="1630"/>
                      <a:pt x="5424" y="2728"/>
                    </a:cubicBezTo>
                    <a:cubicBezTo>
                      <a:pt x="5445" y="3249"/>
                      <a:pt x="5368" y="3773"/>
                      <a:pt x="5199" y="4267"/>
                    </a:cubicBezTo>
                    <a:cubicBezTo>
                      <a:pt x="5183" y="4310"/>
                      <a:pt x="5205" y="4356"/>
                      <a:pt x="5245" y="4371"/>
                    </a:cubicBezTo>
                    <a:cubicBezTo>
                      <a:pt x="5254" y="4375"/>
                      <a:pt x="5263" y="4378"/>
                      <a:pt x="5276" y="4378"/>
                    </a:cubicBezTo>
                    <a:cubicBezTo>
                      <a:pt x="5307" y="4375"/>
                      <a:pt x="5334" y="4356"/>
                      <a:pt x="5347" y="4325"/>
                    </a:cubicBezTo>
                    <a:cubicBezTo>
                      <a:pt x="5359" y="4294"/>
                      <a:pt x="6442" y="1389"/>
                      <a:pt x="3863" y="239"/>
                    </a:cubicBezTo>
                    <a:cubicBezTo>
                      <a:pt x="3508" y="79"/>
                      <a:pt x="3161" y="0"/>
                      <a:pt x="282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5" name="Google Shape;2325;p22"/>
              <p:cNvSpPr/>
              <p:nvPr/>
            </p:nvSpPr>
            <p:spPr>
              <a:xfrm>
                <a:off x="8378917" y="160430"/>
                <a:ext cx="167107" cy="131822"/>
              </a:xfrm>
              <a:custGeom>
                <a:avLst/>
                <a:gdLst/>
                <a:ahLst/>
                <a:cxnLst/>
                <a:rect l="l" t="t" r="r" b="b"/>
                <a:pathLst>
                  <a:path w="4466" h="3523" extrusionOk="0">
                    <a:moveTo>
                      <a:pt x="2270" y="0"/>
                    </a:moveTo>
                    <a:cubicBezTo>
                      <a:pt x="2003" y="0"/>
                      <a:pt x="1745" y="61"/>
                      <a:pt x="1499" y="183"/>
                    </a:cubicBezTo>
                    <a:cubicBezTo>
                      <a:pt x="493" y="679"/>
                      <a:pt x="43" y="2005"/>
                      <a:pt x="21" y="2064"/>
                    </a:cubicBezTo>
                    <a:cubicBezTo>
                      <a:pt x="0" y="2127"/>
                      <a:pt x="51" y="2169"/>
                      <a:pt x="100" y="2169"/>
                    </a:cubicBezTo>
                    <a:cubicBezTo>
                      <a:pt x="131" y="2169"/>
                      <a:pt x="162" y="2153"/>
                      <a:pt x="175" y="2113"/>
                    </a:cubicBezTo>
                    <a:cubicBezTo>
                      <a:pt x="182" y="2101"/>
                      <a:pt x="626" y="793"/>
                      <a:pt x="1573" y="328"/>
                    </a:cubicBezTo>
                    <a:cubicBezTo>
                      <a:pt x="1793" y="217"/>
                      <a:pt x="2027" y="162"/>
                      <a:pt x="2269" y="162"/>
                    </a:cubicBezTo>
                    <a:cubicBezTo>
                      <a:pt x="2467" y="162"/>
                      <a:pt x="2671" y="199"/>
                      <a:pt x="2880" y="272"/>
                    </a:cubicBezTo>
                    <a:cubicBezTo>
                      <a:pt x="4466" y="818"/>
                      <a:pt x="3966" y="3403"/>
                      <a:pt x="3960" y="3427"/>
                    </a:cubicBezTo>
                    <a:cubicBezTo>
                      <a:pt x="3951" y="3470"/>
                      <a:pt x="3978" y="3514"/>
                      <a:pt x="4022" y="3523"/>
                    </a:cubicBezTo>
                    <a:lnTo>
                      <a:pt x="4040" y="3523"/>
                    </a:lnTo>
                    <a:cubicBezTo>
                      <a:pt x="4077" y="3523"/>
                      <a:pt x="4108" y="3495"/>
                      <a:pt x="4114" y="3461"/>
                    </a:cubicBezTo>
                    <a:cubicBezTo>
                      <a:pt x="4200" y="2986"/>
                      <a:pt x="4222" y="2505"/>
                      <a:pt x="4179" y="2027"/>
                    </a:cubicBezTo>
                    <a:cubicBezTo>
                      <a:pt x="4077" y="1025"/>
                      <a:pt x="3648" y="365"/>
                      <a:pt x="2933" y="118"/>
                    </a:cubicBezTo>
                    <a:cubicBezTo>
                      <a:pt x="2706" y="40"/>
                      <a:pt x="2485" y="0"/>
                      <a:pt x="227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6" name="Google Shape;2326;p22"/>
              <p:cNvSpPr/>
              <p:nvPr/>
            </p:nvSpPr>
            <p:spPr>
              <a:xfrm>
                <a:off x="8401853" y="185237"/>
                <a:ext cx="121906" cy="97435"/>
              </a:xfrm>
              <a:custGeom>
                <a:avLst/>
                <a:gdLst/>
                <a:ahLst/>
                <a:cxnLst/>
                <a:rect l="l" t="t" r="r" b="b"/>
                <a:pathLst>
                  <a:path w="3258" h="2604" extrusionOk="0">
                    <a:moveTo>
                      <a:pt x="1629" y="1"/>
                    </a:moveTo>
                    <a:cubicBezTo>
                      <a:pt x="1471" y="1"/>
                      <a:pt x="1312" y="37"/>
                      <a:pt x="1166" y="109"/>
                    </a:cubicBezTo>
                    <a:cubicBezTo>
                      <a:pt x="429" y="457"/>
                      <a:pt x="41" y="1549"/>
                      <a:pt x="22" y="1595"/>
                    </a:cubicBezTo>
                    <a:cubicBezTo>
                      <a:pt x="1" y="1659"/>
                      <a:pt x="52" y="1703"/>
                      <a:pt x="103" y="1703"/>
                    </a:cubicBezTo>
                    <a:cubicBezTo>
                      <a:pt x="133" y="1703"/>
                      <a:pt x="163" y="1686"/>
                      <a:pt x="176" y="1648"/>
                    </a:cubicBezTo>
                    <a:cubicBezTo>
                      <a:pt x="182" y="1638"/>
                      <a:pt x="562" y="574"/>
                      <a:pt x="1237" y="254"/>
                    </a:cubicBezTo>
                    <a:cubicBezTo>
                      <a:pt x="1360" y="194"/>
                      <a:pt x="1495" y="163"/>
                      <a:pt x="1630" y="163"/>
                    </a:cubicBezTo>
                    <a:cubicBezTo>
                      <a:pt x="1738" y="163"/>
                      <a:pt x="1847" y="183"/>
                      <a:pt x="1950" y="223"/>
                    </a:cubicBezTo>
                    <a:cubicBezTo>
                      <a:pt x="3069" y="624"/>
                      <a:pt x="2674" y="2487"/>
                      <a:pt x="2668" y="2505"/>
                    </a:cubicBezTo>
                    <a:cubicBezTo>
                      <a:pt x="2659" y="2548"/>
                      <a:pt x="2687" y="2592"/>
                      <a:pt x="2730" y="2601"/>
                    </a:cubicBezTo>
                    <a:cubicBezTo>
                      <a:pt x="2736" y="2604"/>
                      <a:pt x="2742" y="2604"/>
                      <a:pt x="2749" y="2604"/>
                    </a:cubicBezTo>
                    <a:cubicBezTo>
                      <a:pt x="2786" y="2601"/>
                      <a:pt x="2816" y="2576"/>
                      <a:pt x="2826" y="2539"/>
                    </a:cubicBezTo>
                    <a:cubicBezTo>
                      <a:pt x="2844" y="2456"/>
                      <a:pt x="3257" y="519"/>
                      <a:pt x="2002" y="69"/>
                    </a:cubicBezTo>
                    <a:cubicBezTo>
                      <a:pt x="1882" y="23"/>
                      <a:pt x="1755" y="1"/>
                      <a:pt x="162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327" name="Google Shape;2327;p22"/>
            <p:cNvSpPr/>
            <p:nvPr/>
          </p:nvSpPr>
          <p:spPr>
            <a:xfrm>
              <a:off x="5321070" y="4672930"/>
              <a:ext cx="115525" cy="116098"/>
            </a:xfrm>
            <a:custGeom>
              <a:avLst/>
              <a:gdLst/>
              <a:ahLst/>
              <a:cxnLst/>
              <a:rect l="l" t="t" r="r" b="b"/>
              <a:pathLst>
                <a:path w="1814" h="1823" extrusionOk="0">
                  <a:moveTo>
                    <a:pt x="969" y="234"/>
                  </a:moveTo>
                  <a:cubicBezTo>
                    <a:pt x="991" y="315"/>
                    <a:pt x="1018" y="416"/>
                    <a:pt x="1034" y="484"/>
                  </a:cubicBezTo>
                  <a:cubicBezTo>
                    <a:pt x="1077" y="666"/>
                    <a:pt x="1089" y="706"/>
                    <a:pt x="1111" y="737"/>
                  </a:cubicBezTo>
                  <a:cubicBezTo>
                    <a:pt x="1132" y="768"/>
                    <a:pt x="1166" y="783"/>
                    <a:pt x="1345" y="845"/>
                  </a:cubicBezTo>
                  <a:cubicBezTo>
                    <a:pt x="1410" y="870"/>
                    <a:pt x="1506" y="904"/>
                    <a:pt x="1577" y="935"/>
                  </a:cubicBezTo>
                  <a:cubicBezTo>
                    <a:pt x="1478" y="978"/>
                    <a:pt x="1311" y="1039"/>
                    <a:pt x="1169" y="1092"/>
                  </a:cubicBezTo>
                  <a:cubicBezTo>
                    <a:pt x="1148" y="1098"/>
                    <a:pt x="1129" y="1113"/>
                    <a:pt x="1120" y="1135"/>
                  </a:cubicBezTo>
                  <a:cubicBezTo>
                    <a:pt x="1049" y="1302"/>
                    <a:pt x="960" y="1490"/>
                    <a:pt x="901" y="1595"/>
                  </a:cubicBezTo>
                  <a:cubicBezTo>
                    <a:pt x="861" y="1481"/>
                    <a:pt x="802" y="1280"/>
                    <a:pt x="759" y="1107"/>
                  </a:cubicBezTo>
                  <a:cubicBezTo>
                    <a:pt x="753" y="1076"/>
                    <a:pt x="728" y="1052"/>
                    <a:pt x="698" y="1046"/>
                  </a:cubicBezTo>
                  <a:cubicBezTo>
                    <a:pt x="528" y="1015"/>
                    <a:pt x="334" y="972"/>
                    <a:pt x="226" y="941"/>
                  </a:cubicBezTo>
                  <a:cubicBezTo>
                    <a:pt x="392" y="854"/>
                    <a:pt x="565" y="774"/>
                    <a:pt x="738" y="706"/>
                  </a:cubicBezTo>
                  <a:cubicBezTo>
                    <a:pt x="759" y="697"/>
                    <a:pt x="775" y="682"/>
                    <a:pt x="784" y="660"/>
                  </a:cubicBezTo>
                  <a:cubicBezTo>
                    <a:pt x="839" y="515"/>
                    <a:pt x="901" y="373"/>
                    <a:pt x="969" y="234"/>
                  </a:cubicBezTo>
                  <a:close/>
                  <a:moveTo>
                    <a:pt x="987" y="0"/>
                  </a:moveTo>
                  <a:cubicBezTo>
                    <a:pt x="938" y="0"/>
                    <a:pt x="864" y="0"/>
                    <a:pt x="645" y="571"/>
                  </a:cubicBezTo>
                  <a:cubicBezTo>
                    <a:pt x="37" y="814"/>
                    <a:pt x="16" y="895"/>
                    <a:pt x="7" y="928"/>
                  </a:cubicBezTo>
                  <a:cubicBezTo>
                    <a:pt x="0" y="956"/>
                    <a:pt x="7" y="984"/>
                    <a:pt x="22" y="1009"/>
                  </a:cubicBezTo>
                  <a:cubicBezTo>
                    <a:pt x="37" y="1030"/>
                    <a:pt x="84" y="1092"/>
                    <a:pt x="614" y="1197"/>
                  </a:cubicBezTo>
                  <a:cubicBezTo>
                    <a:pt x="775" y="1823"/>
                    <a:pt x="830" y="1823"/>
                    <a:pt x="889" y="1823"/>
                  </a:cubicBezTo>
                  <a:lnTo>
                    <a:pt x="895" y="1823"/>
                  </a:lnTo>
                  <a:cubicBezTo>
                    <a:pt x="944" y="1820"/>
                    <a:pt x="1000" y="1817"/>
                    <a:pt x="1256" y="1231"/>
                  </a:cubicBezTo>
                  <a:cubicBezTo>
                    <a:pt x="1413" y="1175"/>
                    <a:pt x="1715" y="1064"/>
                    <a:pt x="1780" y="1006"/>
                  </a:cubicBezTo>
                  <a:cubicBezTo>
                    <a:pt x="1802" y="984"/>
                    <a:pt x="1814" y="950"/>
                    <a:pt x="1811" y="919"/>
                  </a:cubicBezTo>
                  <a:cubicBezTo>
                    <a:pt x="1796" y="845"/>
                    <a:pt x="1715" y="805"/>
                    <a:pt x="1404" y="694"/>
                  </a:cubicBezTo>
                  <a:cubicBezTo>
                    <a:pt x="1345" y="672"/>
                    <a:pt x="1274" y="648"/>
                    <a:pt x="1240" y="632"/>
                  </a:cubicBezTo>
                  <a:cubicBezTo>
                    <a:pt x="1231" y="598"/>
                    <a:pt x="1209" y="515"/>
                    <a:pt x="1194" y="447"/>
                  </a:cubicBezTo>
                  <a:cubicBezTo>
                    <a:pt x="1139" y="228"/>
                    <a:pt x="1105" y="93"/>
                    <a:pt x="1065" y="40"/>
                  </a:cubicBezTo>
                  <a:cubicBezTo>
                    <a:pt x="1046" y="15"/>
                    <a:pt x="1018" y="3"/>
                    <a:pt x="9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8" name="Google Shape;2328;p22"/>
            <p:cNvSpPr/>
            <p:nvPr/>
          </p:nvSpPr>
          <p:spPr>
            <a:xfrm>
              <a:off x="5075516" y="4909085"/>
              <a:ext cx="117305" cy="117305"/>
            </a:xfrm>
            <a:custGeom>
              <a:avLst/>
              <a:gdLst/>
              <a:ahLst/>
              <a:cxnLst/>
              <a:rect l="l" t="t" r="r" b="b"/>
              <a:pathLst>
                <a:path w="1611" h="1611" extrusionOk="0">
                  <a:moveTo>
                    <a:pt x="871" y="1"/>
                  </a:moveTo>
                  <a:cubicBezTo>
                    <a:pt x="821" y="1"/>
                    <a:pt x="784" y="38"/>
                    <a:pt x="784" y="84"/>
                  </a:cubicBezTo>
                  <a:lnTo>
                    <a:pt x="781" y="574"/>
                  </a:lnTo>
                  <a:lnTo>
                    <a:pt x="488" y="263"/>
                  </a:lnTo>
                  <a:cubicBezTo>
                    <a:pt x="469" y="243"/>
                    <a:pt x="447" y="234"/>
                    <a:pt x="426" y="234"/>
                  </a:cubicBezTo>
                  <a:cubicBezTo>
                    <a:pt x="360" y="234"/>
                    <a:pt x="303" y="317"/>
                    <a:pt x="362" y="380"/>
                  </a:cubicBezTo>
                  <a:lnTo>
                    <a:pt x="664" y="701"/>
                  </a:lnTo>
                  <a:lnTo>
                    <a:pt x="115" y="704"/>
                  </a:lnTo>
                  <a:cubicBezTo>
                    <a:pt x="1" y="704"/>
                    <a:pt x="1" y="877"/>
                    <a:pt x="115" y="877"/>
                  </a:cubicBezTo>
                  <a:lnTo>
                    <a:pt x="618" y="870"/>
                  </a:lnTo>
                  <a:lnTo>
                    <a:pt x="618" y="870"/>
                  </a:lnTo>
                  <a:lnTo>
                    <a:pt x="232" y="1142"/>
                  </a:lnTo>
                  <a:cubicBezTo>
                    <a:pt x="167" y="1191"/>
                    <a:pt x="201" y="1293"/>
                    <a:pt x="282" y="1296"/>
                  </a:cubicBezTo>
                  <a:cubicBezTo>
                    <a:pt x="297" y="1296"/>
                    <a:pt x="315" y="1290"/>
                    <a:pt x="331" y="1281"/>
                  </a:cubicBezTo>
                  <a:lnTo>
                    <a:pt x="781" y="966"/>
                  </a:lnTo>
                  <a:lnTo>
                    <a:pt x="775" y="1524"/>
                  </a:lnTo>
                  <a:cubicBezTo>
                    <a:pt x="775" y="1571"/>
                    <a:pt x="815" y="1611"/>
                    <a:pt x="861" y="1611"/>
                  </a:cubicBezTo>
                  <a:cubicBezTo>
                    <a:pt x="908" y="1611"/>
                    <a:pt x="948" y="1571"/>
                    <a:pt x="948" y="1524"/>
                  </a:cubicBezTo>
                  <a:lnTo>
                    <a:pt x="951" y="997"/>
                  </a:lnTo>
                  <a:lnTo>
                    <a:pt x="1262" y="1330"/>
                  </a:lnTo>
                  <a:cubicBezTo>
                    <a:pt x="1281" y="1345"/>
                    <a:pt x="1302" y="1355"/>
                    <a:pt x="1327" y="1355"/>
                  </a:cubicBezTo>
                  <a:cubicBezTo>
                    <a:pt x="1349" y="1355"/>
                    <a:pt x="1367" y="1349"/>
                    <a:pt x="1386" y="1333"/>
                  </a:cubicBezTo>
                  <a:cubicBezTo>
                    <a:pt x="1420" y="1299"/>
                    <a:pt x="1420" y="1247"/>
                    <a:pt x="1389" y="1210"/>
                  </a:cubicBezTo>
                  <a:lnTo>
                    <a:pt x="1059" y="864"/>
                  </a:lnTo>
                  <a:lnTo>
                    <a:pt x="1506" y="861"/>
                  </a:lnTo>
                  <a:cubicBezTo>
                    <a:pt x="1611" y="852"/>
                    <a:pt x="1611" y="695"/>
                    <a:pt x="1506" y="689"/>
                  </a:cubicBezTo>
                  <a:lnTo>
                    <a:pt x="1503" y="692"/>
                  </a:lnTo>
                  <a:lnTo>
                    <a:pt x="1170" y="695"/>
                  </a:lnTo>
                  <a:lnTo>
                    <a:pt x="1518" y="451"/>
                  </a:lnTo>
                  <a:cubicBezTo>
                    <a:pt x="1592" y="398"/>
                    <a:pt x="1540" y="297"/>
                    <a:pt x="1468" y="297"/>
                  </a:cubicBezTo>
                  <a:cubicBezTo>
                    <a:pt x="1453" y="297"/>
                    <a:pt x="1436" y="301"/>
                    <a:pt x="1420" y="312"/>
                  </a:cubicBezTo>
                  <a:lnTo>
                    <a:pt x="951" y="639"/>
                  </a:lnTo>
                  <a:lnTo>
                    <a:pt x="954" y="87"/>
                  </a:lnTo>
                  <a:cubicBezTo>
                    <a:pt x="954" y="38"/>
                    <a:pt x="917" y="1"/>
                    <a:pt x="8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bg>
      <p:bgPr>
        <a:solidFill>
          <a:schemeClr val="dk2"/>
        </a:solidFill>
        <a:effectLst/>
      </p:bgPr>
    </p:bg>
    <p:spTree>
      <p:nvGrpSpPr>
        <p:cNvPr id="1" name="Shape 2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0" name="Google Shape;2330;p23"/>
          <p:cNvSpPr/>
          <p:nvPr/>
        </p:nvSpPr>
        <p:spPr>
          <a:xfrm>
            <a:off x="-111285" y="-151800"/>
            <a:ext cx="9366570" cy="5506907"/>
          </a:xfrm>
          <a:custGeom>
            <a:avLst/>
            <a:gdLst/>
            <a:ahLst/>
            <a:cxnLst/>
            <a:rect l="l" t="t" r="r" b="b"/>
            <a:pathLst>
              <a:path w="287870" h="169248" extrusionOk="0">
                <a:moveTo>
                  <a:pt x="17455" y="3287"/>
                </a:moveTo>
                <a:lnTo>
                  <a:pt x="17455" y="9371"/>
                </a:lnTo>
                <a:lnTo>
                  <a:pt x="11371" y="9371"/>
                </a:lnTo>
                <a:lnTo>
                  <a:pt x="11371" y="3287"/>
                </a:lnTo>
                <a:close/>
                <a:moveTo>
                  <a:pt x="24503" y="3287"/>
                </a:moveTo>
                <a:lnTo>
                  <a:pt x="24503" y="9371"/>
                </a:lnTo>
                <a:lnTo>
                  <a:pt x="18431" y="9371"/>
                </a:lnTo>
                <a:lnTo>
                  <a:pt x="18431" y="3287"/>
                </a:lnTo>
                <a:close/>
                <a:moveTo>
                  <a:pt x="31564" y="3287"/>
                </a:moveTo>
                <a:lnTo>
                  <a:pt x="31564" y="9371"/>
                </a:lnTo>
                <a:lnTo>
                  <a:pt x="25492" y="9371"/>
                </a:lnTo>
                <a:lnTo>
                  <a:pt x="25492" y="3287"/>
                </a:lnTo>
                <a:close/>
                <a:moveTo>
                  <a:pt x="38612" y="3287"/>
                </a:moveTo>
                <a:lnTo>
                  <a:pt x="38612" y="9371"/>
                </a:lnTo>
                <a:lnTo>
                  <a:pt x="32540" y="9371"/>
                </a:lnTo>
                <a:lnTo>
                  <a:pt x="32540" y="3287"/>
                </a:lnTo>
                <a:close/>
                <a:moveTo>
                  <a:pt x="45673" y="3287"/>
                </a:moveTo>
                <a:lnTo>
                  <a:pt x="45673" y="9371"/>
                </a:lnTo>
                <a:lnTo>
                  <a:pt x="39601" y="9371"/>
                </a:lnTo>
                <a:lnTo>
                  <a:pt x="39601" y="3287"/>
                </a:lnTo>
                <a:close/>
                <a:moveTo>
                  <a:pt x="52721" y="3287"/>
                </a:moveTo>
                <a:lnTo>
                  <a:pt x="52721" y="9371"/>
                </a:lnTo>
                <a:lnTo>
                  <a:pt x="46649" y="9371"/>
                </a:lnTo>
                <a:lnTo>
                  <a:pt x="46649" y="3287"/>
                </a:lnTo>
                <a:close/>
                <a:moveTo>
                  <a:pt x="59782" y="3287"/>
                </a:moveTo>
                <a:lnTo>
                  <a:pt x="59782" y="9371"/>
                </a:lnTo>
                <a:lnTo>
                  <a:pt x="53709" y="9371"/>
                </a:lnTo>
                <a:lnTo>
                  <a:pt x="53709" y="3287"/>
                </a:lnTo>
                <a:close/>
                <a:moveTo>
                  <a:pt x="66842" y="3287"/>
                </a:moveTo>
                <a:lnTo>
                  <a:pt x="66842" y="9371"/>
                </a:lnTo>
                <a:lnTo>
                  <a:pt x="60770" y="9371"/>
                </a:lnTo>
                <a:lnTo>
                  <a:pt x="60770" y="3287"/>
                </a:lnTo>
                <a:close/>
                <a:moveTo>
                  <a:pt x="73902" y="3287"/>
                </a:moveTo>
                <a:lnTo>
                  <a:pt x="73902" y="9371"/>
                </a:lnTo>
                <a:lnTo>
                  <a:pt x="67818" y="9371"/>
                </a:lnTo>
                <a:lnTo>
                  <a:pt x="67818" y="3287"/>
                </a:lnTo>
                <a:close/>
                <a:moveTo>
                  <a:pt x="80951" y="3287"/>
                </a:moveTo>
                <a:lnTo>
                  <a:pt x="80951" y="9371"/>
                </a:lnTo>
                <a:lnTo>
                  <a:pt x="74879" y="9371"/>
                </a:lnTo>
                <a:lnTo>
                  <a:pt x="74879" y="3287"/>
                </a:lnTo>
                <a:close/>
                <a:moveTo>
                  <a:pt x="88011" y="3287"/>
                </a:moveTo>
                <a:lnTo>
                  <a:pt x="88011" y="9371"/>
                </a:lnTo>
                <a:lnTo>
                  <a:pt x="81939" y="9371"/>
                </a:lnTo>
                <a:lnTo>
                  <a:pt x="81939" y="3287"/>
                </a:lnTo>
                <a:close/>
                <a:moveTo>
                  <a:pt x="95060" y="3287"/>
                </a:moveTo>
                <a:lnTo>
                  <a:pt x="95060" y="9371"/>
                </a:lnTo>
                <a:lnTo>
                  <a:pt x="88988" y="9371"/>
                </a:lnTo>
                <a:lnTo>
                  <a:pt x="88988" y="3287"/>
                </a:lnTo>
                <a:close/>
                <a:moveTo>
                  <a:pt x="102120" y="3287"/>
                </a:moveTo>
                <a:lnTo>
                  <a:pt x="102120" y="9371"/>
                </a:lnTo>
                <a:lnTo>
                  <a:pt x="96036" y="9371"/>
                </a:lnTo>
                <a:lnTo>
                  <a:pt x="96036" y="3287"/>
                </a:lnTo>
                <a:close/>
                <a:moveTo>
                  <a:pt x="109169" y="3287"/>
                </a:moveTo>
                <a:lnTo>
                  <a:pt x="109169" y="9371"/>
                </a:lnTo>
                <a:lnTo>
                  <a:pt x="103097" y="9371"/>
                </a:lnTo>
                <a:lnTo>
                  <a:pt x="103097" y="3287"/>
                </a:lnTo>
                <a:close/>
                <a:moveTo>
                  <a:pt x="116229" y="3287"/>
                </a:moveTo>
                <a:lnTo>
                  <a:pt x="116229" y="9371"/>
                </a:lnTo>
                <a:lnTo>
                  <a:pt x="110157" y="9371"/>
                </a:lnTo>
                <a:lnTo>
                  <a:pt x="110157" y="3287"/>
                </a:lnTo>
                <a:close/>
                <a:moveTo>
                  <a:pt x="123278" y="3287"/>
                </a:moveTo>
                <a:lnTo>
                  <a:pt x="123278" y="9371"/>
                </a:lnTo>
                <a:lnTo>
                  <a:pt x="117205" y="9371"/>
                </a:lnTo>
                <a:lnTo>
                  <a:pt x="117205" y="3287"/>
                </a:lnTo>
                <a:close/>
                <a:moveTo>
                  <a:pt x="130338" y="3287"/>
                </a:moveTo>
                <a:lnTo>
                  <a:pt x="130338" y="9371"/>
                </a:lnTo>
                <a:lnTo>
                  <a:pt x="124266" y="9371"/>
                </a:lnTo>
                <a:lnTo>
                  <a:pt x="124266" y="3287"/>
                </a:lnTo>
                <a:close/>
                <a:moveTo>
                  <a:pt x="137387" y="3287"/>
                </a:moveTo>
                <a:lnTo>
                  <a:pt x="137387" y="9371"/>
                </a:lnTo>
                <a:lnTo>
                  <a:pt x="131314" y="9371"/>
                </a:lnTo>
                <a:lnTo>
                  <a:pt x="131314" y="3287"/>
                </a:lnTo>
                <a:close/>
                <a:moveTo>
                  <a:pt x="144447" y="3287"/>
                </a:moveTo>
                <a:lnTo>
                  <a:pt x="144447" y="9371"/>
                </a:lnTo>
                <a:lnTo>
                  <a:pt x="138375" y="9371"/>
                </a:lnTo>
                <a:lnTo>
                  <a:pt x="138375" y="3287"/>
                </a:lnTo>
                <a:close/>
                <a:moveTo>
                  <a:pt x="151495" y="3287"/>
                </a:moveTo>
                <a:lnTo>
                  <a:pt x="151495" y="9371"/>
                </a:lnTo>
                <a:lnTo>
                  <a:pt x="145423" y="9371"/>
                </a:lnTo>
                <a:lnTo>
                  <a:pt x="145423" y="3287"/>
                </a:lnTo>
                <a:close/>
                <a:moveTo>
                  <a:pt x="158556" y="3287"/>
                </a:moveTo>
                <a:lnTo>
                  <a:pt x="158556" y="9371"/>
                </a:lnTo>
                <a:lnTo>
                  <a:pt x="152484" y="9371"/>
                </a:lnTo>
                <a:lnTo>
                  <a:pt x="152484" y="3287"/>
                </a:lnTo>
                <a:close/>
                <a:moveTo>
                  <a:pt x="165604" y="3287"/>
                </a:moveTo>
                <a:lnTo>
                  <a:pt x="165604" y="9371"/>
                </a:lnTo>
                <a:lnTo>
                  <a:pt x="159532" y="9371"/>
                </a:lnTo>
                <a:lnTo>
                  <a:pt x="159532" y="3287"/>
                </a:lnTo>
                <a:close/>
                <a:moveTo>
                  <a:pt x="172665" y="3287"/>
                </a:moveTo>
                <a:lnTo>
                  <a:pt x="172665" y="9371"/>
                </a:lnTo>
                <a:lnTo>
                  <a:pt x="166581" y="9371"/>
                </a:lnTo>
                <a:lnTo>
                  <a:pt x="166581" y="3287"/>
                </a:lnTo>
                <a:close/>
                <a:moveTo>
                  <a:pt x="179713" y="3287"/>
                </a:moveTo>
                <a:lnTo>
                  <a:pt x="179713" y="9371"/>
                </a:lnTo>
                <a:lnTo>
                  <a:pt x="173641" y="9371"/>
                </a:lnTo>
                <a:lnTo>
                  <a:pt x="173641" y="3287"/>
                </a:lnTo>
                <a:close/>
                <a:moveTo>
                  <a:pt x="186774" y="3287"/>
                </a:moveTo>
                <a:lnTo>
                  <a:pt x="186774" y="9371"/>
                </a:lnTo>
                <a:lnTo>
                  <a:pt x="180702" y="9371"/>
                </a:lnTo>
                <a:lnTo>
                  <a:pt x="180702" y="3287"/>
                </a:lnTo>
                <a:close/>
                <a:moveTo>
                  <a:pt x="193822" y="3287"/>
                </a:moveTo>
                <a:lnTo>
                  <a:pt x="193822" y="9371"/>
                </a:lnTo>
                <a:lnTo>
                  <a:pt x="187750" y="9371"/>
                </a:lnTo>
                <a:lnTo>
                  <a:pt x="187750" y="3287"/>
                </a:lnTo>
                <a:close/>
                <a:moveTo>
                  <a:pt x="200883" y="3287"/>
                </a:moveTo>
                <a:lnTo>
                  <a:pt x="200883" y="9371"/>
                </a:lnTo>
                <a:lnTo>
                  <a:pt x="194810" y="9371"/>
                </a:lnTo>
                <a:lnTo>
                  <a:pt x="194810" y="3287"/>
                </a:lnTo>
                <a:close/>
                <a:moveTo>
                  <a:pt x="207931" y="3287"/>
                </a:moveTo>
                <a:lnTo>
                  <a:pt x="207931" y="9371"/>
                </a:lnTo>
                <a:lnTo>
                  <a:pt x="201859" y="9371"/>
                </a:lnTo>
                <a:lnTo>
                  <a:pt x="201859" y="3287"/>
                </a:lnTo>
                <a:close/>
                <a:moveTo>
                  <a:pt x="214992" y="3287"/>
                </a:moveTo>
                <a:lnTo>
                  <a:pt x="214992" y="9371"/>
                </a:lnTo>
                <a:lnTo>
                  <a:pt x="208919" y="9371"/>
                </a:lnTo>
                <a:lnTo>
                  <a:pt x="208919" y="3287"/>
                </a:lnTo>
                <a:close/>
                <a:moveTo>
                  <a:pt x="222052" y="3287"/>
                </a:moveTo>
                <a:lnTo>
                  <a:pt x="222052" y="9371"/>
                </a:lnTo>
                <a:lnTo>
                  <a:pt x="215968" y="9371"/>
                </a:lnTo>
                <a:lnTo>
                  <a:pt x="215968" y="3287"/>
                </a:lnTo>
                <a:close/>
                <a:moveTo>
                  <a:pt x="229100" y="3287"/>
                </a:moveTo>
                <a:lnTo>
                  <a:pt x="229100" y="9371"/>
                </a:lnTo>
                <a:lnTo>
                  <a:pt x="223028" y="9371"/>
                </a:lnTo>
                <a:lnTo>
                  <a:pt x="223028" y="3287"/>
                </a:lnTo>
                <a:close/>
                <a:moveTo>
                  <a:pt x="236161" y="3287"/>
                </a:moveTo>
                <a:lnTo>
                  <a:pt x="236161" y="9371"/>
                </a:lnTo>
                <a:lnTo>
                  <a:pt x="230077" y="9371"/>
                </a:lnTo>
                <a:lnTo>
                  <a:pt x="230077" y="3287"/>
                </a:lnTo>
                <a:close/>
                <a:moveTo>
                  <a:pt x="243209" y="3287"/>
                </a:moveTo>
                <a:lnTo>
                  <a:pt x="243209" y="9371"/>
                </a:lnTo>
                <a:lnTo>
                  <a:pt x="237137" y="9371"/>
                </a:lnTo>
                <a:lnTo>
                  <a:pt x="237137" y="3287"/>
                </a:lnTo>
                <a:close/>
                <a:moveTo>
                  <a:pt x="250270" y="3287"/>
                </a:moveTo>
                <a:lnTo>
                  <a:pt x="250270" y="9371"/>
                </a:lnTo>
                <a:lnTo>
                  <a:pt x="244198" y="9371"/>
                </a:lnTo>
                <a:lnTo>
                  <a:pt x="244198" y="3287"/>
                </a:lnTo>
                <a:close/>
                <a:moveTo>
                  <a:pt x="257318" y="3287"/>
                </a:moveTo>
                <a:lnTo>
                  <a:pt x="257318" y="9371"/>
                </a:lnTo>
                <a:lnTo>
                  <a:pt x="251246" y="9371"/>
                </a:lnTo>
                <a:lnTo>
                  <a:pt x="251246" y="3287"/>
                </a:lnTo>
                <a:close/>
                <a:moveTo>
                  <a:pt x="264379" y="3287"/>
                </a:moveTo>
                <a:lnTo>
                  <a:pt x="264379" y="9371"/>
                </a:lnTo>
                <a:lnTo>
                  <a:pt x="258306" y="9371"/>
                </a:lnTo>
                <a:lnTo>
                  <a:pt x="258306" y="3287"/>
                </a:lnTo>
                <a:close/>
                <a:moveTo>
                  <a:pt x="271427" y="3287"/>
                </a:moveTo>
                <a:lnTo>
                  <a:pt x="271427" y="9371"/>
                </a:lnTo>
                <a:lnTo>
                  <a:pt x="265355" y="9371"/>
                </a:lnTo>
                <a:lnTo>
                  <a:pt x="265355" y="3287"/>
                </a:lnTo>
                <a:close/>
                <a:moveTo>
                  <a:pt x="278488" y="3287"/>
                </a:moveTo>
                <a:lnTo>
                  <a:pt x="278488" y="9371"/>
                </a:lnTo>
                <a:lnTo>
                  <a:pt x="272415" y="9371"/>
                </a:lnTo>
                <a:lnTo>
                  <a:pt x="272415" y="3287"/>
                </a:lnTo>
                <a:close/>
                <a:moveTo>
                  <a:pt x="17443" y="10347"/>
                </a:moveTo>
                <a:lnTo>
                  <a:pt x="17443" y="16419"/>
                </a:lnTo>
                <a:lnTo>
                  <a:pt x="11371" y="16419"/>
                </a:lnTo>
                <a:lnTo>
                  <a:pt x="11371" y="10347"/>
                </a:lnTo>
                <a:close/>
                <a:moveTo>
                  <a:pt x="24503" y="10347"/>
                </a:moveTo>
                <a:lnTo>
                  <a:pt x="24503" y="16419"/>
                </a:lnTo>
                <a:lnTo>
                  <a:pt x="18431" y="16419"/>
                </a:lnTo>
                <a:lnTo>
                  <a:pt x="18431" y="10347"/>
                </a:lnTo>
                <a:close/>
                <a:moveTo>
                  <a:pt x="31564" y="10347"/>
                </a:moveTo>
                <a:lnTo>
                  <a:pt x="31564" y="16419"/>
                </a:lnTo>
                <a:lnTo>
                  <a:pt x="25492" y="16419"/>
                </a:lnTo>
                <a:lnTo>
                  <a:pt x="25492" y="10347"/>
                </a:lnTo>
                <a:close/>
                <a:moveTo>
                  <a:pt x="38612" y="10347"/>
                </a:moveTo>
                <a:lnTo>
                  <a:pt x="38612" y="16419"/>
                </a:lnTo>
                <a:lnTo>
                  <a:pt x="32540" y="16419"/>
                </a:lnTo>
                <a:lnTo>
                  <a:pt x="32540" y="10347"/>
                </a:lnTo>
                <a:close/>
                <a:moveTo>
                  <a:pt x="45673" y="10347"/>
                </a:moveTo>
                <a:lnTo>
                  <a:pt x="45673" y="16419"/>
                </a:lnTo>
                <a:lnTo>
                  <a:pt x="39601" y="16419"/>
                </a:lnTo>
                <a:lnTo>
                  <a:pt x="39601" y="10347"/>
                </a:lnTo>
                <a:close/>
                <a:moveTo>
                  <a:pt x="52721" y="10347"/>
                </a:moveTo>
                <a:lnTo>
                  <a:pt x="52721" y="16419"/>
                </a:lnTo>
                <a:lnTo>
                  <a:pt x="46649" y="16419"/>
                </a:lnTo>
                <a:lnTo>
                  <a:pt x="46649" y="10347"/>
                </a:lnTo>
                <a:close/>
                <a:moveTo>
                  <a:pt x="59782" y="10347"/>
                </a:moveTo>
                <a:lnTo>
                  <a:pt x="59782" y="16419"/>
                </a:lnTo>
                <a:lnTo>
                  <a:pt x="53709" y="16419"/>
                </a:lnTo>
                <a:lnTo>
                  <a:pt x="53709" y="10347"/>
                </a:lnTo>
                <a:close/>
                <a:moveTo>
                  <a:pt x="66842" y="10347"/>
                </a:moveTo>
                <a:lnTo>
                  <a:pt x="66842" y="16419"/>
                </a:lnTo>
                <a:lnTo>
                  <a:pt x="60758" y="16419"/>
                </a:lnTo>
                <a:lnTo>
                  <a:pt x="60758" y="10347"/>
                </a:lnTo>
                <a:close/>
                <a:moveTo>
                  <a:pt x="73902" y="10347"/>
                </a:moveTo>
                <a:lnTo>
                  <a:pt x="73902" y="16419"/>
                </a:lnTo>
                <a:lnTo>
                  <a:pt x="67818" y="16419"/>
                </a:lnTo>
                <a:lnTo>
                  <a:pt x="67818" y="10347"/>
                </a:lnTo>
                <a:close/>
                <a:moveTo>
                  <a:pt x="80951" y="10347"/>
                </a:moveTo>
                <a:lnTo>
                  <a:pt x="80951" y="16419"/>
                </a:lnTo>
                <a:lnTo>
                  <a:pt x="74879" y="16419"/>
                </a:lnTo>
                <a:lnTo>
                  <a:pt x="74879" y="10347"/>
                </a:lnTo>
                <a:close/>
                <a:moveTo>
                  <a:pt x="88011" y="10347"/>
                </a:moveTo>
                <a:lnTo>
                  <a:pt x="88011" y="16419"/>
                </a:lnTo>
                <a:lnTo>
                  <a:pt x="81927" y="16419"/>
                </a:lnTo>
                <a:lnTo>
                  <a:pt x="81927" y="10347"/>
                </a:lnTo>
                <a:close/>
                <a:moveTo>
                  <a:pt x="95060" y="10347"/>
                </a:moveTo>
                <a:lnTo>
                  <a:pt x="95060" y="16419"/>
                </a:lnTo>
                <a:lnTo>
                  <a:pt x="88988" y="16419"/>
                </a:lnTo>
                <a:lnTo>
                  <a:pt x="88988" y="10347"/>
                </a:lnTo>
                <a:close/>
                <a:moveTo>
                  <a:pt x="102120" y="10347"/>
                </a:moveTo>
                <a:lnTo>
                  <a:pt x="102120" y="16419"/>
                </a:lnTo>
                <a:lnTo>
                  <a:pt x="96036" y="16419"/>
                </a:lnTo>
                <a:lnTo>
                  <a:pt x="96036" y="10347"/>
                </a:lnTo>
                <a:close/>
                <a:moveTo>
                  <a:pt x="109169" y="10347"/>
                </a:moveTo>
                <a:lnTo>
                  <a:pt x="109169" y="16419"/>
                </a:lnTo>
                <a:lnTo>
                  <a:pt x="103097" y="16419"/>
                </a:lnTo>
                <a:lnTo>
                  <a:pt x="103097" y="10347"/>
                </a:lnTo>
                <a:close/>
                <a:moveTo>
                  <a:pt x="116229" y="10347"/>
                </a:moveTo>
                <a:lnTo>
                  <a:pt x="116229" y="16419"/>
                </a:lnTo>
                <a:lnTo>
                  <a:pt x="110157" y="16419"/>
                </a:lnTo>
                <a:lnTo>
                  <a:pt x="110157" y="10347"/>
                </a:lnTo>
                <a:close/>
                <a:moveTo>
                  <a:pt x="123278" y="10347"/>
                </a:moveTo>
                <a:lnTo>
                  <a:pt x="123278" y="16419"/>
                </a:lnTo>
                <a:lnTo>
                  <a:pt x="117205" y="16419"/>
                </a:lnTo>
                <a:lnTo>
                  <a:pt x="117205" y="10347"/>
                </a:lnTo>
                <a:close/>
                <a:moveTo>
                  <a:pt x="130338" y="10347"/>
                </a:moveTo>
                <a:lnTo>
                  <a:pt x="130338" y="16419"/>
                </a:lnTo>
                <a:lnTo>
                  <a:pt x="124254" y="16419"/>
                </a:lnTo>
                <a:lnTo>
                  <a:pt x="124254" y="10347"/>
                </a:lnTo>
                <a:close/>
                <a:moveTo>
                  <a:pt x="137387" y="10347"/>
                </a:moveTo>
                <a:lnTo>
                  <a:pt x="137387" y="16419"/>
                </a:lnTo>
                <a:lnTo>
                  <a:pt x="131314" y="16419"/>
                </a:lnTo>
                <a:lnTo>
                  <a:pt x="131314" y="10347"/>
                </a:lnTo>
                <a:close/>
                <a:moveTo>
                  <a:pt x="144447" y="10347"/>
                </a:moveTo>
                <a:lnTo>
                  <a:pt x="144447" y="16419"/>
                </a:lnTo>
                <a:lnTo>
                  <a:pt x="138375" y="16419"/>
                </a:lnTo>
                <a:lnTo>
                  <a:pt x="138375" y="10347"/>
                </a:lnTo>
                <a:close/>
                <a:moveTo>
                  <a:pt x="151495" y="10347"/>
                </a:moveTo>
                <a:lnTo>
                  <a:pt x="151495" y="16419"/>
                </a:lnTo>
                <a:lnTo>
                  <a:pt x="145423" y="16419"/>
                </a:lnTo>
                <a:lnTo>
                  <a:pt x="145423" y="10347"/>
                </a:lnTo>
                <a:close/>
                <a:moveTo>
                  <a:pt x="158556" y="10347"/>
                </a:moveTo>
                <a:lnTo>
                  <a:pt x="158556" y="16419"/>
                </a:lnTo>
                <a:lnTo>
                  <a:pt x="152484" y="16419"/>
                </a:lnTo>
                <a:lnTo>
                  <a:pt x="152484" y="10347"/>
                </a:lnTo>
                <a:close/>
                <a:moveTo>
                  <a:pt x="165604" y="10347"/>
                </a:moveTo>
                <a:lnTo>
                  <a:pt x="165604" y="16419"/>
                </a:lnTo>
                <a:lnTo>
                  <a:pt x="159532" y="16419"/>
                </a:lnTo>
                <a:lnTo>
                  <a:pt x="159532" y="10347"/>
                </a:lnTo>
                <a:close/>
                <a:moveTo>
                  <a:pt x="172665" y="10347"/>
                </a:moveTo>
                <a:lnTo>
                  <a:pt x="172665" y="16419"/>
                </a:lnTo>
                <a:lnTo>
                  <a:pt x="166581" y="16419"/>
                </a:lnTo>
                <a:lnTo>
                  <a:pt x="166581" y="10347"/>
                </a:lnTo>
                <a:close/>
                <a:moveTo>
                  <a:pt x="179713" y="10347"/>
                </a:moveTo>
                <a:lnTo>
                  <a:pt x="179713" y="16419"/>
                </a:lnTo>
                <a:lnTo>
                  <a:pt x="173641" y="16419"/>
                </a:lnTo>
                <a:lnTo>
                  <a:pt x="173641" y="10347"/>
                </a:lnTo>
                <a:close/>
                <a:moveTo>
                  <a:pt x="186774" y="10347"/>
                </a:moveTo>
                <a:lnTo>
                  <a:pt x="186774" y="16419"/>
                </a:lnTo>
                <a:lnTo>
                  <a:pt x="180702" y="16419"/>
                </a:lnTo>
                <a:lnTo>
                  <a:pt x="180702" y="10347"/>
                </a:lnTo>
                <a:close/>
                <a:moveTo>
                  <a:pt x="193822" y="10347"/>
                </a:moveTo>
                <a:lnTo>
                  <a:pt x="193822" y="16419"/>
                </a:lnTo>
                <a:lnTo>
                  <a:pt x="187750" y="16419"/>
                </a:lnTo>
                <a:lnTo>
                  <a:pt x="187750" y="10347"/>
                </a:lnTo>
                <a:close/>
                <a:moveTo>
                  <a:pt x="200883" y="10347"/>
                </a:moveTo>
                <a:lnTo>
                  <a:pt x="200883" y="16419"/>
                </a:lnTo>
                <a:lnTo>
                  <a:pt x="194810" y="16419"/>
                </a:lnTo>
                <a:lnTo>
                  <a:pt x="194810" y="10347"/>
                </a:lnTo>
                <a:close/>
                <a:moveTo>
                  <a:pt x="207931" y="10347"/>
                </a:moveTo>
                <a:lnTo>
                  <a:pt x="207931" y="16419"/>
                </a:lnTo>
                <a:lnTo>
                  <a:pt x="201859" y="16419"/>
                </a:lnTo>
                <a:lnTo>
                  <a:pt x="201859" y="10347"/>
                </a:lnTo>
                <a:close/>
                <a:moveTo>
                  <a:pt x="214992" y="10347"/>
                </a:moveTo>
                <a:lnTo>
                  <a:pt x="214992" y="16419"/>
                </a:lnTo>
                <a:lnTo>
                  <a:pt x="208919" y="16419"/>
                </a:lnTo>
                <a:lnTo>
                  <a:pt x="208919" y="10347"/>
                </a:lnTo>
                <a:close/>
                <a:moveTo>
                  <a:pt x="222052" y="10347"/>
                </a:moveTo>
                <a:lnTo>
                  <a:pt x="222052" y="16419"/>
                </a:lnTo>
                <a:lnTo>
                  <a:pt x="215968" y="16419"/>
                </a:lnTo>
                <a:lnTo>
                  <a:pt x="215968" y="10347"/>
                </a:lnTo>
                <a:close/>
                <a:moveTo>
                  <a:pt x="229100" y="10347"/>
                </a:moveTo>
                <a:lnTo>
                  <a:pt x="229100" y="16419"/>
                </a:lnTo>
                <a:lnTo>
                  <a:pt x="223028" y="16419"/>
                </a:lnTo>
                <a:lnTo>
                  <a:pt x="223028" y="10347"/>
                </a:lnTo>
                <a:close/>
                <a:moveTo>
                  <a:pt x="236161" y="10347"/>
                </a:moveTo>
                <a:lnTo>
                  <a:pt x="236161" y="16419"/>
                </a:lnTo>
                <a:lnTo>
                  <a:pt x="230077" y="16419"/>
                </a:lnTo>
                <a:lnTo>
                  <a:pt x="230077" y="10347"/>
                </a:lnTo>
                <a:close/>
                <a:moveTo>
                  <a:pt x="243209" y="10347"/>
                </a:moveTo>
                <a:lnTo>
                  <a:pt x="243209" y="16419"/>
                </a:lnTo>
                <a:lnTo>
                  <a:pt x="237137" y="16419"/>
                </a:lnTo>
                <a:lnTo>
                  <a:pt x="237137" y="10347"/>
                </a:lnTo>
                <a:close/>
                <a:moveTo>
                  <a:pt x="250270" y="10347"/>
                </a:moveTo>
                <a:lnTo>
                  <a:pt x="250270" y="16419"/>
                </a:lnTo>
                <a:lnTo>
                  <a:pt x="244198" y="16419"/>
                </a:lnTo>
                <a:lnTo>
                  <a:pt x="244198" y="10347"/>
                </a:lnTo>
                <a:close/>
                <a:moveTo>
                  <a:pt x="257318" y="10347"/>
                </a:moveTo>
                <a:lnTo>
                  <a:pt x="257318" y="16419"/>
                </a:lnTo>
                <a:lnTo>
                  <a:pt x="251246" y="16419"/>
                </a:lnTo>
                <a:lnTo>
                  <a:pt x="251246" y="10347"/>
                </a:lnTo>
                <a:close/>
                <a:moveTo>
                  <a:pt x="264379" y="10347"/>
                </a:moveTo>
                <a:lnTo>
                  <a:pt x="264379" y="16419"/>
                </a:lnTo>
                <a:lnTo>
                  <a:pt x="258306" y="16419"/>
                </a:lnTo>
                <a:lnTo>
                  <a:pt x="258306" y="10347"/>
                </a:lnTo>
                <a:close/>
                <a:moveTo>
                  <a:pt x="271427" y="10347"/>
                </a:moveTo>
                <a:lnTo>
                  <a:pt x="271427" y="16419"/>
                </a:lnTo>
                <a:lnTo>
                  <a:pt x="265355" y="16419"/>
                </a:lnTo>
                <a:lnTo>
                  <a:pt x="265355" y="10347"/>
                </a:lnTo>
                <a:close/>
                <a:moveTo>
                  <a:pt x="278488" y="10347"/>
                </a:moveTo>
                <a:lnTo>
                  <a:pt x="278488" y="16419"/>
                </a:lnTo>
                <a:lnTo>
                  <a:pt x="272415" y="16419"/>
                </a:lnTo>
                <a:lnTo>
                  <a:pt x="272415" y="10347"/>
                </a:lnTo>
                <a:close/>
                <a:moveTo>
                  <a:pt x="17443" y="17408"/>
                </a:moveTo>
                <a:lnTo>
                  <a:pt x="17443" y="23480"/>
                </a:lnTo>
                <a:lnTo>
                  <a:pt x="11371" y="23480"/>
                </a:lnTo>
                <a:lnTo>
                  <a:pt x="11371" y="17408"/>
                </a:lnTo>
                <a:close/>
                <a:moveTo>
                  <a:pt x="24503" y="17408"/>
                </a:moveTo>
                <a:lnTo>
                  <a:pt x="24503" y="23480"/>
                </a:lnTo>
                <a:lnTo>
                  <a:pt x="18431" y="23480"/>
                </a:lnTo>
                <a:lnTo>
                  <a:pt x="18431" y="17408"/>
                </a:lnTo>
                <a:close/>
                <a:moveTo>
                  <a:pt x="31564" y="17408"/>
                </a:moveTo>
                <a:lnTo>
                  <a:pt x="31564" y="23480"/>
                </a:lnTo>
                <a:lnTo>
                  <a:pt x="25492" y="23480"/>
                </a:lnTo>
                <a:lnTo>
                  <a:pt x="25492" y="17408"/>
                </a:lnTo>
                <a:close/>
                <a:moveTo>
                  <a:pt x="38612" y="17408"/>
                </a:moveTo>
                <a:lnTo>
                  <a:pt x="38612" y="23480"/>
                </a:lnTo>
                <a:lnTo>
                  <a:pt x="32540" y="23480"/>
                </a:lnTo>
                <a:lnTo>
                  <a:pt x="32540" y="17408"/>
                </a:lnTo>
                <a:close/>
                <a:moveTo>
                  <a:pt x="45673" y="17408"/>
                </a:moveTo>
                <a:lnTo>
                  <a:pt x="45673" y="23480"/>
                </a:lnTo>
                <a:lnTo>
                  <a:pt x="39601" y="23480"/>
                </a:lnTo>
                <a:lnTo>
                  <a:pt x="39601" y="17408"/>
                </a:lnTo>
                <a:close/>
                <a:moveTo>
                  <a:pt x="52721" y="17408"/>
                </a:moveTo>
                <a:lnTo>
                  <a:pt x="52721" y="23480"/>
                </a:lnTo>
                <a:lnTo>
                  <a:pt x="46649" y="23480"/>
                </a:lnTo>
                <a:lnTo>
                  <a:pt x="46649" y="17408"/>
                </a:lnTo>
                <a:close/>
                <a:moveTo>
                  <a:pt x="59782" y="17408"/>
                </a:moveTo>
                <a:lnTo>
                  <a:pt x="59782" y="23480"/>
                </a:lnTo>
                <a:lnTo>
                  <a:pt x="53709" y="23480"/>
                </a:lnTo>
                <a:lnTo>
                  <a:pt x="53709" y="17408"/>
                </a:lnTo>
                <a:close/>
                <a:moveTo>
                  <a:pt x="66842" y="17408"/>
                </a:moveTo>
                <a:lnTo>
                  <a:pt x="66842" y="23480"/>
                </a:lnTo>
                <a:lnTo>
                  <a:pt x="60758" y="23480"/>
                </a:lnTo>
                <a:lnTo>
                  <a:pt x="60758" y="17408"/>
                </a:lnTo>
                <a:close/>
                <a:moveTo>
                  <a:pt x="73902" y="17408"/>
                </a:moveTo>
                <a:lnTo>
                  <a:pt x="73902" y="23480"/>
                </a:lnTo>
                <a:lnTo>
                  <a:pt x="67818" y="23480"/>
                </a:lnTo>
                <a:lnTo>
                  <a:pt x="67818" y="17408"/>
                </a:lnTo>
                <a:close/>
                <a:moveTo>
                  <a:pt x="80951" y="17408"/>
                </a:moveTo>
                <a:lnTo>
                  <a:pt x="80951" y="23480"/>
                </a:lnTo>
                <a:lnTo>
                  <a:pt x="74879" y="23480"/>
                </a:lnTo>
                <a:lnTo>
                  <a:pt x="74879" y="17408"/>
                </a:lnTo>
                <a:close/>
                <a:moveTo>
                  <a:pt x="88011" y="17408"/>
                </a:moveTo>
                <a:lnTo>
                  <a:pt x="88011" y="23480"/>
                </a:lnTo>
                <a:lnTo>
                  <a:pt x="81927" y="23480"/>
                </a:lnTo>
                <a:lnTo>
                  <a:pt x="81927" y="17408"/>
                </a:lnTo>
                <a:close/>
                <a:moveTo>
                  <a:pt x="95060" y="17408"/>
                </a:moveTo>
                <a:lnTo>
                  <a:pt x="95060" y="23480"/>
                </a:lnTo>
                <a:lnTo>
                  <a:pt x="88988" y="23480"/>
                </a:lnTo>
                <a:lnTo>
                  <a:pt x="88988" y="17408"/>
                </a:lnTo>
                <a:close/>
                <a:moveTo>
                  <a:pt x="102120" y="17408"/>
                </a:moveTo>
                <a:lnTo>
                  <a:pt x="102120" y="23480"/>
                </a:lnTo>
                <a:lnTo>
                  <a:pt x="96036" y="23480"/>
                </a:lnTo>
                <a:lnTo>
                  <a:pt x="96036" y="17408"/>
                </a:lnTo>
                <a:close/>
                <a:moveTo>
                  <a:pt x="109169" y="17408"/>
                </a:moveTo>
                <a:lnTo>
                  <a:pt x="109169" y="23480"/>
                </a:lnTo>
                <a:lnTo>
                  <a:pt x="103097" y="23480"/>
                </a:lnTo>
                <a:lnTo>
                  <a:pt x="103097" y="17408"/>
                </a:lnTo>
                <a:close/>
                <a:moveTo>
                  <a:pt x="116229" y="17408"/>
                </a:moveTo>
                <a:lnTo>
                  <a:pt x="116229" y="23480"/>
                </a:lnTo>
                <a:lnTo>
                  <a:pt x="110157" y="23480"/>
                </a:lnTo>
                <a:lnTo>
                  <a:pt x="110157" y="17408"/>
                </a:lnTo>
                <a:close/>
                <a:moveTo>
                  <a:pt x="123278" y="17408"/>
                </a:moveTo>
                <a:lnTo>
                  <a:pt x="123278" y="23480"/>
                </a:lnTo>
                <a:lnTo>
                  <a:pt x="117205" y="23480"/>
                </a:lnTo>
                <a:lnTo>
                  <a:pt x="117205" y="17408"/>
                </a:lnTo>
                <a:close/>
                <a:moveTo>
                  <a:pt x="130338" y="17408"/>
                </a:moveTo>
                <a:lnTo>
                  <a:pt x="130338" y="23480"/>
                </a:lnTo>
                <a:lnTo>
                  <a:pt x="124254" y="23480"/>
                </a:lnTo>
                <a:lnTo>
                  <a:pt x="124254" y="17408"/>
                </a:lnTo>
                <a:close/>
                <a:moveTo>
                  <a:pt x="137387" y="17408"/>
                </a:moveTo>
                <a:lnTo>
                  <a:pt x="137387" y="23480"/>
                </a:lnTo>
                <a:lnTo>
                  <a:pt x="131314" y="23480"/>
                </a:lnTo>
                <a:lnTo>
                  <a:pt x="131314" y="17408"/>
                </a:lnTo>
                <a:close/>
                <a:moveTo>
                  <a:pt x="144447" y="17408"/>
                </a:moveTo>
                <a:lnTo>
                  <a:pt x="144447" y="23480"/>
                </a:lnTo>
                <a:lnTo>
                  <a:pt x="138375" y="23480"/>
                </a:lnTo>
                <a:lnTo>
                  <a:pt x="138375" y="17408"/>
                </a:lnTo>
                <a:close/>
                <a:moveTo>
                  <a:pt x="151495" y="17408"/>
                </a:moveTo>
                <a:lnTo>
                  <a:pt x="151495" y="23480"/>
                </a:lnTo>
                <a:lnTo>
                  <a:pt x="145423" y="23480"/>
                </a:lnTo>
                <a:lnTo>
                  <a:pt x="145423" y="17408"/>
                </a:lnTo>
                <a:close/>
                <a:moveTo>
                  <a:pt x="158556" y="17408"/>
                </a:moveTo>
                <a:lnTo>
                  <a:pt x="158556" y="23480"/>
                </a:lnTo>
                <a:lnTo>
                  <a:pt x="152484" y="23480"/>
                </a:lnTo>
                <a:lnTo>
                  <a:pt x="152484" y="17408"/>
                </a:lnTo>
                <a:close/>
                <a:moveTo>
                  <a:pt x="165604" y="17408"/>
                </a:moveTo>
                <a:lnTo>
                  <a:pt x="165604" y="23480"/>
                </a:lnTo>
                <a:lnTo>
                  <a:pt x="159532" y="23480"/>
                </a:lnTo>
                <a:lnTo>
                  <a:pt x="159532" y="17408"/>
                </a:lnTo>
                <a:close/>
                <a:moveTo>
                  <a:pt x="172665" y="17408"/>
                </a:moveTo>
                <a:lnTo>
                  <a:pt x="172665" y="23480"/>
                </a:lnTo>
                <a:lnTo>
                  <a:pt x="166581" y="23480"/>
                </a:lnTo>
                <a:lnTo>
                  <a:pt x="166581" y="17408"/>
                </a:lnTo>
                <a:close/>
                <a:moveTo>
                  <a:pt x="179713" y="17408"/>
                </a:moveTo>
                <a:lnTo>
                  <a:pt x="179713" y="23480"/>
                </a:lnTo>
                <a:lnTo>
                  <a:pt x="173641" y="23480"/>
                </a:lnTo>
                <a:lnTo>
                  <a:pt x="173641" y="17408"/>
                </a:lnTo>
                <a:close/>
                <a:moveTo>
                  <a:pt x="186774" y="17408"/>
                </a:moveTo>
                <a:lnTo>
                  <a:pt x="186774" y="23480"/>
                </a:lnTo>
                <a:lnTo>
                  <a:pt x="180702" y="23480"/>
                </a:lnTo>
                <a:lnTo>
                  <a:pt x="180702" y="17408"/>
                </a:lnTo>
                <a:close/>
                <a:moveTo>
                  <a:pt x="193822" y="17408"/>
                </a:moveTo>
                <a:lnTo>
                  <a:pt x="193822" y="23480"/>
                </a:lnTo>
                <a:lnTo>
                  <a:pt x="187750" y="23480"/>
                </a:lnTo>
                <a:lnTo>
                  <a:pt x="187750" y="17408"/>
                </a:lnTo>
                <a:close/>
                <a:moveTo>
                  <a:pt x="200883" y="17408"/>
                </a:moveTo>
                <a:lnTo>
                  <a:pt x="200883" y="23480"/>
                </a:lnTo>
                <a:lnTo>
                  <a:pt x="194810" y="23480"/>
                </a:lnTo>
                <a:lnTo>
                  <a:pt x="194810" y="17408"/>
                </a:lnTo>
                <a:close/>
                <a:moveTo>
                  <a:pt x="207931" y="17408"/>
                </a:moveTo>
                <a:lnTo>
                  <a:pt x="207931" y="23480"/>
                </a:lnTo>
                <a:lnTo>
                  <a:pt x="201859" y="23480"/>
                </a:lnTo>
                <a:lnTo>
                  <a:pt x="201859" y="17408"/>
                </a:lnTo>
                <a:close/>
                <a:moveTo>
                  <a:pt x="214992" y="17408"/>
                </a:moveTo>
                <a:lnTo>
                  <a:pt x="214992" y="23480"/>
                </a:lnTo>
                <a:lnTo>
                  <a:pt x="208919" y="23480"/>
                </a:lnTo>
                <a:lnTo>
                  <a:pt x="208919" y="17408"/>
                </a:lnTo>
                <a:close/>
                <a:moveTo>
                  <a:pt x="222052" y="17408"/>
                </a:moveTo>
                <a:lnTo>
                  <a:pt x="222052" y="23480"/>
                </a:lnTo>
                <a:lnTo>
                  <a:pt x="215968" y="23480"/>
                </a:lnTo>
                <a:lnTo>
                  <a:pt x="215968" y="17408"/>
                </a:lnTo>
                <a:close/>
                <a:moveTo>
                  <a:pt x="229100" y="17408"/>
                </a:moveTo>
                <a:lnTo>
                  <a:pt x="229100" y="23480"/>
                </a:lnTo>
                <a:lnTo>
                  <a:pt x="223028" y="23480"/>
                </a:lnTo>
                <a:lnTo>
                  <a:pt x="223028" y="17408"/>
                </a:lnTo>
                <a:close/>
                <a:moveTo>
                  <a:pt x="236161" y="17408"/>
                </a:moveTo>
                <a:lnTo>
                  <a:pt x="236161" y="23480"/>
                </a:lnTo>
                <a:lnTo>
                  <a:pt x="230077" y="23480"/>
                </a:lnTo>
                <a:lnTo>
                  <a:pt x="230077" y="17408"/>
                </a:lnTo>
                <a:close/>
                <a:moveTo>
                  <a:pt x="243209" y="17408"/>
                </a:moveTo>
                <a:lnTo>
                  <a:pt x="243209" y="23480"/>
                </a:lnTo>
                <a:lnTo>
                  <a:pt x="237137" y="23480"/>
                </a:lnTo>
                <a:lnTo>
                  <a:pt x="237137" y="17408"/>
                </a:lnTo>
                <a:close/>
                <a:moveTo>
                  <a:pt x="250270" y="17408"/>
                </a:moveTo>
                <a:lnTo>
                  <a:pt x="250270" y="23480"/>
                </a:lnTo>
                <a:lnTo>
                  <a:pt x="244198" y="23480"/>
                </a:lnTo>
                <a:lnTo>
                  <a:pt x="244198" y="17408"/>
                </a:lnTo>
                <a:close/>
                <a:moveTo>
                  <a:pt x="257318" y="17408"/>
                </a:moveTo>
                <a:lnTo>
                  <a:pt x="257318" y="23480"/>
                </a:lnTo>
                <a:lnTo>
                  <a:pt x="251246" y="23480"/>
                </a:lnTo>
                <a:lnTo>
                  <a:pt x="251246" y="17408"/>
                </a:lnTo>
                <a:close/>
                <a:moveTo>
                  <a:pt x="264379" y="17408"/>
                </a:moveTo>
                <a:lnTo>
                  <a:pt x="264379" y="23480"/>
                </a:lnTo>
                <a:lnTo>
                  <a:pt x="258306" y="23480"/>
                </a:lnTo>
                <a:lnTo>
                  <a:pt x="258306" y="17408"/>
                </a:lnTo>
                <a:close/>
                <a:moveTo>
                  <a:pt x="271427" y="17408"/>
                </a:moveTo>
                <a:lnTo>
                  <a:pt x="271427" y="23480"/>
                </a:lnTo>
                <a:lnTo>
                  <a:pt x="265355" y="23480"/>
                </a:lnTo>
                <a:lnTo>
                  <a:pt x="265355" y="17408"/>
                </a:lnTo>
                <a:close/>
                <a:moveTo>
                  <a:pt x="278488" y="17408"/>
                </a:moveTo>
                <a:lnTo>
                  <a:pt x="278488" y="23480"/>
                </a:lnTo>
                <a:lnTo>
                  <a:pt x="272415" y="23480"/>
                </a:lnTo>
                <a:lnTo>
                  <a:pt x="272415" y="17408"/>
                </a:lnTo>
                <a:close/>
                <a:moveTo>
                  <a:pt x="17443" y="24456"/>
                </a:moveTo>
                <a:lnTo>
                  <a:pt x="17443" y="30528"/>
                </a:lnTo>
                <a:lnTo>
                  <a:pt x="11371" y="30528"/>
                </a:lnTo>
                <a:lnTo>
                  <a:pt x="11371" y="24456"/>
                </a:lnTo>
                <a:close/>
                <a:moveTo>
                  <a:pt x="24503" y="24456"/>
                </a:moveTo>
                <a:lnTo>
                  <a:pt x="24503" y="30528"/>
                </a:lnTo>
                <a:lnTo>
                  <a:pt x="18431" y="30528"/>
                </a:lnTo>
                <a:lnTo>
                  <a:pt x="18431" y="24456"/>
                </a:lnTo>
                <a:close/>
                <a:moveTo>
                  <a:pt x="31564" y="24456"/>
                </a:moveTo>
                <a:lnTo>
                  <a:pt x="31564" y="30528"/>
                </a:lnTo>
                <a:lnTo>
                  <a:pt x="25492" y="30528"/>
                </a:lnTo>
                <a:lnTo>
                  <a:pt x="25492" y="24456"/>
                </a:lnTo>
                <a:close/>
                <a:moveTo>
                  <a:pt x="38612" y="24456"/>
                </a:moveTo>
                <a:lnTo>
                  <a:pt x="38612" y="30528"/>
                </a:lnTo>
                <a:lnTo>
                  <a:pt x="32540" y="30528"/>
                </a:lnTo>
                <a:lnTo>
                  <a:pt x="32540" y="24456"/>
                </a:lnTo>
                <a:close/>
                <a:moveTo>
                  <a:pt x="45673" y="24456"/>
                </a:moveTo>
                <a:lnTo>
                  <a:pt x="45673" y="30528"/>
                </a:lnTo>
                <a:lnTo>
                  <a:pt x="39601" y="30528"/>
                </a:lnTo>
                <a:lnTo>
                  <a:pt x="39601" y="24456"/>
                </a:lnTo>
                <a:close/>
                <a:moveTo>
                  <a:pt x="52721" y="24456"/>
                </a:moveTo>
                <a:lnTo>
                  <a:pt x="52721" y="30528"/>
                </a:lnTo>
                <a:lnTo>
                  <a:pt x="46649" y="30528"/>
                </a:lnTo>
                <a:lnTo>
                  <a:pt x="46649" y="24456"/>
                </a:lnTo>
                <a:close/>
                <a:moveTo>
                  <a:pt x="59782" y="24456"/>
                </a:moveTo>
                <a:lnTo>
                  <a:pt x="59782" y="30528"/>
                </a:lnTo>
                <a:lnTo>
                  <a:pt x="53709" y="30528"/>
                </a:lnTo>
                <a:lnTo>
                  <a:pt x="53709" y="24456"/>
                </a:lnTo>
                <a:close/>
                <a:moveTo>
                  <a:pt x="88011" y="24456"/>
                </a:moveTo>
                <a:lnTo>
                  <a:pt x="88011" y="30528"/>
                </a:lnTo>
                <a:lnTo>
                  <a:pt x="81927" y="30528"/>
                </a:lnTo>
                <a:lnTo>
                  <a:pt x="81927" y="24456"/>
                </a:lnTo>
                <a:close/>
                <a:moveTo>
                  <a:pt x="95060" y="24456"/>
                </a:moveTo>
                <a:lnTo>
                  <a:pt x="95060" y="30528"/>
                </a:lnTo>
                <a:lnTo>
                  <a:pt x="88988" y="30528"/>
                </a:lnTo>
                <a:lnTo>
                  <a:pt x="88988" y="24456"/>
                </a:lnTo>
                <a:close/>
                <a:moveTo>
                  <a:pt x="123278" y="24456"/>
                </a:moveTo>
                <a:lnTo>
                  <a:pt x="123278" y="30528"/>
                </a:lnTo>
                <a:lnTo>
                  <a:pt x="117205" y="30528"/>
                </a:lnTo>
                <a:lnTo>
                  <a:pt x="117205" y="24456"/>
                </a:lnTo>
                <a:close/>
                <a:moveTo>
                  <a:pt x="130338" y="24456"/>
                </a:moveTo>
                <a:lnTo>
                  <a:pt x="130338" y="30528"/>
                </a:lnTo>
                <a:lnTo>
                  <a:pt x="124254" y="30528"/>
                </a:lnTo>
                <a:lnTo>
                  <a:pt x="124254" y="24456"/>
                </a:lnTo>
                <a:close/>
                <a:moveTo>
                  <a:pt x="144447" y="24456"/>
                </a:moveTo>
                <a:lnTo>
                  <a:pt x="144447" y="30528"/>
                </a:lnTo>
                <a:lnTo>
                  <a:pt x="138375" y="30528"/>
                </a:lnTo>
                <a:lnTo>
                  <a:pt x="138375" y="24456"/>
                </a:lnTo>
                <a:close/>
                <a:moveTo>
                  <a:pt x="151495" y="24456"/>
                </a:moveTo>
                <a:lnTo>
                  <a:pt x="151495" y="30528"/>
                </a:lnTo>
                <a:lnTo>
                  <a:pt x="145423" y="30528"/>
                </a:lnTo>
                <a:lnTo>
                  <a:pt x="145423" y="24456"/>
                </a:lnTo>
                <a:close/>
                <a:moveTo>
                  <a:pt x="158556" y="24456"/>
                </a:moveTo>
                <a:lnTo>
                  <a:pt x="158556" y="30528"/>
                </a:lnTo>
                <a:lnTo>
                  <a:pt x="152484" y="30528"/>
                </a:lnTo>
                <a:lnTo>
                  <a:pt x="152484" y="24456"/>
                </a:lnTo>
                <a:close/>
                <a:moveTo>
                  <a:pt x="165604" y="24456"/>
                </a:moveTo>
                <a:lnTo>
                  <a:pt x="165604" y="30528"/>
                </a:lnTo>
                <a:lnTo>
                  <a:pt x="159532" y="30528"/>
                </a:lnTo>
                <a:lnTo>
                  <a:pt x="159532" y="24456"/>
                </a:lnTo>
                <a:close/>
                <a:moveTo>
                  <a:pt x="172665" y="24456"/>
                </a:moveTo>
                <a:lnTo>
                  <a:pt x="172665" y="30528"/>
                </a:lnTo>
                <a:lnTo>
                  <a:pt x="166581" y="30528"/>
                </a:lnTo>
                <a:lnTo>
                  <a:pt x="166581" y="24456"/>
                </a:lnTo>
                <a:close/>
                <a:moveTo>
                  <a:pt x="179713" y="24456"/>
                </a:moveTo>
                <a:lnTo>
                  <a:pt x="179713" y="30528"/>
                </a:lnTo>
                <a:lnTo>
                  <a:pt x="173641" y="30528"/>
                </a:lnTo>
                <a:lnTo>
                  <a:pt x="173641" y="24456"/>
                </a:lnTo>
                <a:close/>
                <a:moveTo>
                  <a:pt x="186774" y="24456"/>
                </a:moveTo>
                <a:lnTo>
                  <a:pt x="186774" y="30528"/>
                </a:lnTo>
                <a:lnTo>
                  <a:pt x="180702" y="30528"/>
                </a:lnTo>
                <a:lnTo>
                  <a:pt x="180702" y="24456"/>
                </a:lnTo>
                <a:close/>
                <a:moveTo>
                  <a:pt x="193822" y="24456"/>
                </a:moveTo>
                <a:lnTo>
                  <a:pt x="193822" y="30528"/>
                </a:lnTo>
                <a:lnTo>
                  <a:pt x="187750" y="30528"/>
                </a:lnTo>
                <a:lnTo>
                  <a:pt x="187750" y="24456"/>
                </a:lnTo>
                <a:close/>
                <a:moveTo>
                  <a:pt x="200883" y="24456"/>
                </a:moveTo>
                <a:lnTo>
                  <a:pt x="200883" y="30528"/>
                </a:lnTo>
                <a:lnTo>
                  <a:pt x="194810" y="30528"/>
                </a:lnTo>
                <a:lnTo>
                  <a:pt x="194810" y="24456"/>
                </a:lnTo>
                <a:close/>
                <a:moveTo>
                  <a:pt x="207931" y="24456"/>
                </a:moveTo>
                <a:lnTo>
                  <a:pt x="207931" y="30528"/>
                </a:lnTo>
                <a:lnTo>
                  <a:pt x="201859" y="30528"/>
                </a:lnTo>
                <a:lnTo>
                  <a:pt x="201859" y="24456"/>
                </a:lnTo>
                <a:close/>
                <a:moveTo>
                  <a:pt x="214992" y="24456"/>
                </a:moveTo>
                <a:lnTo>
                  <a:pt x="214992" y="30528"/>
                </a:lnTo>
                <a:lnTo>
                  <a:pt x="208919" y="30528"/>
                </a:lnTo>
                <a:lnTo>
                  <a:pt x="208919" y="24456"/>
                </a:lnTo>
                <a:close/>
                <a:moveTo>
                  <a:pt x="222052" y="24456"/>
                </a:moveTo>
                <a:lnTo>
                  <a:pt x="222052" y="30528"/>
                </a:lnTo>
                <a:lnTo>
                  <a:pt x="215968" y="30528"/>
                </a:lnTo>
                <a:lnTo>
                  <a:pt x="215968" y="24456"/>
                </a:lnTo>
                <a:close/>
                <a:moveTo>
                  <a:pt x="229100" y="24456"/>
                </a:moveTo>
                <a:lnTo>
                  <a:pt x="229100" y="30528"/>
                </a:lnTo>
                <a:lnTo>
                  <a:pt x="223028" y="30528"/>
                </a:lnTo>
                <a:lnTo>
                  <a:pt x="223028" y="24456"/>
                </a:lnTo>
                <a:close/>
                <a:moveTo>
                  <a:pt x="236161" y="24456"/>
                </a:moveTo>
                <a:lnTo>
                  <a:pt x="236161" y="30528"/>
                </a:lnTo>
                <a:lnTo>
                  <a:pt x="230077" y="30528"/>
                </a:lnTo>
                <a:lnTo>
                  <a:pt x="230077" y="24456"/>
                </a:lnTo>
                <a:close/>
                <a:moveTo>
                  <a:pt x="243209" y="24456"/>
                </a:moveTo>
                <a:lnTo>
                  <a:pt x="243209" y="30528"/>
                </a:lnTo>
                <a:lnTo>
                  <a:pt x="237137" y="30528"/>
                </a:lnTo>
                <a:lnTo>
                  <a:pt x="237137" y="24456"/>
                </a:lnTo>
                <a:close/>
                <a:moveTo>
                  <a:pt x="250270" y="24456"/>
                </a:moveTo>
                <a:lnTo>
                  <a:pt x="250270" y="30528"/>
                </a:lnTo>
                <a:lnTo>
                  <a:pt x="244198" y="30528"/>
                </a:lnTo>
                <a:lnTo>
                  <a:pt x="244198" y="24456"/>
                </a:lnTo>
                <a:close/>
                <a:moveTo>
                  <a:pt x="257318" y="24456"/>
                </a:moveTo>
                <a:lnTo>
                  <a:pt x="257318" y="30528"/>
                </a:lnTo>
                <a:lnTo>
                  <a:pt x="251246" y="30528"/>
                </a:lnTo>
                <a:lnTo>
                  <a:pt x="251246" y="24456"/>
                </a:lnTo>
                <a:close/>
                <a:moveTo>
                  <a:pt x="264379" y="24456"/>
                </a:moveTo>
                <a:lnTo>
                  <a:pt x="264379" y="30528"/>
                </a:lnTo>
                <a:lnTo>
                  <a:pt x="258306" y="30528"/>
                </a:lnTo>
                <a:lnTo>
                  <a:pt x="258306" y="24456"/>
                </a:lnTo>
                <a:close/>
                <a:moveTo>
                  <a:pt x="271427" y="24456"/>
                </a:moveTo>
                <a:lnTo>
                  <a:pt x="271427" y="30528"/>
                </a:lnTo>
                <a:lnTo>
                  <a:pt x="265355" y="30528"/>
                </a:lnTo>
                <a:lnTo>
                  <a:pt x="265355" y="24456"/>
                </a:lnTo>
                <a:close/>
                <a:moveTo>
                  <a:pt x="278488" y="24456"/>
                </a:moveTo>
                <a:lnTo>
                  <a:pt x="278488" y="30528"/>
                </a:lnTo>
                <a:lnTo>
                  <a:pt x="272415" y="30528"/>
                </a:lnTo>
                <a:lnTo>
                  <a:pt x="272415" y="24456"/>
                </a:lnTo>
                <a:close/>
                <a:moveTo>
                  <a:pt x="66842" y="24456"/>
                </a:moveTo>
                <a:lnTo>
                  <a:pt x="66842" y="30540"/>
                </a:lnTo>
                <a:lnTo>
                  <a:pt x="60758" y="30540"/>
                </a:lnTo>
                <a:lnTo>
                  <a:pt x="60758" y="24456"/>
                </a:lnTo>
                <a:close/>
                <a:moveTo>
                  <a:pt x="73902" y="24456"/>
                </a:moveTo>
                <a:lnTo>
                  <a:pt x="73902" y="30540"/>
                </a:lnTo>
                <a:lnTo>
                  <a:pt x="67818" y="30540"/>
                </a:lnTo>
                <a:lnTo>
                  <a:pt x="67818" y="24456"/>
                </a:lnTo>
                <a:close/>
                <a:moveTo>
                  <a:pt x="80951" y="24456"/>
                </a:moveTo>
                <a:lnTo>
                  <a:pt x="80951" y="30540"/>
                </a:lnTo>
                <a:lnTo>
                  <a:pt x="74879" y="30540"/>
                </a:lnTo>
                <a:lnTo>
                  <a:pt x="74879" y="24456"/>
                </a:lnTo>
                <a:close/>
                <a:moveTo>
                  <a:pt x="96036" y="24456"/>
                </a:moveTo>
                <a:lnTo>
                  <a:pt x="102120" y="24468"/>
                </a:lnTo>
                <a:lnTo>
                  <a:pt x="102120" y="30540"/>
                </a:lnTo>
                <a:lnTo>
                  <a:pt x="96036" y="30540"/>
                </a:lnTo>
                <a:lnTo>
                  <a:pt x="96036" y="24456"/>
                </a:lnTo>
                <a:close/>
                <a:moveTo>
                  <a:pt x="103097" y="24456"/>
                </a:moveTo>
                <a:lnTo>
                  <a:pt x="109169" y="24468"/>
                </a:lnTo>
                <a:lnTo>
                  <a:pt x="109169" y="30540"/>
                </a:lnTo>
                <a:lnTo>
                  <a:pt x="103097" y="30540"/>
                </a:lnTo>
                <a:lnTo>
                  <a:pt x="103097" y="24456"/>
                </a:lnTo>
                <a:close/>
                <a:moveTo>
                  <a:pt x="110157" y="24456"/>
                </a:moveTo>
                <a:lnTo>
                  <a:pt x="116229" y="24468"/>
                </a:lnTo>
                <a:lnTo>
                  <a:pt x="116229" y="30540"/>
                </a:lnTo>
                <a:lnTo>
                  <a:pt x="110157" y="30540"/>
                </a:lnTo>
                <a:lnTo>
                  <a:pt x="110157" y="24456"/>
                </a:lnTo>
                <a:close/>
                <a:moveTo>
                  <a:pt x="131314" y="24456"/>
                </a:moveTo>
                <a:lnTo>
                  <a:pt x="137387" y="24468"/>
                </a:lnTo>
                <a:lnTo>
                  <a:pt x="137387" y="30540"/>
                </a:lnTo>
                <a:lnTo>
                  <a:pt x="131314" y="30540"/>
                </a:lnTo>
                <a:lnTo>
                  <a:pt x="131314" y="24456"/>
                </a:lnTo>
                <a:close/>
                <a:moveTo>
                  <a:pt x="17443" y="31516"/>
                </a:moveTo>
                <a:lnTo>
                  <a:pt x="17443" y="37589"/>
                </a:lnTo>
                <a:lnTo>
                  <a:pt x="11371" y="37589"/>
                </a:lnTo>
                <a:lnTo>
                  <a:pt x="11371" y="31516"/>
                </a:lnTo>
                <a:close/>
                <a:moveTo>
                  <a:pt x="24503" y="31516"/>
                </a:moveTo>
                <a:lnTo>
                  <a:pt x="24503" y="37589"/>
                </a:lnTo>
                <a:lnTo>
                  <a:pt x="18431" y="37589"/>
                </a:lnTo>
                <a:lnTo>
                  <a:pt x="18431" y="31516"/>
                </a:lnTo>
                <a:close/>
                <a:moveTo>
                  <a:pt x="31564" y="31516"/>
                </a:moveTo>
                <a:lnTo>
                  <a:pt x="31564" y="37589"/>
                </a:lnTo>
                <a:lnTo>
                  <a:pt x="25492" y="37589"/>
                </a:lnTo>
                <a:lnTo>
                  <a:pt x="25492" y="31516"/>
                </a:lnTo>
                <a:close/>
                <a:moveTo>
                  <a:pt x="38612" y="31516"/>
                </a:moveTo>
                <a:lnTo>
                  <a:pt x="38612" y="37589"/>
                </a:lnTo>
                <a:lnTo>
                  <a:pt x="32540" y="37589"/>
                </a:lnTo>
                <a:lnTo>
                  <a:pt x="32540" y="31516"/>
                </a:lnTo>
                <a:close/>
                <a:moveTo>
                  <a:pt x="45673" y="31516"/>
                </a:moveTo>
                <a:lnTo>
                  <a:pt x="45673" y="37589"/>
                </a:lnTo>
                <a:lnTo>
                  <a:pt x="39601" y="37589"/>
                </a:lnTo>
                <a:lnTo>
                  <a:pt x="39601" y="31516"/>
                </a:lnTo>
                <a:close/>
                <a:moveTo>
                  <a:pt x="52721" y="31516"/>
                </a:moveTo>
                <a:lnTo>
                  <a:pt x="52721" y="37589"/>
                </a:lnTo>
                <a:lnTo>
                  <a:pt x="46649" y="37589"/>
                </a:lnTo>
                <a:lnTo>
                  <a:pt x="46649" y="31516"/>
                </a:lnTo>
                <a:close/>
                <a:moveTo>
                  <a:pt x="59782" y="31516"/>
                </a:moveTo>
                <a:lnTo>
                  <a:pt x="59782" y="37589"/>
                </a:lnTo>
                <a:lnTo>
                  <a:pt x="53709" y="37589"/>
                </a:lnTo>
                <a:lnTo>
                  <a:pt x="53709" y="31516"/>
                </a:lnTo>
                <a:close/>
                <a:moveTo>
                  <a:pt x="66842" y="31516"/>
                </a:moveTo>
                <a:lnTo>
                  <a:pt x="66842" y="37589"/>
                </a:lnTo>
                <a:lnTo>
                  <a:pt x="60758" y="37589"/>
                </a:lnTo>
                <a:lnTo>
                  <a:pt x="60758" y="31516"/>
                </a:lnTo>
                <a:close/>
                <a:moveTo>
                  <a:pt x="73902" y="31516"/>
                </a:moveTo>
                <a:lnTo>
                  <a:pt x="73902" y="37589"/>
                </a:lnTo>
                <a:lnTo>
                  <a:pt x="67818" y="37589"/>
                </a:lnTo>
                <a:lnTo>
                  <a:pt x="67818" y="31516"/>
                </a:lnTo>
                <a:close/>
                <a:moveTo>
                  <a:pt x="80951" y="31516"/>
                </a:moveTo>
                <a:lnTo>
                  <a:pt x="80951" y="37589"/>
                </a:lnTo>
                <a:lnTo>
                  <a:pt x="74879" y="37589"/>
                </a:lnTo>
                <a:lnTo>
                  <a:pt x="74879" y="31516"/>
                </a:lnTo>
                <a:close/>
                <a:moveTo>
                  <a:pt x="88011" y="31516"/>
                </a:moveTo>
                <a:lnTo>
                  <a:pt x="88011" y="37589"/>
                </a:lnTo>
                <a:lnTo>
                  <a:pt x="81927" y="37589"/>
                </a:lnTo>
                <a:lnTo>
                  <a:pt x="81927" y="31516"/>
                </a:lnTo>
                <a:close/>
                <a:moveTo>
                  <a:pt x="95060" y="31516"/>
                </a:moveTo>
                <a:lnTo>
                  <a:pt x="95060" y="37589"/>
                </a:lnTo>
                <a:lnTo>
                  <a:pt x="88988" y="37589"/>
                </a:lnTo>
                <a:lnTo>
                  <a:pt x="88988" y="31516"/>
                </a:lnTo>
                <a:close/>
                <a:moveTo>
                  <a:pt x="102120" y="31516"/>
                </a:moveTo>
                <a:lnTo>
                  <a:pt x="102120" y="37589"/>
                </a:lnTo>
                <a:lnTo>
                  <a:pt x="96036" y="37589"/>
                </a:lnTo>
                <a:lnTo>
                  <a:pt x="96036" y="31516"/>
                </a:lnTo>
                <a:close/>
                <a:moveTo>
                  <a:pt x="109169" y="31516"/>
                </a:moveTo>
                <a:lnTo>
                  <a:pt x="109169" y="37589"/>
                </a:lnTo>
                <a:lnTo>
                  <a:pt x="103097" y="37589"/>
                </a:lnTo>
                <a:lnTo>
                  <a:pt x="103097" y="31516"/>
                </a:lnTo>
                <a:close/>
                <a:moveTo>
                  <a:pt x="116229" y="31516"/>
                </a:moveTo>
                <a:lnTo>
                  <a:pt x="116229" y="37589"/>
                </a:lnTo>
                <a:lnTo>
                  <a:pt x="110157" y="37589"/>
                </a:lnTo>
                <a:lnTo>
                  <a:pt x="110157" y="31516"/>
                </a:lnTo>
                <a:close/>
                <a:moveTo>
                  <a:pt x="123278" y="31516"/>
                </a:moveTo>
                <a:lnTo>
                  <a:pt x="123278" y="37589"/>
                </a:lnTo>
                <a:lnTo>
                  <a:pt x="117205" y="37589"/>
                </a:lnTo>
                <a:lnTo>
                  <a:pt x="117205" y="31516"/>
                </a:lnTo>
                <a:close/>
                <a:moveTo>
                  <a:pt x="130338" y="31516"/>
                </a:moveTo>
                <a:lnTo>
                  <a:pt x="130338" y="37589"/>
                </a:lnTo>
                <a:lnTo>
                  <a:pt x="124254" y="37589"/>
                </a:lnTo>
                <a:lnTo>
                  <a:pt x="124254" y="31516"/>
                </a:lnTo>
                <a:close/>
                <a:moveTo>
                  <a:pt x="137387" y="31516"/>
                </a:moveTo>
                <a:lnTo>
                  <a:pt x="137387" y="37589"/>
                </a:lnTo>
                <a:lnTo>
                  <a:pt x="131314" y="37589"/>
                </a:lnTo>
                <a:lnTo>
                  <a:pt x="131314" y="31516"/>
                </a:lnTo>
                <a:close/>
                <a:moveTo>
                  <a:pt x="144447" y="31516"/>
                </a:moveTo>
                <a:lnTo>
                  <a:pt x="144447" y="37589"/>
                </a:lnTo>
                <a:lnTo>
                  <a:pt x="138375" y="37589"/>
                </a:lnTo>
                <a:lnTo>
                  <a:pt x="138375" y="31516"/>
                </a:lnTo>
                <a:close/>
                <a:moveTo>
                  <a:pt x="151495" y="31516"/>
                </a:moveTo>
                <a:lnTo>
                  <a:pt x="151495" y="37589"/>
                </a:lnTo>
                <a:lnTo>
                  <a:pt x="145423" y="37589"/>
                </a:lnTo>
                <a:lnTo>
                  <a:pt x="145423" y="31516"/>
                </a:lnTo>
                <a:close/>
                <a:moveTo>
                  <a:pt x="158556" y="31516"/>
                </a:moveTo>
                <a:lnTo>
                  <a:pt x="158556" y="37589"/>
                </a:lnTo>
                <a:lnTo>
                  <a:pt x="152484" y="37589"/>
                </a:lnTo>
                <a:lnTo>
                  <a:pt x="152484" y="31516"/>
                </a:lnTo>
                <a:close/>
                <a:moveTo>
                  <a:pt x="165604" y="31516"/>
                </a:moveTo>
                <a:lnTo>
                  <a:pt x="165604" y="37589"/>
                </a:lnTo>
                <a:lnTo>
                  <a:pt x="159532" y="37589"/>
                </a:lnTo>
                <a:lnTo>
                  <a:pt x="159532" y="31516"/>
                </a:lnTo>
                <a:close/>
                <a:moveTo>
                  <a:pt x="172665" y="31516"/>
                </a:moveTo>
                <a:lnTo>
                  <a:pt x="172665" y="37589"/>
                </a:lnTo>
                <a:lnTo>
                  <a:pt x="166581" y="37589"/>
                </a:lnTo>
                <a:lnTo>
                  <a:pt x="166581" y="31516"/>
                </a:lnTo>
                <a:close/>
                <a:moveTo>
                  <a:pt x="179713" y="31516"/>
                </a:moveTo>
                <a:lnTo>
                  <a:pt x="179713" y="37589"/>
                </a:lnTo>
                <a:lnTo>
                  <a:pt x="173641" y="37589"/>
                </a:lnTo>
                <a:lnTo>
                  <a:pt x="173641" y="31516"/>
                </a:lnTo>
                <a:close/>
                <a:moveTo>
                  <a:pt x="186774" y="31516"/>
                </a:moveTo>
                <a:lnTo>
                  <a:pt x="186774" y="37589"/>
                </a:lnTo>
                <a:lnTo>
                  <a:pt x="180702" y="37589"/>
                </a:lnTo>
                <a:lnTo>
                  <a:pt x="180702" y="31516"/>
                </a:lnTo>
                <a:close/>
                <a:moveTo>
                  <a:pt x="193822" y="31516"/>
                </a:moveTo>
                <a:lnTo>
                  <a:pt x="193822" y="37589"/>
                </a:lnTo>
                <a:lnTo>
                  <a:pt x="187750" y="37589"/>
                </a:lnTo>
                <a:lnTo>
                  <a:pt x="187750" y="31516"/>
                </a:lnTo>
                <a:close/>
                <a:moveTo>
                  <a:pt x="200883" y="31516"/>
                </a:moveTo>
                <a:lnTo>
                  <a:pt x="200883" y="37589"/>
                </a:lnTo>
                <a:lnTo>
                  <a:pt x="194810" y="37589"/>
                </a:lnTo>
                <a:lnTo>
                  <a:pt x="194810" y="31516"/>
                </a:lnTo>
                <a:close/>
                <a:moveTo>
                  <a:pt x="207931" y="31516"/>
                </a:moveTo>
                <a:lnTo>
                  <a:pt x="207931" y="37589"/>
                </a:lnTo>
                <a:lnTo>
                  <a:pt x="201859" y="37589"/>
                </a:lnTo>
                <a:lnTo>
                  <a:pt x="201859" y="31516"/>
                </a:lnTo>
                <a:close/>
                <a:moveTo>
                  <a:pt x="214992" y="31516"/>
                </a:moveTo>
                <a:lnTo>
                  <a:pt x="214992" y="37589"/>
                </a:lnTo>
                <a:lnTo>
                  <a:pt x="208919" y="37589"/>
                </a:lnTo>
                <a:lnTo>
                  <a:pt x="208919" y="31516"/>
                </a:lnTo>
                <a:close/>
                <a:moveTo>
                  <a:pt x="222052" y="31516"/>
                </a:moveTo>
                <a:lnTo>
                  <a:pt x="222052" y="37589"/>
                </a:lnTo>
                <a:lnTo>
                  <a:pt x="215968" y="37589"/>
                </a:lnTo>
                <a:lnTo>
                  <a:pt x="215968" y="31516"/>
                </a:lnTo>
                <a:close/>
                <a:moveTo>
                  <a:pt x="229100" y="31516"/>
                </a:moveTo>
                <a:lnTo>
                  <a:pt x="229100" y="37589"/>
                </a:lnTo>
                <a:lnTo>
                  <a:pt x="223028" y="37589"/>
                </a:lnTo>
                <a:lnTo>
                  <a:pt x="223028" y="31516"/>
                </a:lnTo>
                <a:close/>
                <a:moveTo>
                  <a:pt x="236161" y="31516"/>
                </a:moveTo>
                <a:lnTo>
                  <a:pt x="236161" y="37589"/>
                </a:lnTo>
                <a:lnTo>
                  <a:pt x="230077" y="37589"/>
                </a:lnTo>
                <a:lnTo>
                  <a:pt x="230077" y="31516"/>
                </a:lnTo>
                <a:close/>
                <a:moveTo>
                  <a:pt x="243209" y="31516"/>
                </a:moveTo>
                <a:lnTo>
                  <a:pt x="243209" y="37589"/>
                </a:lnTo>
                <a:lnTo>
                  <a:pt x="237137" y="37589"/>
                </a:lnTo>
                <a:lnTo>
                  <a:pt x="237137" y="31516"/>
                </a:lnTo>
                <a:close/>
                <a:moveTo>
                  <a:pt x="250270" y="31516"/>
                </a:moveTo>
                <a:lnTo>
                  <a:pt x="250270" y="37589"/>
                </a:lnTo>
                <a:lnTo>
                  <a:pt x="244198" y="37589"/>
                </a:lnTo>
                <a:lnTo>
                  <a:pt x="244198" y="31516"/>
                </a:lnTo>
                <a:close/>
                <a:moveTo>
                  <a:pt x="257318" y="31516"/>
                </a:moveTo>
                <a:lnTo>
                  <a:pt x="257318" y="37589"/>
                </a:lnTo>
                <a:lnTo>
                  <a:pt x="251246" y="37589"/>
                </a:lnTo>
                <a:lnTo>
                  <a:pt x="251246" y="31516"/>
                </a:lnTo>
                <a:close/>
                <a:moveTo>
                  <a:pt x="264379" y="31516"/>
                </a:moveTo>
                <a:lnTo>
                  <a:pt x="264379" y="37589"/>
                </a:lnTo>
                <a:lnTo>
                  <a:pt x="258306" y="37589"/>
                </a:lnTo>
                <a:lnTo>
                  <a:pt x="258306" y="31516"/>
                </a:lnTo>
                <a:close/>
                <a:moveTo>
                  <a:pt x="271427" y="31516"/>
                </a:moveTo>
                <a:lnTo>
                  <a:pt x="271427" y="37589"/>
                </a:lnTo>
                <a:lnTo>
                  <a:pt x="265355" y="37589"/>
                </a:lnTo>
                <a:lnTo>
                  <a:pt x="265355" y="31516"/>
                </a:lnTo>
                <a:close/>
                <a:moveTo>
                  <a:pt x="278488" y="31516"/>
                </a:moveTo>
                <a:lnTo>
                  <a:pt x="278488" y="37589"/>
                </a:lnTo>
                <a:lnTo>
                  <a:pt x="272415" y="37589"/>
                </a:lnTo>
                <a:lnTo>
                  <a:pt x="272415" y="31516"/>
                </a:lnTo>
                <a:close/>
                <a:moveTo>
                  <a:pt x="17443" y="38565"/>
                </a:moveTo>
                <a:lnTo>
                  <a:pt x="17443" y="44637"/>
                </a:lnTo>
                <a:lnTo>
                  <a:pt x="11371" y="44637"/>
                </a:lnTo>
                <a:lnTo>
                  <a:pt x="11371" y="38565"/>
                </a:lnTo>
                <a:close/>
                <a:moveTo>
                  <a:pt x="24503" y="38565"/>
                </a:moveTo>
                <a:lnTo>
                  <a:pt x="24503" y="44637"/>
                </a:lnTo>
                <a:lnTo>
                  <a:pt x="18431" y="44637"/>
                </a:lnTo>
                <a:lnTo>
                  <a:pt x="18431" y="38565"/>
                </a:lnTo>
                <a:close/>
                <a:moveTo>
                  <a:pt x="31564" y="38565"/>
                </a:moveTo>
                <a:lnTo>
                  <a:pt x="31564" y="44637"/>
                </a:lnTo>
                <a:lnTo>
                  <a:pt x="25492" y="44637"/>
                </a:lnTo>
                <a:lnTo>
                  <a:pt x="25492" y="38565"/>
                </a:lnTo>
                <a:close/>
                <a:moveTo>
                  <a:pt x="38612" y="38565"/>
                </a:moveTo>
                <a:lnTo>
                  <a:pt x="38612" y="44637"/>
                </a:lnTo>
                <a:lnTo>
                  <a:pt x="32540" y="44637"/>
                </a:lnTo>
                <a:lnTo>
                  <a:pt x="32540" y="38565"/>
                </a:lnTo>
                <a:close/>
                <a:moveTo>
                  <a:pt x="45673" y="38565"/>
                </a:moveTo>
                <a:lnTo>
                  <a:pt x="45673" y="44637"/>
                </a:lnTo>
                <a:lnTo>
                  <a:pt x="39601" y="44637"/>
                </a:lnTo>
                <a:lnTo>
                  <a:pt x="39601" y="38565"/>
                </a:lnTo>
                <a:close/>
                <a:moveTo>
                  <a:pt x="52721" y="38565"/>
                </a:moveTo>
                <a:lnTo>
                  <a:pt x="52721" y="44637"/>
                </a:lnTo>
                <a:lnTo>
                  <a:pt x="46649" y="44637"/>
                </a:lnTo>
                <a:lnTo>
                  <a:pt x="46649" y="38565"/>
                </a:lnTo>
                <a:close/>
                <a:moveTo>
                  <a:pt x="59782" y="38565"/>
                </a:moveTo>
                <a:lnTo>
                  <a:pt x="59782" y="44637"/>
                </a:lnTo>
                <a:lnTo>
                  <a:pt x="53709" y="44637"/>
                </a:lnTo>
                <a:lnTo>
                  <a:pt x="53709" y="38565"/>
                </a:lnTo>
                <a:close/>
                <a:moveTo>
                  <a:pt x="88011" y="38565"/>
                </a:moveTo>
                <a:lnTo>
                  <a:pt x="88011" y="44637"/>
                </a:lnTo>
                <a:lnTo>
                  <a:pt x="81927" y="44637"/>
                </a:lnTo>
                <a:lnTo>
                  <a:pt x="81927" y="38565"/>
                </a:lnTo>
                <a:close/>
                <a:moveTo>
                  <a:pt x="95060" y="38565"/>
                </a:moveTo>
                <a:lnTo>
                  <a:pt x="95060" y="44637"/>
                </a:lnTo>
                <a:lnTo>
                  <a:pt x="88988" y="44637"/>
                </a:lnTo>
                <a:lnTo>
                  <a:pt x="88988" y="38565"/>
                </a:lnTo>
                <a:close/>
                <a:moveTo>
                  <a:pt x="123278" y="38565"/>
                </a:moveTo>
                <a:lnTo>
                  <a:pt x="123278" y="44637"/>
                </a:lnTo>
                <a:lnTo>
                  <a:pt x="117205" y="44637"/>
                </a:lnTo>
                <a:lnTo>
                  <a:pt x="117205" y="38565"/>
                </a:lnTo>
                <a:close/>
                <a:moveTo>
                  <a:pt x="130338" y="38565"/>
                </a:moveTo>
                <a:lnTo>
                  <a:pt x="130338" y="44637"/>
                </a:lnTo>
                <a:lnTo>
                  <a:pt x="124254" y="44637"/>
                </a:lnTo>
                <a:lnTo>
                  <a:pt x="124254" y="38565"/>
                </a:lnTo>
                <a:close/>
                <a:moveTo>
                  <a:pt x="144447" y="38565"/>
                </a:moveTo>
                <a:lnTo>
                  <a:pt x="144447" y="44637"/>
                </a:lnTo>
                <a:lnTo>
                  <a:pt x="138375" y="44637"/>
                </a:lnTo>
                <a:lnTo>
                  <a:pt x="138375" y="38565"/>
                </a:lnTo>
                <a:close/>
                <a:moveTo>
                  <a:pt x="151495" y="38565"/>
                </a:moveTo>
                <a:lnTo>
                  <a:pt x="151495" y="44637"/>
                </a:lnTo>
                <a:lnTo>
                  <a:pt x="145423" y="44637"/>
                </a:lnTo>
                <a:lnTo>
                  <a:pt x="145423" y="38565"/>
                </a:lnTo>
                <a:close/>
                <a:moveTo>
                  <a:pt x="158556" y="38565"/>
                </a:moveTo>
                <a:lnTo>
                  <a:pt x="158556" y="44637"/>
                </a:lnTo>
                <a:lnTo>
                  <a:pt x="152484" y="44637"/>
                </a:lnTo>
                <a:lnTo>
                  <a:pt x="152484" y="38565"/>
                </a:lnTo>
                <a:close/>
                <a:moveTo>
                  <a:pt x="165604" y="38565"/>
                </a:moveTo>
                <a:lnTo>
                  <a:pt x="165604" y="44637"/>
                </a:lnTo>
                <a:lnTo>
                  <a:pt x="159532" y="44637"/>
                </a:lnTo>
                <a:lnTo>
                  <a:pt x="159532" y="38565"/>
                </a:lnTo>
                <a:close/>
                <a:moveTo>
                  <a:pt x="172665" y="38565"/>
                </a:moveTo>
                <a:lnTo>
                  <a:pt x="172665" y="44637"/>
                </a:lnTo>
                <a:lnTo>
                  <a:pt x="166581" y="44637"/>
                </a:lnTo>
                <a:lnTo>
                  <a:pt x="166581" y="38565"/>
                </a:lnTo>
                <a:close/>
                <a:moveTo>
                  <a:pt x="179713" y="38565"/>
                </a:moveTo>
                <a:lnTo>
                  <a:pt x="179713" y="44637"/>
                </a:lnTo>
                <a:lnTo>
                  <a:pt x="173641" y="44637"/>
                </a:lnTo>
                <a:lnTo>
                  <a:pt x="173641" y="38565"/>
                </a:lnTo>
                <a:close/>
                <a:moveTo>
                  <a:pt x="186774" y="38565"/>
                </a:moveTo>
                <a:lnTo>
                  <a:pt x="186774" y="44637"/>
                </a:lnTo>
                <a:lnTo>
                  <a:pt x="180702" y="44637"/>
                </a:lnTo>
                <a:lnTo>
                  <a:pt x="180702" y="38565"/>
                </a:lnTo>
                <a:close/>
                <a:moveTo>
                  <a:pt x="193822" y="38565"/>
                </a:moveTo>
                <a:lnTo>
                  <a:pt x="193822" y="44637"/>
                </a:lnTo>
                <a:lnTo>
                  <a:pt x="187750" y="44637"/>
                </a:lnTo>
                <a:lnTo>
                  <a:pt x="187750" y="38565"/>
                </a:lnTo>
                <a:close/>
                <a:moveTo>
                  <a:pt x="200883" y="38565"/>
                </a:moveTo>
                <a:lnTo>
                  <a:pt x="200883" y="44637"/>
                </a:lnTo>
                <a:lnTo>
                  <a:pt x="194810" y="44637"/>
                </a:lnTo>
                <a:lnTo>
                  <a:pt x="194810" y="38565"/>
                </a:lnTo>
                <a:close/>
                <a:moveTo>
                  <a:pt x="207931" y="38565"/>
                </a:moveTo>
                <a:lnTo>
                  <a:pt x="207931" y="44637"/>
                </a:lnTo>
                <a:lnTo>
                  <a:pt x="201859" y="44637"/>
                </a:lnTo>
                <a:lnTo>
                  <a:pt x="201859" y="38565"/>
                </a:lnTo>
                <a:close/>
                <a:moveTo>
                  <a:pt x="214992" y="38565"/>
                </a:moveTo>
                <a:lnTo>
                  <a:pt x="214992" y="44637"/>
                </a:lnTo>
                <a:lnTo>
                  <a:pt x="208919" y="44637"/>
                </a:lnTo>
                <a:lnTo>
                  <a:pt x="208919" y="38565"/>
                </a:lnTo>
                <a:close/>
                <a:moveTo>
                  <a:pt x="222052" y="38565"/>
                </a:moveTo>
                <a:lnTo>
                  <a:pt x="222052" y="44637"/>
                </a:lnTo>
                <a:lnTo>
                  <a:pt x="215968" y="44637"/>
                </a:lnTo>
                <a:lnTo>
                  <a:pt x="215968" y="38565"/>
                </a:lnTo>
                <a:close/>
                <a:moveTo>
                  <a:pt x="229100" y="38565"/>
                </a:moveTo>
                <a:lnTo>
                  <a:pt x="229100" y="44637"/>
                </a:lnTo>
                <a:lnTo>
                  <a:pt x="223028" y="44637"/>
                </a:lnTo>
                <a:lnTo>
                  <a:pt x="223028" y="38565"/>
                </a:lnTo>
                <a:close/>
                <a:moveTo>
                  <a:pt x="236161" y="38565"/>
                </a:moveTo>
                <a:lnTo>
                  <a:pt x="236161" y="44637"/>
                </a:lnTo>
                <a:lnTo>
                  <a:pt x="230077" y="44637"/>
                </a:lnTo>
                <a:lnTo>
                  <a:pt x="230077" y="38565"/>
                </a:lnTo>
                <a:close/>
                <a:moveTo>
                  <a:pt x="243209" y="38565"/>
                </a:moveTo>
                <a:lnTo>
                  <a:pt x="243209" y="44637"/>
                </a:lnTo>
                <a:lnTo>
                  <a:pt x="237137" y="44637"/>
                </a:lnTo>
                <a:lnTo>
                  <a:pt x="237137" y="38565"/>
                </a:lnTo>
                <a:close/>
                <a:moveTo>
                  <a:pt x="250270" y="38565"/>
                </a:moveTo>
                <a:lnTo>
                  <a:pt x="250270" y="44637"/>
                </a:lnTo>
                <a:lnTo>
                  <a:pt x="244198" y="44637"/>
                </a:lnTo>
                <a:lnTo>
                  <a:pt x="244198" y="38565"/>
                </a:lnTo>
                <a:close/>
                <a:moveTo>
                  <a:pt x="257318" y="38565"/>
                </a:moveTo>
                <a:lnTo>
                  <a:pt x="257318" y="44637"/>
                </a:lnTo>
                <a:lnTo>
                  <a:pt x="251246" y="44637"/>
                </a:lnTo>
                <a:lnTo>
                  <a:pt x="251246" y="38565"/>
                </a:lnTo>
                <a:close/>
                <a:moveTo>
                  <a:pt x="264379" y="38565"/>
                </a:moveTo>
                <a:lnTo>
                  <a:pt x="264379" y="44637"/>
                </a:lnTo>
                <a:lnTo>
                  <a:pt x="258306" y="44637"/>
                </a:lnTo>
                <a:lnTo>
                  <a:pt x="258306" y="38565"/>
                </a:lnTo>
                <a:close/>
                <a:moveTo>
                  <a:pt x="271427" y="38565"/>
                </a:moveTo>
                <a:lnTo>
                  <a:pt x="271427" y="44637"/>
                </a:lnTo>
                <a:lnTo>
                  <a:pt x="265355" y="44637"/>
                </a:lnTo>
                <a:lnTo>
                  <a:pt x="265355" y="38565"/>
                </a:lnTo>
                <a:close/>
                <a:moveTo>
                  <a:pt x="278488" y="38565"/>
                </a:moveTo>
                <a:lnTo>
                  <a:pt x="278488" y="44637"/>
                </a:lnTo>
                <a:lnTo>
                  <a:pt x="272415" y="44637"/>
                </a:lnTo>
                <a:lnTo>
                  <a:pt x="272415" y="38565"/>
                </a:lnTo>
                <a:close/>
                <a:moveTo>
                  <a:pt x="66842" y="38565"/>
                </a:moveTo>
                <a:lnTo>
                  <a:pt x="66842" y="44649"/>
                </a:lnTo>
                <a:lnTo>
                  <a:pt x="60758" y="44649"/>
                </a:lnTo>
                <a:lnTo>
                  <a:pt x="60758" y="38565"/>
                </a:lnTo>
                <a:close/>
                <a:moveTo>
                  <a:pt x="73902" y="38565"/>
                </a:moveTo>
                <a:lnTo>
                  <a:pt x="73902" y="44649"/>
                </a:lnTo>
                <a:lnTo>
                  <a:pt x="67818" y="44649"/>
                </a:lnTo>
                <a:lnTo>
                  <a:pt x="67818" y="38565"/>
                </a:lnTo>
                <a:close/>
                <a:moveTo>
                  <a:pt x="80951" y="38565"/>
                </a:moveTo>
                <a:lnTo>
                  <a:pt x="80951" y="44649"/>
                </a:lnTo>
                <a:lnTo>
                  <a:pt x="74879" y="44649"/>
                </a:lnTo>
                <a:lnTo>
                  <a:pt x="74879" y="38565"/>
                </a:lnTo>
                <a:close/>
                <a:moveTo>
                  <a:pt x="96036" y="38565"/>
                </a:moveTo>
                <a:lnTo>
                  <a:pt x="102120" y="38577"/>
                </a:lnTo>
                <a:lnTo>
                  <a:pt x="102120" y="44649"/>
                </a:lnTo>
                <a:lnTo>
                  <a:pt x="96036" y="44649"/>
                </a:lnTo>
                <a:lnTo>
                  <a:pt x="96036" y="38565"/>
                </a:lnTo>
                <a:close/>
                <a:moveTo>
                  <a:pt x="103097" y="38565"/>
                </a:moveTo>
                <a:lnTo>
                  <a:pt x="109169" y="38577"/>
                </a:lnTo>
                <a:lnTo>
                  <a:pt x="109169" y="44649"/>
                </a:lnTo>
                <a:lnTo>
                  <a:pt x="103097" y="44649"/>
                </a:lnTo>
                <a:lnTo>
                  <a:pt x="103097" y="38565"/>
                </a:lnTo>
                <a:close/>
                <a:moveTo>
                  <a:pt x="110157" y="38565"/>
                </a:moveTo>
                <a:lnTo>
                  <a:pt x="116229" y="38577"/>
                </a:lnTo>
                <a:lnTo>
                  <a:pt x="116229" y="44649"/>
                </a:lnTo>
                <a:lnTo>
                  <a:pt x="110157" y="44649"/>
                </a:lnTo>
                <a:lnTo>
                  <a:pt x="110157" y="38565"/>
                </a:lnTo>
                <a:close/>
                <a:moveTo>
                  <a:pt x="131314" y="38565"/>
                </a:moveTo>
                <a:lnTo>
                  <a:pt x="137387" y="38577"/>
                </a:lnTo>
                <a:lnTo>
                  <a:pt x="137387" y="44649"/>
                </a:lnTo>
                <a:lnTo>
                  <a:pt x="131314" y="44649"/>
                </a:lnTo>
                <a:lnTo>
                  <a:pt x="131314" y="38565"/>
                </a:lnTo>
                <a:close/>
                <a:moveTo>
                  <a:pt x="17443" y="45625"/>
                </a:moveTo>
                <a:lnTo>
                  <a:pt x="17443" y="51697"/>
                </a:lnTo>
                <a:lnTo>
                  <a:pt x="11371" y="51697"/>
                </a:lnTo>
                <a:lnTo>
                  <a:pt x="11371" y="45625"/>
                </a:lnTo>
                <a:close/>
                <a:moveTo>
                  <a:pt x="24503" y="45625"/>
                </a:moveTo>
                <a:lnTo>
                  <a:pt x="24503" y="51697"/>
                </a:lnTo>
                <a:lnTo>
                  <a:pt x="18431" y="51697"/>
                </a:lnTo>
                <a:lnTo>
                  <a:pt x="18431" y="45625"/>
                </a:lnTo>
                <a:close/>
                <a:moveTo>
                  <a:pt x="31564" y="45625"/>
                </a:moveTo>
                <a:lnTo>
                  <a:pt x="31564" y="51697"/>
                </a:lnTo>
                <a:lnTo>
                  <a:pt x="25492" y="51697"/>
                </a:lnTo>
                <a:lnTo>
                  <a:pt x="25492" y="45625"/>
                </a:lnTo>
                <a:close/>
                <a:moveTo>
                  <a:pt x="38612" y="45625"/>
                </a:moveTo>
                <a:lnTo>
                  <a:pt x="38612" y="51697"/>
                </a:lnTo>
                <a:lnTo>
                  <a:pt x="32540" y="51697"/>
                </a:lnTo>
                <a:lnTo>
                  <a:pt x="32540" y="45625"/>
                </a:lnTo>
                <a:close/>
                <a:moveTo>
                  <a:pt x="45673" y="45625"/>
                </a:moveTo>
                <a:lnTo>
                  <a:pt x="45673" y="51697"/>
                </a:lnTo>
                <a:lnTo>
                  <a:pt x="39601" y="51697"/>
                </a:lnTo>
                <a:lnTo>
                  <a:pt x="39601" y="45625"/>
                </a:lnTo>
                <a:close/>
                <a:moveTo>
                  <a:pt x="52721" y="45625"/>
                </a:moveTo>
                <a:lnTo>
                  <a:pt x="52721" y="51697"/>
                </a:lnTo>
                <a:lnTo>
                  <a:pt x="46649" y="51697"/>
                </a:lnTo>
                <a:lnTo>
                  <a:pt x="46649" y="45625"/>
                </a:lnTo>
                <a:close/>
                <a:moveTo>
                  <a:pt x="59782" y="45625"/>
                </a:moveTo>
                <a:lnTo>
                  <a:pt x="59782" y="51697"/>
                </a:lnTo>
                <a:lnTo>
                  <a:pt x="53709" y="51697"/>
                </a:lnTo>
                <a:lnTo>
                  <a:pt x="53709" y="45625"/>
                </a:lnTo>
                <a:close/>
                <a:moveTo>
                  <a:pt x="66842" y="45625"/>
                </a:moveTo>
                <a:lnTo>
                  <a:pt x="66842" y="51697"/>
                </a:lnTo>
                <a:lnTo>
                  <a:pt x="60758" y="51697"/>
                </a:lnTo>
                <a:lnTo>
                  <a:pt x="60758" y="45625"/>
                </a:lnTo>
                <a:close/>
                <a:moveTo>
                  <a:pt x="73902" y="45625"/>
                </a:moveTo>
                <a:lnTo>
                  <a:pt x="73902" y="51697"/>
                </a:lnTo>
                <a:lnTo>
                  <a:pt x="67818" y="51697"/>
                </a:lnTo>
                <a:lnTo>
                  <a:pt x="67818" y="45625"/>
                </a:lnTo>
                <a:close/>
                <a:moveTo>
                  <a:pt x="80951" y="45625"/>
                </a:moveTo>
                <a:lnTo>
                  <a:pt x="80951" y="51697"/>
                </a:lnTo>
                <a:lnTo>
                  <a:pt x="74879" y="51697"/>
                </a:lnTo>
                <a:lnTo>
                  <a:pt x="74879" y="45625"/>
                </a:lnTo>
                <a:close/>
                <a:moveTo>
                  <a:pt x="88011" y="45625"/>
                </a:moveTo>
                <a:lnTo>
                  <a:pt x="88011" y="51697"/>
                </a:lnTo>
                <a:lnTo>
                  <a:pt x="81927" y="51697"/>
                </a:lnTo>
                <a:lnTo>
                  <a:pt x="81927" y="45625"/>
                </a:lnTo>
                <a:close/>
                <a:moveTo>
                  <a:pt x="95060" y="45625"/>
                </a:moveTo>
                <a:lnTo>
                  <a:pt x="95060" y="51697"/>
                </a:lnTo>
                <a:lnTo>
                  <a:pt x="88988" y="51697"/>
                </a:lnTo>
                <a:lnTo>
                  <a:pt x="88988" y="45625"/>
                </a:lnTo>
                <a:close/>
                <a:moveTo>
                  <a:pt x="102120" y="45625"/>
                </a:moveTo>
                <a:lnTo>
                  <a:pt x="102120" y="51697"/>
                </a:lnTo>
                <a:lnTo>
                  <a:pt x="96036" y="51697"/>
                </a:lnTo>
                <a:lnTo>
                  <a:pt x="96036" y="45625"/>
                </a:lnTo>
                <a:close/>
                <a:moveTo>
                  <a:pt x="109169" y="45625"/>
                </a:moveTo>
                <a:lnTo>
                  <a:pt x="109169" y="51697"/>
                </a:lnTo>
                <a:lnTo>
                  <a:pt x="103097" y="51697"/>
                </a:lnTo>
                <a:lnTo>
                  <a:pt x="103097" y="45625"/>
                </a:lnTo>
                <a:close/>
                <a:moveTo>
                  <a:pt x="116229" y="45625"/>
                </a:moveTo>
                <a:lnTo>
                  <a:pt x="116229" y="51697"/>
                </a:lnTo>
                <a:lnTo>
                  <a:pt x="110157" y="51697"/>
                </a:lnTo>
                <a:lnTo>
                  <a:pt x="110157" y="45625"/>
                </a:lnTo>
                <a:close/>
                <a:moveTo>
                  <a:pt x="123278" y="45625"/>
                </a:moveTo>
                <a:lnTo>
                  <a:pt x="123278" y="51697"/>
                </a:lnTo>
                <a:lnTo>
                  <a:pt x="117205" y="51697"/>
                </a:lnTo>
                <a:lnTo>
                  <a:pt x="117205" y="45625"/>
                </a:lnTo>
                <a:close/>
                <a:moveTo>
                  <a:pt x="130338" y="45625"/>
                </a:moveTo>
                <a:lnTo>
                  <a:pt x="130338" y="51697"/>
                </a:lnTo>
                <a:lnTo>
                  <a:pt x="124254" y="51697"/>
                </a:lnTo>
                <a:lnTo>
                  <a:pt x="124254" y="45625"/>
                </a:lnTo>
                <a:close/>
                <a:moveTo>
                  <a:pt x="137387" y="45625"/>
                </a:moveTo>
                <a:lnTo>
                  <a:pt x="137387" y="51697"/>
                </a:lnTo>
                <a:lnTo>
                  <a:pt x="131314" y="51697"/>
                </a:lnTo>
                <a:lnTo>
                  <a:pt x="131314" y="45625"/>
                </a:lnTo>
                <a:close/>
                <a:moveTo>
                  <a:pt x="144447" y="45625"/>
                </a:moveTo>
                <a:lnTo>
                  <a:pt x="144447" y="51697"/>
                </a:lnTo>
                <a:lnTo>
                  <a:pt x="138375" y="51697"/>
                </a:lnTo>
                <a:lnTo>
                  <a:pt x="138375" y="45625"/>
                </a:lnTo>
                <a:close/>
                <a:moveTo>
                  <a:pt x="151495" y="45625"/>
                </a:moveTo>
                <a:lnTo>
                  <a:pt x="151495" y="51697"/>
                </a:lnTo>
                <a:lnTo>
                  <a:pt x="145423" y="51697"/>
                </a:lnTo>
                <a:lnTo>
                  <a:pt x="145423" y="45625"/>
                </a:lnTo>
                <a:close/>
                <a:moveTo>
                  <a:pt x="158556" y="45625"/>
                </a:moveTo>
                <a:lnTo>
                  <a:pt x="158556" y="51697"/>
                </a:lnTo>
                <a:lnTo>
                  <a:pt x="152484" y="51697"/>
                </a:lnTo>
                <a:lnTo>
                  <a:pt x="152484" y="45625"/>
                </a:lnTo>
                <a:close/>
                <a:moveTo>
                  <a:pt x="165604" y="45625"/>
                </a:moveTo>
                <a:lnTo>
                  <a:pt x="165604" y="51697"/>
                </a:lnTo>
                <a:lnTo>
                  <a:pt x="159532" y="51697"/>
                </a:lnTo>
                <a:lnTo>
                  <a:pt x="159532" y="45625"/>
                </a:lnTo>
                <a:close/>
                <a:moveTo>
                  <a:pt x="172665" y="45625"/>
                </a:moveTo>
                <a:lnTo>
                  <a:pt x="172665" y="51697"/>
                </a:lnTo>
                <a:lnTo>
                  <a:pt x="166581" y="51697"/>
                </a:lnTo>
                <a:lnTo>
                  <a:pt x="166581" y="45625"/>
                </a:lnTo>
                <a:close/>
                <a:moveTo>
                  <a:pt x="179713" y="45625"/>
                </a:moveTo>
                <a:lnTo>
                  <a:pt x="179713" y="51697"/>
                </a:lnTo>
                <a:lnTo>
                  <a:pt x="173641" y="51697"/>
                </a:lnTo>
                <a:lnTo>
                  <a:pt x="173641" y="45625"/>
                </a:lnTo>
                <a:close/>
                <a:moveTo>
                  <a:pt x="186774" y="45625"/>
                </a:moveTo>
                <a:lnTo>
                  <a:pt x="186774" y="51697"/>
                </a:lnTo>
                <a:lnTo>
                  <a:pt x="180702" y="51697"/>
                </a:lnTo>
                <a:lnTo>
                  <a:pt x="180702" y="45625"/>
                </a:lnTo>
                <a:close/>
                <a:moveTo>
                  <a:pt x="193822" y="45625"/>
                </a:moveTo>
                <a:lnTo>
                  <a:pt x="193822" y="51697"/>
                </a:lnTo>
                <a:lnTo>
                  <a:pt x="187750" y="51697"/>
                </a:lnTo>
                <a:lnTo>
                  <a:pt x="187750" y="45625"/>
                </a:lnTo>
                <a:close/>
                <a:moveTo>
                  <a:pt x="200883" y="45625"/>
                </a:moveTo>
                <a:lnTo>
                  <a:pt x="200883" y="51697"/>
                </a:lnTo>
                <a:lnTo>
                  <a:pt x="194810" y="51697"/>
                </a:lnTo>
                <a:lnTo>
                  <a:pt x="194810" y="45625"/>
                </a:lnTo>
                <a:close/>
                <a:moveTo>
                  <a:pt x="207931" y="45625"/>
                </a:moveTo>
                <a:lnTo>
                  <a:pt x="207931" y="51697"/>
                </a:lnTo>
                <a:lnTo>
                  <a:pt x="201859" y="51697"/>
                </a:lnTo>
                <a:lnTo>
                  <a:pt x="201859" y="45625"/>
                </a:lnTo>
                <a:close/>
                <a:moveTo>
                  <a:pt x="214992" y="45625"/>
                </a:moveTo>
                <a:lnTo>
                  <a:pt x="214992" y="51697"/>
                </a:lnTo>
                <a:lnTo>
                  <a:pt x="208919" y="51697"/>
                </a:lnTo>
                <a:lnTo>
                  <a:pt x="208919" y="45625"/>
                </a:lnTo>
                <a:close/>
                <a:moveTo>
                  <a:pt x="222052" y="45625"/>
                </a:moveTo>
                <a:lnTo>
                  <a:pt x="222052" y="51697"/>
                </a:lnTo>
                <a:lnTo>
                  <a:pt x="215968" y="51697"/>
                </a:lnTo>
                <a:lnTo>
                  <a:pt x="215968" y="45625"/>
                </a:lnTo>
                <a:close/>
                <a:moveTo>
                  <a:pt x="229100" y="45625"/>
                </a:moveTo>
                <a:lnTo>
                  <a:pt x="229100" y="51697"/>
                </a:lnTo>
                <a:lnTo>
                  <a:pt x="223028" y="51697"/>
                </a:lnTo>
                <a:lnTo>
                  <a:pt x="223028" y="45625"/>
                </a:lnTo>
                <a:close/>
                <a:moveTo>
                  <a:pt x="236161" y="45625"/>
                </a:moveTo>
                <a:lnTo>
                  <a:pt x="236161" y="51697"/>
                </a:lnTo>
                <a:lnTo>
                  <a:pt x="230077" y="51697"/>
                </a:lnTo>
                <a:lnTo>
                  <a:pt x="230077" y="45625"/>
                </a:lnTo>
                <a:close/>
                <a:moveTo>
                  <a:pt x="243209" y="45625"/>
                </a:moveTo>
                <a:lnTo>
                  <a:pt x="243209" y="51697"/>
                </a:lnTo>
                <a:lnTo>
                  <a:pt x="237137" y="51697"/>
                </a:lnTo>
                <a:lnTo>
                  <a:pt x="237137" y="45625"/>
                </a:lnTo>
                <a:close/>
                <a:moveTo>
                  <a:pt x="250270" y="45625"/>
                </a:moveTo>
                <a:lnTo>
                  <a:pt x="250270" y="51697"/>
                </a:lnTo>
                <a:lnTo>
                  <a:pt x="244198" y="51697"/>
                </a:lnTo>
                <a:lnTo>
                  <a:pt x="244198" y="45625"/>
                </a:lnTo>
                <a:close/>
                <a:moveTo>
                  <a:pt x="257318" y="45625"/>
                </a:moveTo>
                <a:lnTo>
                  <a:pt x="257318" y="51697"/>
                </a:lnTo>
                <a:lnTo>
                  <a:pt x="251246" y="51697"/>
                </a:lnTo>
                <a:lnTo>
                  <a:pt x="251246" y="45625"/>
                </a:lnTo>
                <a:close/>
                <a:moveTo>
                  <a:pt x="264379" y="45625"/>
                </a:moveTo>
                <a:lnTo>
                  <a:pt x="264379" y="51697"/>
                </a:lnTo>
                <a:lnTo>
                  <a:pt x="258306" y="51697"/>
                </a:lnTo>
                <a:lnTo>
                  <a:pt x="258306" y="45625"/>
                </a:lnTo>
                <a:close/>
                <a:moveTo>
                  <a:pt x="271427" y="45625"/>
                </a:moveTo>
                <a:lnTo>
                  <a:pt x="271427" y="51697"/>
                </a:lnTo>
                <a:lnTo>
                  <a:pt x="265355" y="51697"/>
                </a:lnTo>
                <a:lnTo>
                  <a:pt x="265355" y="45625"/>
                </a:lnTo>
                <a:close/>
                <a:moveTo>
                  <a:pt x="278488" y="45625"/>
                </a:moveTo>
                <a:lnTo>
                  <a:pt x="278488" y="51697"/>
                </a:lnTo>
                <a:lnTo>
                  <a:pt x="272415" y="51697"/>
                </a:lnTo>
                <a:lnTo>
                  <a:pt x="272415" y="45625"/>
                </a:lnTo>
                <a:close/>
                <a:moveTo>
                  <a:pt x="17443" y="52674"/>
                </a:moveTo>
                <a:lnTo>
                  <a:pt x="17443" y="58746"/>
                </a:lnTo>
                <a:lnTo>
                  <a:pt x="11371" y="58746"/>
                </a:lnTo>
                <a:lnTo>
                  <a:pt x="11371" y="52674"/>
                </a:lnTo>
                <a:close/>
                <a:moveTo>
                  <a:pt x="24503" y="52674"/>
                </a:moveTo>
                <a:lnTo>
                  <a:pt x="24503" y="58746"/>
                </a:lnTo>
                <a:lnTo>
                  <a:pt x="18431" y="58746"/>
                </a:lnTo>
                <a:lnTo>
                  <a:pt x="18431" y="52674"/>
                </a:lnTo>
                <a:close/>
                <a:moveTo>
                  <a:pt x="31564" y="52674"/>
                </a:moveTo>
                <a:lnTo>
                  <a:pt x="31564" y="58746"/>
                </a:lnTo>
                <a:lnTo>
                  <a:pt x="25492" y="58746"/>
                </a:lnTo>
                <a:lnTo>
                  <a:pt x="25492" y="52674"/>
                </a:lnTo>
                <a:close/>
                <a:moveTo>
                  <a:pt x="38612" y="52674"/>
                </a:moveTo>
                <a:lnTo>
                  <a:pt x="38612" y="58746"/>
                </a:lnTo>
                <a:lnTo>
                  <a:pt x="32540" y="58746"/>
                </a:lnTo>
                <a:lnTo>
                  <a:pt x="32540" y="52674"/>
                </a:lnTo>
                <a:close/>
                <a:moveTo>
                  <a:pt x="45673" y="52674"/>
                </a:moveTo>
                <a:lnTo>
                  <a:pt x="45673" y="58746"/>
                </a:lnTo>
                <a:lnTo>
                  <a:pt x="39601" y="58746"/>
                </a:lnTo>
                <a:lnTo>
                  <a:pt x="39601" y="52674"/>
                </a:lnTo>
                <a:close/>
                <a:moveTo>
                  <a:pt x="52721" y="52674"/>
                </a:moveTo>
                <a:lnTo>
                  <a:pt x="52721" y="58746"/>
                </a:lnTo>
                <a:lnTo>
                  <a:pt x="46649" y="58746"/>
                </a:lnTo>
                <a:lnTo>
                  <a:pt x="46649" y="52674"/>
                </a:lnTo>
                <a:close/>
                <a:moveTo>
                  <a:pt x="59782" y="52674"/>
                </a:moveTo>
                <a:lnTo>
                  <a:pt x="59782" y="58746"/>
                </a:lnTo>
                <a:lnTo>
                  <a:pt x="53709" y="58746"/>
                </a:lnTo>
                <a:lnTo>
                  <a:pt x="53709" y="52674"/>
                </a:lnTo>
                <a:close/>
                <a:moveTo>
                  <a:pt x="88011" y="52674"/>
                </a:moveTo>
                <a:lnTo>
                  <a:pt x="88011" y="58746"/>
                </a:lnTo>
                <a:lnTo>
                  <a:pt x="81927" y="58746"/>
                </a:lnTo>
                <a:lnTo>
                  <a:pt x="81927" y="52674"/>
                </a:lnTo>
                <a:close/>
                <a:moveTo>
                  <a:pt x="95060" y="52674"/>
                </a:moveTo>
                <a:lnTo>
                  <a:pt x="95060" y="58746"/>
                </a:lnTo>
                <a:lnTo>
                  <a:pt x="88988" y="58746"/>
                </a:lnTo>
                <a:lnTo>
                  <a:pt x="88988" y="52674"/>
                </a:lnTo>
                <a:close/>
                <a:moveTo>
                  <a:pt x="123278" y="52674"/>
                </a:moveTo>
                <a:lnTo>
                  <a:pt x="123278" y="58746"/>
                </a:lnTo>
                <a:lnTo>
                  <a:pt x="117205" y="58746"/>
                </a:lnTo>
                <a:lnTo>
                  <a:pt x="117205" y="52674"/>
                </a:lnTo>
                <a:close/>
                <a:moveTo>
                  <a:pt x="130338" y="52674"/>
                </a:moveTo>
                <a:lnTo>
                  <a:pt x="130338" y="58746"/>
                </a:lnTo>
                <a:lnTo>
                  <a:pt x="124254" y="58746"/>
                </a:lnTo>
                <a:lnTo>
                  <a:pt x="124254" y="52674"/>
                </a:lnTo>
                <a:close/>
                <a:moveTo>
                  <a:pt x="144447" y="52674"/>
                </a:moveTo>
                <a:lnTo>
                  <a:pt x="144447" y="58746"/>
                </a:lnTo>
                <a:lnTo>
                  <a:pt x="138375" y="58746"/>
                </a:lnTo>
                <a:lnTo>
                  <a:pt x="138375" y="52674"/>
                </a:lnTo>
                <a:close/>
                <a:moveTo>
                  <a:pt x="151495" y="52674"/>
                </a:moveTo>
                <a:lnTo>
                  <a:pt x="151495" y="58746"/>
                </a:lnTo>
                <a:lnTo>
                  <a:pt x="145423" y="58746"/>
                </a:lnTo>
                <a:lnTo>
                  <a:pt x="145423" y="52674"/>
                </a:lnTo>
                <a:close/>
                <a:moveTo>
                  <a:pt x="158556" y="52674"/>
                </a:moveTo>
                <a:lnTo>
                  <a:pt x="158556" y="58746"/>
                </a:lnTo>
                <a:lnTo>
                  <a:pt x="152484" y="58746"/>
                </a:lnTo>
                <a:lnTo>
                  <a:pt x="152484" y="52674"/>
                </a:lnTo>
                <a:close/>
                <a:moveTo>
                  <a:pt x="165604" y="52674"/>
                </a:moveTo>
                <a:lnTo>
                  <a:pt x="165604" y="58746"/>
                </a:lnTo>
                <a:lnTo>
                  <a:pt x="159532" y="58746"/>
                </a:lnTo>
                <a:lnTo>
                  <a:pt x="159532" y="52674"/>
                </a:lnTo>
                <a:close/>
                <a:moveTo>
                  <a:pt x="172665" y="52674"/>
                </a:moveTo>
                <a:lnTo>
                  <a:pt x="172665" y="58746"/>
                </a:lnTo>
                <a:lnTo>
                  <a:pt x="166581" y="58746"/>
                </a:lnTo>
                <a:lnTo>
                  <a:pt x="166581" y="52674"/>
                </a:lnTo>
                <a:close/>
                <a:moveTo>
                  <a:pt x="179713" y="52674"/>
                </a:moveTo>
                <a:lnTo>
                  <a:pt x="179713" y="58746"/>
                </a:lnTo>
                <a:lnTo>
                  <a:pt x="173641" y="58746"/>
                </a:lnTo>
                <a:lnTo>
                  <a:pt x="173641" y="52674"/>
                </a:lnTo>
                <a:close/>
                <a:moveTo>
                  <a:pt x="186774" y="52674"/>
                </a:moveTo>
                <a:lnTo>
                  <a:pt x="186774" y="58746"/>
                </a:lnTo>
                <a:lnTo>
                  <a:pt x="180702" y="58746"/>
                </a:lnTo>
                <a:lnTo>
                  <a:pt x="180702" y="52674"/>
                </a:lnTo>
                <a:close/>
                <a:moveTo>
                  <a:pt x="193822" y="52674"/>
                </a:moveTo>
                <a:lnTo>
                  <a:pt x="193822" y="58746"/>
                </a:lnTo>
                <a:lnTo>
                  <a:pt x="187750" y="58746"/>
                </a:lnTo>
                <a:lnTo>
                  <a:pt x="187750" y="52674"/>
                </a:lnTo>
                <a:close/>
                <a:moveTo>
                  <a:pt x="200883" y="52674"/>
                </a:moveTo>
                <a:lnTo>
                  <a:pt x="200883" y="58746"/>
                </a:lnTo>
                <a:lnTo>
                  <a:pt x="194810" y="58746"/>
                </a:lnTo>
                <a:lnTo>
                  <a:pt x="194810" y="52674"/>
                </a:lnTo>
                <a:close/>
                <a:moveTo>
                  <a:pt x="207931" y="52674"/>
                </a:moveTo>
                <a:lnTo>
                  <a:pt x="207931" y="58746"/>
                </a:lnTo>
                <a:lnTo>
                  <a:pt x="201859" y="58746"/>
                </a:lnTo>
                <a:lnTo>
                  <a:pt x="201859" y="52674"/>
                </a:lnTo>
                <a:close/>
                <a:moveTo>
                  <a:pt x="214992" y="52674"/>
                </a:moveTo>
                <a:lnTo>
                  <a:pt x="214992" y="58746"/>
                </a:lnTo>
                <a:lnTo>
                  <a:pt x="208919" y="58746"/>
                </a:lnTo>
                <a:lnTo>
                  <a:pt x="208919" y="52674"/>
                </a:lnTo>
                <a:close/>
                <a:moveTo>
                  <a:pt x="222052" y="52674"/>
                </a:moveTo>
                <a:lnTo>
                  <a:pt x="222052" y="58746"/>
                </a:lnTo>
                <a:lnTo>
                  <a:pt x="215968" y="58746"/>
                </a:lnTo>
                <a:lnTo>
                  <a:pt x="215968" y="52674"/>
                </a:lnTo>
                <a:close/>
                <a:moveTo>
                  <a:pt x="229100" y="52674"/>
                </a:moveTo>
                <a:lnTo>
                  <a:pt x="229100" y="58746"/>
                </a:lnTo>
                <a:lnTo>
                  <a:pt x="223028" y="58746"/>
                </a:lnTo>
                <a:lnTo>
                  <a:pt x="223028" y="52674"/>
                </a:lnTo>
                <a:close/>
                <a:moveTo>
                  <a:pt x="236161" y="52674"/>
                </a:moveTo>
                <a:lnTo>
                  <a:pt x="236161" y="58746"/>
                </a:lnTo>
                <a:lnTo>
                  <a:pt x="230077" y="58746"/>
                </a:lnTo>
                <a:lnTo>
                  <a:pt x="230077" y="52674"/>
                </a:lnTo>
                <a:close/>
                <a:moveTo>
                  <a:pt x="243209" y="52674"/>
                </a:moveTo>
                <a:lnTo>
                  <a:pt x="243209" y="58746"/>
                </a:lnTo>
                <a:lnTo>
                  <a:pt x="237137" y="58746"/>
                </a:lnTo>
                <a:lnTo>
                  <a:pt x="237137" y="52674"/>
                </a:lnTo>
                <a:close/>
                <a:moveTo>
                  <a:pt x="250270" y="52674"/>
                </a:moveTo>
                <a:lnTo>
                  <a:pt x="250270" y="58746"/>
                </a:lnTo>
                <a:lnTo>
                  <a:pt x="244198" y="58746"/>
                </a:lnTo>
                <a:lnTo>
                  <a:pt x="244198" y="52674"/>
                </a:lnTo>
                <a:close/>
                <a:moveTo>
                  <a:pt x="257318" y="52674"/>
                </a:moveTo>
                <a:lnTo>
                  <a:pt x="257318" y="58746"/>
                </a:lnTo>
                <a:lnTo>
                  <a:pt x="251246" y="58746"/>
                </a:lnTo>
                <a:lnTo>
                  <a:pt x="251246" y="52674"/>
                </a:lnTo>
                <a:close/>
                <a:moveTo>
                  <a:pt x="264379" y="52674"/>
                </a:moveTo>
                <a:lnTo>
                  <a:pt x="264379" y="58746"/>
                </a:lnTo>
                <a:lnTo>
                  <a:pt x="258306" y="58746"/>
                </a:lnTo>
                <a:lnTo>
                  <a:pt x="258306" y="52674"/>
                </a:lnTo>
                <a:close/>
                <a:moveTo>
                  <a:pt x="271427" y="52674"/>
                </a:moveTo>
                <a:lnTo>
                  <a:pt x="271427" y="58746"/>
                </a:lnTo>
                <a:lnTo>
                  <a:pt x="265355" y="58746"/>
                </a:lnTo>
                <a:lnTo>
                  <a:pt x="265355" y="52674"/>
                </a:lnTo>
                <a:close/>
                <a:moveTo>
                  <a:pt x="278488" y="52674"/>
                </a:moveTo>
                <a:lnTo>
                  <a:pt x="278488" y="58746"/>
                </a:lnTo>
                <a:lnTo>
                  <a:pt x="272415" y="58746"/>
                </a:lnTo>
                <a:lnTo>
                  <a:pt x="272415" y="52674"/>
                </a:lnTo>
                <a:close/>
                <a:moveTo>
                  <a:pt x="60758" y="52674"/>
                </a:moveTo>
                <a:lnTo>
                  <a:pt x="66842" y="52686"/>
                </a:lnTo>
                <a:lnTo>
                  <a:pt x="66842" y="58758"/>
                </a:lnTo>
                <a:lnTo>
                  <a:pt x="60758" y="58758"/>
                </a:lnTo>
                <a:lnTo>
                  <a:pt x="60758" y="52674"/>
                </a:lnTo>
                <a:close/>
                <a:moveTo>
                  <a:pt x="67818" y="52674"/>
                </a:moveTo>
                <a:lnTo>
                  <a:pt x="73902" y="52686"/>
                </a:lnTo>
                <a:lnTo>
                  <a:pt x="73902" y="58758"/>
                </a:lnTo>
                <a:lnTo>
                  <a:pt x="67818" y="58758"/>
                </a:lnTo>
                <a:lnTo>
                  <a:pt x="67818" y="52674"/>
                </a:lnTo>
                <a:close/>
                <a:moveTo>
                  <a:pt x="74879" y="52674"/>
                </a:moveTo>
                <a:lnTo>
                  <a:pt x="80951" y="52686"/>
                </a:lnTo>
                <a:lnTo>
                  <a:pt x="80951" y="58758"/>
                </a:lnTo>
                <a:lnTo>
                  <a:pt x="74879" y="58758"/>
                </a:lnTo>
                <a:lnTo>
                  <a:pt x="74879" y="52674"/>
                </a:lnTo>
                <a:close/>
                <a:moveTo>
                  <a:pt x="96036" y="52674"/>
                </a:moveTo>
                <a:lnTo>
                  <a:pt x="102120" y="52686"/>
                </a:lnTo>
                <a:lnTo>
                  <a:pt x="102120" y="58758"/>
                </a:lnTo>
                <a:lnTo>
                  <a:pt x="96036" y="58758"/>
                </a:lnTo>
                <a:lnTo>
                  <a:pt x="96036" y="52674"/>
                </a:lnTo>
                <a:close/>
                <a:moveTo>
                  <a:pt x="103097" y="52674"/>
                </a:moveTo>
                <a:lnTo>
                  <a:pt x="109169" y="52686"/>
                </a:lnTo>
                <a:lnTo>
                  <a:pt x="109169" y="58758"/>
                </a:lnTo>
                <a:lnTo>
                  <a:pt x="103097" y="58758"/>
                </a:lnTo>
                <a:lnTo>
                  <a:pt x="103097" y="52674"/>
                </a:lnTo>
                <a:close/>
                <a:moveTo>
                  <a:pt x="110157" y="52674"/>
                </a:moveTo>
                <a:lnTo>
                  <a:pt x="116229" y="52686"/>
                </a:lnTo>
                <a:lnTo>
                  <a:pt x="116229" y="58758"/>
                </a:lnTo>
                <a:lnTo>
                  <a:pt x="110157" y="58758"/>
                </a:lnTo>
                <a:lnTo>
                  <a:pt x="110157" y="52674"/>
                </a:lnTo>
                <a:close/>
                <a:moveTo>
                  <a:pt x="131314" y="52674"/>
                </a:moveTo>
                <a:lnTo>
                  <a:pt x="137387" y="52686"/>
                </a:lnTo>
                <a:lnTo>
                  <a:pt x="137387" y="58758"/>
                </a:lnTo>
                <a:lnTo>
                  <a:pt x="131314" y="58758"/>
                </a:lnTo>
                <a:lnTo>
                  <a:pt x="131314" y="52674"/>
                </a:lnTo>
                <a:close/>
                <a:moveTo>
                  <a:pt x="17443" y="59734"/>
                </a:moveTo>
                <a:lnTo>
                  <a:pt x="17443" y="65806"/>
                </a:lnTo>
                <a:lnTo>
                  <a:pt x="11371" y="65806"/>
                </a:lnTo>
                <a:lnTo>
                  <a:pt x="11371" y="59734"/>
                </a:lnTo>
                <a:close/>
                <a:moveTo>
                  <a:pt x="24503" y="59734"/>
                </a:moveTo>
                <a:lnTo>
                  <a:pt x="24503" y="65806"/>
                </a:lnTo>
                <a:lnTo>
                  <a:pt x="18431" y="65806"/>
                </a:lnTo>
                <a:lnTo>
                  <a:pt x="18431" y="59734"/>
                </a:lnTo>
                <a:close/>
                <a:moveTo>
                  <a:pt x="31564" y="59734"/>
                </a:moveTo>
                <a:lnTo>
                  <a:pt x="31564" y="65806"/>
                </a:lnTo>
                <a:lnTo>
                  <a:pt x="25492" y="65806"/>
                </a:lnTo>
                <a:lnTo>
                  <a:pt x="25492" y="59734"/>
                </a:lnTo>
                <a:close/>
                <a:moveTo>
                  <a:pt x="38612" y="59734"/>
                </a:moveTo>
                <a:lnTo>
                  <a:pt x="38612" y="65806"/>
                </a:lnTo>
                <a:lnTo>
                  <a:pt x="32540" y="65806"/>
                </a:lnTo>
                <a:lnTo>
                  <a:pt x="32540" y="59734"/>
                </a:lnTo>
                <a:close/>
                <a:moveTo>
                  <a:pt x="45673" y="59734"/>
                </a:moveTo>
                <a:lnTo>
                  <a:pt x="45673" y="65806"/>
                </a:lnTo>
                <a:lnTo>
                  <a:pt x="39601" y="65806"/>
                </a:lnTo>
                <a:lnTo>
                  <a:pt x="39601" y="59734"/>
                </a:lnTo>
                <a:close/>
                <a:moveTo>
                  <a:pt x="52721" y="59734"/>
                </a:moveTo>
                <a:lnTo>
                  <a:pt x="52721" y="65806"/>
                </a:lnTo>
                <a:lnTo>
                  <a:pt x="46649" y="65806"/>
                </a:lnTo>
                <a:lnTo>
                  <a:pt x="46649" y="59734"/>
                </a:lnTo>
                <a:close/>
                <a:moveTo>
                  <a:pt x="59782" y="59734"/>
                </a:moveTo>
                <a:lnTo>
                  <a:pt x="59782" y="65806"/>
                </a:lnTo>
                <a:lnTo>
                  <a:pt x="53709" y="65806"/>
                </a:lnTo>
                <a:lnTo>
                  <a:pt x="53709" y="59734"/>
                </a:lnTo>
                <a:close/>
                <a:moveTo>
                  <a:pt x="66842" y="59734"/>
                </a:moveTo>
                <a:lnTo>
                  <a:pt x="66842" y="65806"/>
                </a:lnTo>
                <a:lnTo>
                  <a:pt x="60758" y="65806"/>
                </a:lnTo>
                <a:lnTo>
                  <a:pt x="60758" y="59734"/>
                </a:lnTo>
                <a:close/>
                <a:moveTo>
                  <a:pt x="73902" y="59734"/>
                </a:moveTo>
                <a:lnTo>
                  <a:pt x="73902" y="65806"/>
                </a:lnTo>
                <a:lnTo>
                  <a:pt x="67818" y="65806"/>
                </a:lnTo>
                <a:lnTo>
                  <a:pt x="67818" y="59734"/>
                </a:lnTo>
                <a:close/>
                <a:moveTo>
                  <a:pt x="80951" y="59734"/>
                </a:moveTo>
                <a:lnTo>
                  <a:pt x="80951" y="65806"/>
                </a:lnTo>
                <a:lnTo>
                  <a:pt x="74879" y="65806"/>
                </a:lnTo>
                <a:lnTo>
                  <a:pt x="74879" y="59734"/>
                </a:lnTo>
                <a:close/>
                <a:moveTo>
                  <a:pt x="88011" y="59734"/>
                </a:moveTo>
                <a:lnTo>
                  <a:pt x="88011" y="65806"/>
                </a:lnTo>
                <a:lnTo>
                  <a:pt x="81927" y="65806"/>
                </a:lnTo>
                <a:lnTo>
                  <a:pt x="81927" y="59734"/>
                </a:lnTo>
                <a:close/>
                <a:moveTo>
                  <a:pt x="95060" y="59734"/>
                </a:moveTo>
                <a:lnTo>
                  <a:pt x="95060" y="65806"/>
                </a:lnTo>
                <a:lnTo>
                  <a:pt x="88988" y="65806"/>
                </a:lnTo>
                <a:lnTo>
                  <a:pt x="88988" y="59734"/>
                </a:lnTo>
                <a:close/>
                <a:moveTo>
                  <a:pt x="123278" y="59734"/>
                </a:moveTo>
                <a:lnTo>
                  <a:pt x="123278" y="65806"/>
                </a:lnTo>
                <a:lnTo>
                  <a:pt x="117205" y="65806"/>
                </a:lnTo>
                <a:lnTo>
                  <a:pt x="117205" y="59734"/>
                </a:lnTo>
                <a:close/>
                <a:moveTo>
                  <a:pt x="130338" y="59734"/>
                </a:moveTo>
                <a:lnTo>
                  <a:pt x="130338" y="65806"/>
                </a:lnTo>
                <a:lnTo>
                  <a:pt x="124254" y="65806"/>
                </a:lnTo>
                <a:lnTo>
                  <a:pt x="124254" y="59734"/>
                </a:lnTo>
                <a:close/>
                <a:moveTo>
                  <a:pt x="144447" y="59734"/>
                </a:moveTo>
                <a:lnTo>
                  <a:pt x="144447" y="65806"/>
                </a:lnTo>
                <a:lnTo>
                  <a:pt x="138375" y="65806"/>
                </a:lnTo>
                <a:lnTo>
                  <a:pt x="138375" y="59734"/>
                </a:lnTo>
                <a:close/>
                <a:moveTo>
                  <a:pt x="151495" y="59734"/>
                </a:moveTo>
                <a:lnTo>
                  <a:pt x="151495" y="65806"/>
                </a:lnTo>
                <a:lnTo>
                  <a:pt x="145423" y="65806"/>
                </a:lnTo>
                <a:lnTo>
                  <a:pt x="145423" y="59734"/>
                </a:lnTo>
                <a:close/>
                <a:moveTo>
                  <a:pt x="158556" y="59734"/>
                </a:moveTo>
                <a:lnTo>
                  <a:pt x="158556" y="65806"/>
                </a:lnTo>
                <a:lnTo>
                  <a:pt x="152484" y="65806"/>
                </a:lnTo>
                <a:lnTo>
                  <a:pt x="152484" y="59734"/>
                </a:lnTo>
                <a:close/>
                <a:moveTo>
                  <a:pt x="165604" y="59734"/>
                </a:moveTo>
                <a:lnTo>
                  <a:pt x="165604" y="65806"/>
                </a:lnTo>
                <a:lnTo>
                  <a:pt x="159532" y="65806"/>
                </a:lnTo>
                <a:lnTo>
                  <a:pt x="159532" y="59734"/>
                </a:lnTo>
                <a:close/>
                <a:moveTo>
                  <a:pt x="172665" y="59734"/>
                </a:moveTo>
                <a:lnTo>
                  <a:pt x="172665" y="65806"/>
                </a:lnTo>
                <a:lnTo>
                  <a:pt x="166581" y="65806"/>
                </a:lnTo>
                <a:lnTo>
                  <a:pt x="166581" y="59734"/>
                </a:lnTo>
                <a:close/>
                <a:moveTo>
                  <a:pt x="179713" y="59734"/>
                </a:moveTo>
                <a:lnTo>
                  <a:pt x="179713" y="65806"/>
                </a:lnTo>
                <a:lnTo>
                  <a:pt x="173641" y="65806"/>
                </a:lnTo>
                <a:lnTo>
                  <a:pt x="173641" y="59734"/>
                </a:lnTo>
                <a:close/>
                <a:moveTo>
                  <a:pt x="186774" y="59734"/>
                </a:moveTo>
                <a:lnTo>
                  <a:pt x="186774" y="65806"/>
                </a:lnTo>
                <a:lnTo>
                  <a:pt x="180702" y="65806"/>
                </a:lnTo>
                <a:lnTo>
                  <a:pt x="180702" y="59734"/>
                </a:lnTo>
                <a:close/>
                <a:moveTo>
                  <a:pt x="193822" y="59734"/>
                </a:moveTo>
                <a:lnTo>
                  <a:pt x="193822" y="65806"/>
                </a:lnTo>
                <a:lnTo>
                  <a:pt x="187750" y="65806"/>
                </a:lnTo>
                <a:lnTo>
                  <a:pt x="187750" y="59734"/>
                </a:lnTo>
                <a:close/>
                <a:moveTo>
                  <a:pt x="200883" y="59734"/>
                </a:moveTo>
                <a:lnTo>
                  <a:pt x="200883" y="65806"/>
                </a:lnTo>
                <a:lnTo>
                  <a:pt x="194810" y="65806"/>
                </a:lnTo>
                <a:lnTo>
                  <a:pt x="194810" y="59734"/>
                </a:lnTo>
                <a:close/>
                <a:moveTo>
                  <a:pt x="207931" y="59734"/>
                </a:moveTo>
                <a:lnTo>
                  <a:pt x="207931" y="65806"/>
                </a:lnTo>
                <a:lnTo>
                  <a:pt x="201859" y="65806"/>
                </a:lnTo>
                <a:lnTo>
                  <a:pt x="201859" y="59734"/>
                </a:lnTo>
                <a:close/>
                <a:moveTo>
                  <a:pt x="214992" y="59734"/>
                </a:moveTo>
                <a:lnTo>
                  <a:pt x="214992" y="65806"/>
                </a:lnTo>
                <a:lnTo>
                  <a:pt x="208919" y="65806"/>
                </a:lnTo>
                <a:lnTo>
                  <a:pt x="208919" y="59734"/>
                </a:lnTo>
                <a:close/>
                <a:moveTo>
                  <a:pt x="222052" y="59734"/>
                </a:moveTo>
                <a:lnTo>
                  <a:pt x="222052" y="65806"/>
                </a:lnTo>
                <a:lnTo>
                  <a:pt x="215968" y="65806"/>
                </a:lnTo>
                <a:lnTo>
                  <a:pt x="215968" y="59734"/>
                </a:lnTo>
                <a:close/>
                <a:moveTo>
                  <a:pt x="229100" y="59734"/>
                </a:moveTo>
                <a:lnTo>
                  <a:pt x="229100" y="65806"/>
                </a:lnTo>
                <a:lnTo>
                  <a:pt x="223028" y="65806"/>
                </a:lnTo>
                <a:lnTo>
                  <a:pt x="223028" y="59734"/>
                </a:lnTo>
                <a:close/>
                <a:moveTo>
                  <a:pt x="236161" y="59734"/>
                </a:moveTo>
                <a:lnTo>
                  <a:pt x="236161" y="65806"/>
                </a:lnTo>
                <a:lnTo>
                  <a:pt x="230077" y="65806"/>
                </a:lnTo>
                <a:lnTo>
                  <a:pt x="230077" y="59734"/>
                </a:lnTo>
                <a:close/>
                <a:moveTo>
                  <a:pt x="243209" y="59734"/>
                </a:moveTo>
                <a:lnTo>
                  <a:pt x="243209" y="65806"/>
                </a:lnTo>
                <a:lnTo>
                  <a:pt x="237137" y="65806"/>
                </a:lnTo>
                <a:lnTo>
                  <a:pt x="237137" y="59734"/>
                </a:lnTo>
                <a:close/>
                <a:moveTo>
                  <a:pt x="250270" y="59734"/>
                </a:moveTo>
                <a:lnTo>
                  <a:pt x="250270" y="65806"/>
                </a:lnTo>
                <a:lnTo>
                  <a:pt x="244198" y="65806"/>
                </a:lnTo>
                <a:lnTo>
                  <a:pt x="244198" y="59734"/>
                </a:lnTo>
                <a:close/>
                <a:moveTo>
                  <a:pt x="257318" y="59734"/>
                </a:moveTo>
                <a:lnTo>
                  <a:pt x="257318" y="65806"/>
                </a:lnTo>
                <a:lnTo>
                  <a:pt x="251246" y="65806"/>
                </a:lnTo>
                <a:lnTo>
                  <a:pt x="251246" y="59734"/>
                </a:lnTo>
                <a:close/>
                <a:moveTo>
                  <a:pt x="264379" y="59734"/>
                </a:moveTo>
                <a:lnTo>
                  <a:pt x="264379" y="65806"/>
                </a:lnTo>
                <a:lnTo>
                  <a:pt x="258306" y="65806"/>
                </a:lnTo>
                <a:lnTo>
                  <a:pt x="258306" y="59734"/>
                </a:lnTo>
                <a:close/>
                <a:moveTo>
                  <a:pt x="271427" y="59734"/>
                </a:moveTo>
                <a:lnTo>
                  <a:pt x="271427" y="65806"/>
                </a:lnTo>
                <a:lnTo>
                  <a:pt x="265355" y="65806"/>
                </a:lnTo>
                <a:lnTo>
                  <a:pt x="265355" y="59734"/>
                </a:lnTo>
                <a:close/>
                <a:moveTo>
                  <a:pt x="278488" y="59734"/>
                </a:moveTo>
                <a:lnTo>
                  <a:pt x="278488" y="65806"/>
                </a:lnTo>
                <a:lnTo>
                  <a:pt x="272415" y="65806"/>
                </a:lnTo>
                <a:lnTo>
                  <a:pt x="272415" y="59734"/>
                </a:lnTo>
                <a:close/>
                <a:moveTo>
                  <a:pt x="102120" y="59734"/>
                </a:moveTo>
                <a:lnTo>
                  <a:pt x="102120" y="65818"/>
                </a:lnTo>
                <a:lnTo>
                  <a:pt x="96036" y="65818"/>
                </a:lnTo>
                <a:lnTo>
                  <a:pt x="96036" y="59734"/>
                </a:lnTo>
                <a:close/>
                <a:moveTo>
                  <a:pt x="109169" y="59734"/>
                </a:moveTo>
                <a:lnTo>
                  <a:pt x="109169" y="65818"/>
                </a:lnTo>
                <a:lnTo>
                  <a:pt x="103097" y="65818"/>
                </a:lnTo>
                <a:lnTo>
                  <a:pt x="103097" y="59734"/>
                </a:lnTo>
                <a:close/>
                <a:moveTo>
                  <a:pt x="116229" y="59734"/>
                </a:moveTo>
                <a:lnTo>
                  <a:pt x="116229" y="65818"/>
                </a:lnTo>
                <a:lnTo>
                  <a:pt x="110157" y="65818"/>
                </a:lnTo>
                <a:lnTo>
                  <a:pt x="110157" y="59734"/>
                </a:lnTo>
                <a:close/>
                <a:moveTo>
                  <a:pt x="137387" y="59734"/>
                </a:moveTo>
                <a:lnTo>
                  <a:pt x="137387" y="65818"/>
                </a:lnTo>
                <a:lnTo>
                  <a:pt x="131314" y="65818"/>
                </a:lnTo>
                <a:lnTo>
                  <a:pt x="131314" y="59734"/>
                </a:lnTo>
                <a:close/>
                <a:moveTo>
                  <a:pt x="17443" y="66783"/>
                </a:moveTo>
                <a:lnTo>
                  <a:pt x="17443" y="72867"/>
                </a:lnTo>
                <a:lnTo>
                  <a:pt x="11371" y="72867"/>
                </a:lnTo>
                <a:lnTo>
                  <a:pt x="11371" y="66783"/>
                </a:lnTo>
                <a:close/>
                <a:moveTo>
                  <a:pt x="24503" y="66783"/>
                </a:moveTo>
                <a:lnTo>
                  <a:pt x="24503" y="72867"/>
                </a:lnTo>
                <a:lnTo>
                  <a:pt x="18431" y="72867"/>
                </a:lnTo>
                <a:lnTo>
                  <a:pt x="18431" y="66783"/>
                </a:lnTo>
                <a:close/>
                <a:moveTo>
                  <a:pt x="31564" y="66783"/>
                </a:moveTo>
                <a:lnTo>
                  <a:pt x="31564" y="72867"/>
                </a:lnTo>
                <a:lnTo>
                  <a:pt x="25492" y="72867"/>
                </a:lnTo>
                <a:lnTo>
                  <a:pt x="25492" y="66783"/>
                </a:lnTo>
                <a:close/>
                <a:moveTo>
                  <a:pt x="38612" y="66783"/>
                </a:moveTo>
                <a:lnTo>
                  <a:pt x="38612" y="72867"/>
                </a:lnTo>
                <a:lnTo>
                  <a:pt x="32540" y="72867"/>
                </a:lnTo>
                <a:lnTo>
                  <a:pt x="32540" y="66783"/>
                </a:lnTo>
                <a:close/>
                <a:moveTo>
                  <a:pt x="45673" y="66783"/>
                </a:moveTo>
                <a:lnTo>
                  <a:pt x="45673" y="72867"/>
                </a:lnTo>
                <a:lnTo>
                  <a:pt x="39601" y="72867"/>
                </a:lnTo>
                <a:lnTo>
                  <a:pt x="39601" y="66783"/>
                </a:lnTo>
                <a:close/>
                <a:moveTo>
                  <a:pt x="52721" y="66783"/>
                </a:moveTo>
                <a:lnTo>
                  <a:pt x="52721" y="72867"/>
                </a:lnTo>
                <a:lnTo>
                  <a:pt x="46649" y="72867"/>
                </a:lnTo>
                <a:lnTo>
                  <a:pt x="46649" y="66783"/>
                </a:lnTo>
                <a:close/>
                <a:moveTo>
                  <a:pt x="59782" y="66783"/>
                </a:moveTo>
                <a:lnTo>
                  <a:pt x="59782" y="72867"/>
                </a:lnTo>
                <a:lnTo>
                  <a:pt x="53709" y="72867"/>
                </a:lnTo>
                <a:lnTo>
                  <a:pt x="53709" y="66783"/>
                </a:lnTo>
                <a:close/>
                <a:moveTo>
                  <a:pt x="60758" y="66783"/>
                </a:moveTo>
                <a:lnTo>
                  <a:pt x="66842" y="66795"/>
                </a:lnTo>
                <a:lnTo>
                  <a:pt x="66842" y="72867"/>
                </a:lnTo>
                <a:lnTo>
                  <a:pt x="60758" y="72867"/>
                </a:lnTo>
                <a:lnTo>
                  <a:pt x="60758" y="66783"/>
                </a:lnTo>
                <a:close/>
                <a:moveTo>
                  <a:pt x="67818" y="66783"/>
                </a:moveTo>
                <a:lnTo>
                  <a:pt x="73902" y="66795"/>
                </a:lnTo>
                <a:lnTo>
                  <a:pt x="73902" y="72867"/>
                </a:lnTo>
                <a:lnTo>
                  <a:pt x="67818" y="72867"/>
                </a:lnTo>
                <a:lnTo>
                  <a:pt x="67818" y="66783"/>
                </a:lnTo>
                <a:close/>
                <a:moveTo>
                  <a:pt x="74879" y="66783"/>
                </a:moveTo>
                <a:lnTo>
                  <a:pt x="80951" y="66795"/>
                </a:lnTo>
                <a:lnTo>
                  <a:pt x="80951" y="72867"/>
                </a:lnTo>
                <a:lnTo>
                  <a:pt x="74879" y="72867"/>
                </a:lnTo>
                <a:lnTo>
                  <a:pt x="74879" y="66783"/>
                </a:lnTo>
                <a:close/>
                <a:moveTo>
                  <a:pt x="88011" y="66783"/>
                </a:moveTo>
                <a:lnTo>
                  <a:pt x="88011" y="72867"/>
                </a:lnTo>
                <a:lnTo>
                  <a:pt x="81927" y="72867"/>
                </a:lnTo>
                <a:lnTo>
                  <a:pt x="81927" y="66783"/>
                </a:lnTo>
                <a:close/>
                <a:moveTo>
                  <a:pt x="95060" y="66783"/>
                </a:moveTo>
                <a:lnTo>
                  <a:pt x="95060" y="72867"/>
                </a:lnTo>
                <a:lnTo>
                  <a:pt x="88988" y="72867"/>
                </a:lnTo>
                <a:lnTo>
                  <a:pt x="88988" y="66783"/>
                </a:lnTo>
                <a:close/>
                <a:moveTo>
                  <a:pt x="96036" y="66783"/>
                </a:moveTo>
                <a:lnTo>
                  <a:pt x="102120" y="66795"/>
                </a:lnTo>
                <a:lnTo>
                  <a:pt x="102120" y="72867"/>
                </a:lnTo>
                <a:lnTo>
                  <a:pt x="96036" y="72867"/>
                </a:lnTo>
                <a:lnTo>
                  <a:pt x="96036" y="66783"/>
                </a:lnTo>
                <a:close/>
                <a:moveTo>
                  <a:pt x="103097" y="66783"/>
                </a:moveTo>
                <a:lnTo>
                  <a:pt x="109169" y="66795"/>
                </a:lnTo>
                <a:lnTo>
                  <a:pt x="109169" y="72867"/>
                </a:lnTo>
                <a:lnTo>
                  <a:pt x="103097" y="72867"/>
                </a:lnTo>
                <a:lnTo>
                  <a:pt x="103097" y="66783"/>
                </a:lnTo>
                <a:close/>
                <a:moveTo>
                  <a:pt x="110157" y="66783"/>
                </a:moveTo>
                <a:lnTo>
                  <a:pt x="116229" y="66795"/>
                </a:lnTo>
                <a:lnTo>
                  <a:pt x="116229" y="72867"/>
                </a:lnTo>
                <a:lnTo>
                  <a:pt x="110157" y="72867"/>
                </a:lnTo>
                <a:lnTo>
                  <a:pt x="110157" y="66783"/>
                </a:lnTo>
                <a:close/>
                <a:moveTo>
                  <a:pt x="123278" y="66783"/>
                </a:moveTo>
                <a:lnTo>
                  <a:pt x="123278" y="72867"/>
                </a:lnTo>
                <a:lnTo>
                  <a:pt x="117205" y="72867"/>
                </a:lnTo>
                <a:lnTo>
                  <a:pt x="117205" y="66783"/>
                </a:lnTo>
                <a:close/>
                <a:moveTo>
                  <a:pt x="130338" y="66783"/>
                </a:moveTo>
                <a:lnTo>
                  <a:pt x="130338" y="72867"/>
                </a:lnTo>
                <a:lnTo>
                  <a:pt x="124254" y="72867"/>
                </a:lnTo>
                <a:lnTo>
                  <a:pt x="124254" y="66783"/>
                </a:lnTo>
                <a:close/>
                <a:moveTo>
                  <a:pt x="131314" y="66783"/>
                </a:moveTo>
                <a:lnTo>
                  <a:pt x="137387" y="66795"/>
                </a:lnTo>
                <a:lnTo>
                  <a:pt x="137387" y="72867"/>
                </a:lnTo>
                <a:lnTo>
                  <a:pt x="131314" y="72867"/>
                </a:lnTo>
                <a:lnTo>
                  <a:pt x="131314" y="66783"/>
                </a:lnTo>
                <a:close/>
                <a:moveTo>
                  <a:pt x="144447" y="66783"/>
                </a:moveTo>
                <a:lnTo>
                  <a:pt x="144447" y="72867"/>
                </a:lnTo>
                <a:lnTo>
                  <a:pt x="138375" y="72867"/>
                </a:lnTo>
                <a:lnTo>
                  <a:pt x="138375" y="66783"/>
                </a:lnTo>
                <a:close/>
                <a:moveTo>
                  <a:pt x="151495" y="66783"/>
                </a:moveTo>
                <a:lnTo>
                  <a:pt x="151495" y="72867"/>
                </a:lnTo>
                <a:lnTo>
                  <a:pt x="145423" y="72867"/>
                </a:lnTo>
                <a:lnTo>
                  <a:pt x="145423" y="66783"/>
                </a:lnTo>
                <a:close/>
                <a:moveTo>
                  <a:pt x="158556" y="66783"/>
                </a:moveTo>
                <a:lnTo>
                  <a:pt x="158556" y="72867"/>
                </a:lnTo>
                <a:lnTo>
                  <a:pt x="152484" y="72867"/>
                </a:lnTo>
                <a:lnTo>
                  <a:pt x="152484" y="66783"/>
                </a:lnTo>
                <a:close/>
                <a:moveTo>
                  <a:pt x="165604" y="66783"/>
                </a:moveTo>
                <a:lnTo>
                  <a:pt x="165604" y="72867"/>
                </a:lnTo>
                <a:lnTo>
                  <a:pt x="159532" y="72867"/>
                </a:lnTo>
                <a:lnTo>
                  <a:pt x="159532" y="66783"/>
                </a:lnTo>
                <a:close/>
                <a:moveTo>
                  <a:pt x="172665" y="66783"/>
                </a:moveTo>
                <a:lnTo>
                  <a:pt x="172665" y="72867"/>
                </a:lnTo>
                <a:lnTo>
                  <a:pt x="166581" y="72867"/>
                </a:lnTo>
                <a:lnTo>
                  <a:pt x="166581" y="66783"/>
                </a:lnTo>
                <a:close/>
                <a:moveTo>
                  <a:pt x="179713" y="66783"/>
                </a:moveTo>
                <a:lnTo>
                  <a:pt x="179713" y="72867"/>
                </a:lnTo>
                <a:lnTo>
                  <a:pt x="173641" y="72867"/>
                </a:lnTo>
                <a:lnTo>
                  <a:pt x="173641" y="66783"/>
                </a:lnTo>
                <a:close/>
                <a:moveTo>
                  <a:pt x="186774" y="66783"/>
                </a:moveTo>
                <a:lnTo>
                  <a:pt x="186774" y="72867"/>
                </a:lnTo>
                <a:lnTo>
                  <a:pt x="180702" y="72867"/>
                </a:lnTo>
                <a:lnTo>
                  <a:pt x="180702" y="66783"/>
                </a:lnTo>
                <a:close/>
                <a:moveTo>
                  <a:pt x="193822" y="66783"/>
                </a:moveTo>
                <a:lnTo>
                  <a:pt x="193822" y="72867"/>
                </a:lnTo>
                <a:lnTo>
                  <a:pt x="187750" y="72867"/>
                </a:lnTo>
                <a:lnTo>
                  <a:pt x="187750" y="66783"/>
                </a:lnTo>
                <a:close/>
                <a:moveTo>
                  <a:pt x="200883" y="66783"/>
                </a:moveTo>
                <a:lnTo>
                  <a:pt x="200883" y="72867"/>
                </a:lnTo>
                <a:lnTo>
                  <a:pt x="194810" y="72867"/>
                </a:lnTo>
                <a:lnTo>
                  <a:pt x="194810" y="66783"/>
                </a:lnTo>
                <a:close/>
                <a:moveTo>
                  <a:pt x="207931" y="66783"/>
                </a:moveTo>
                <a:lnTo>
                  <a:pt x="207931" y="72867"/>
                </a:lnTo>
                <a:lnTo>
                  <a:pt x="201859" y="72867"/>
                </a:lnTo>
                <a:lnTo>
                  <a:pt x="201859" y="66783"/>
                </a:lnTo>
                <a:close/>
                <a:moveTo>
                  <a:pt x="214992" y="66783"/>
                </a:moveTo>
                <a:lnTo>
                  <a:pt x="214992" y="72867"/>
                </a:lnTo>
                <a:lnTo>
                  <a:pt x="208919" y="72867"/>
                </a:lnTo>
                <a:lnTo>
                  <a:pt x="208919" y="66783"/>
                </a:lnTo>
                <a:close/>
                <a:moveTo>
                  <a:pt x="222052" y="66783"/>
                </a:moveTo>
                <a:lnTo>
                  <a:pt x="222052" y="72867"/>
                </a:lnTo>
                <a:lnTo>
                  <a:pt x="215968" y="72867"/>
                </a:lnTo>
                <a:lnTo>
                  <a:pt x="215968" y="66783"/>
                </a:lnTo>
                <a:close/>
                <a:moveTo>
                  <a:pt x="229100" y="66783"/>
                </a:moveTo>
                <a:lnTo>
                  <a:pt x="229100" y="72867"/>
                </a:lnTo>
                <a:lnTo>
                  <a:pt x="223028" y="72867"/>
                </a:lnTo>
                <a:lnTo>
                  <a:pt x="223028" y="66783"/>
                </a:lnTo>
                <a:close/>
                <a:moveTo>
                  <a:pt x="236161" y="66783"/>
                </a:moveTo>
                <a:lnTo>
                  <a:pt x="236161" y="72867"/>
                </a:lnTo>
                <a:lnTo>
                  <a:pt x="230077" y="72867"/>
                </a:lnTo>
                <a:lnTo>
                  <a:pt x="230077" y="66783"/>
                </a:lnTo>
                <a:close/>
                <a:moveTo>
                  <a:pt x="243209" y="66783"/>
                </a:moveTo>
                <a:lnTo>
                  <a:pt x="243209" y="72867"/>
                </a:lnTo>
                <a:lnTo>
                  <a:pt x="237137" y="72867"/>
                </a:lnTo>
                <a:lnTo>
                  <a:pt x="237137" y="66783"/>
                </a:lnTo>
                <a:close/>
                <a:moveTo>
                  <a:pt x="250270" y="66783"/>
                </a:moveTo>
                <a:lnTo>
                  <a:pt x="250270" y="72867"/>
                </a:lnTo>
                <a:lnTo>
                  <a:pt x="244198" y="72867"/>
                </a:lnTo>
                <a:lnTo>
                  <a:pt x="244198" y="66783"/>
                </a:lnTo>
                <a:close/>
                <a:moveTo>
                  <a:pt x="257318" y="66783"/>
                </a:moveTo>
                <a:lnTo>
                  <a:pt x="257318" y="72867"/>
                </a:lnTo>
                <a:lnTo>
                  <a:pt x="251246" y="72867"/>
                </a:lnTo>
                <a:lnTo>
                  <a:pt x="251246" y="66783"/>
                </a:lnTo>
                <a:close/>
                <a:moveTo>
                  <a:pt x="264379" y="66783"/>
                </a:moveTo>
                <a:lnTo>
                  <a:pt x="264379" y="72867"/>
                </a:lnTo>
                <a:lnTo>
                  <a:pt x="258306" y="72867"/>
                </a:lnTo>
                <a:lnTo>
                  <a:pt x="258306" y="66783"/>
                </a:lnTo>
                <a:close/>
                <a:moveTo>
                  <a:pt x="271427" y="66783"/>
                </a:moveTo>
                <a:lnTo>
                  <a:pt x="271427" y="72867"/>
                </a:lnTo>
                <a:lnTo>
                  <a:pt x="265355" y="72867"/>
                </a:lnTo>
                <a:lnTo>
                  <a:pt x="265355" y="66783"/>
                </a:lnTo>
                <a:close/>
                <a:moveTo>
                  <a:pt x="278488" y="66783"/>
                </a:moveTo>
                <a:lnTo>
                  <a:pt x="278488" y="72867"/>
                </a:lnTo>
                <a:lnTo>
                  <a:pt x="272415" y="72867"/>
                </a:lnTo>
                <a:lnTo>
                  <a:pt x="272415" y="66783"/>
                </a:lnTo>
                <a:close/>
                <a:moveTo>
                  <a:pt x="17443" y="73843"/>
                </a:moveTo>
                <a:lnTo>
                  <a:pt x="17443" y="79915"/>
                </a:lnTo>
                <a:lnTo>
                  <a:pt x="11371" y="79915"/>
                </a:lnTo>
                <a:lnTo>
                  <a:pt x="11371" y="73843"/>
                </a:lnTo>
                <a:close/>
                <a:moveTo>
                  <a:pt x="24503" y="73843"/>
                </a:moveTo>
                <a:lnTo>
                  <a:pt x="24503" y="79915"/>
                </a:lnTo>
                <a:lnTo>
                  <a:pt x="18431" y="79915"/>
                </a:lnTo>
                <a:lnTo>
                  <a:pt x="18431" y="73843"/>
                </a:lnTo>
                <a:close/>
                <a:moveTo>
                  <a:pt x="31564" y="73843"/>
                </a:moveTo>
                <a:lnTo>
                  <a:pt x="31564" y="79915"/>
                </a:lnTo>
                <a:lnTo>
                  <a:pt x="25492" y="79915"/>
                </a:lnTo>
                <a:lnTo>
                  <a:pt x="25492" y="73843"/>
                </a:lnTo>
                <a:close/>
                <a:moveTo>
                  <a:pt x="38612" y="73843"/>
                </a:moveTo>
                <a:lnTo>
                  <a:pt x="38612" y="79915"/>
                </a:lnTo>
                <a:lnTo>
                  <a:pt x="32540" y="79915"/>
                </a:lnTo>
                <a:lnTo>
                  <a:pt x="32540" y="73843"/>
                </a:lnTo>
                <a:close/>
                <a:moveTo>
                  <a:pt x="45673" y="73843"/>
                </a:moveTo>
                <a:lnTo>
                  <a:pt x="45673" y="79915"/>
                </a:lnTo>
                <a:lnTo>
                  <a:pt x="39601" y="79915"/>
                </a:lnTo>
                <a:lnTo>
                  <a:pt x="39601" y="73843"/>
                </a:lnTo>
                <a:close/>
                <a:moveTo>
                  <a:pt x="52721" y="73843"/>
                </a:moveTo>
                <a:lnTo>
                  <a:pt x="52721" y="79915"/>
                </a:lnTo>
                <a:lnTo>
                  <a:pt x="46649" y="79915"/>
                </a:lnTo>
                <a:lnTo>
                  <a:pt x="46649" y="73843"/>
                </a:lnTo>
                <a:close/>
                <a:moveTo>
                  <a:pt x="59782" y="73843"/>
                </a:moveTo>
                <a:lnTo>
                  <a:pt x="59782" y="79915"/>
                </a:lnTo>
                <a:lnTo>
                  <a:pt x="53709" y="79915"/>
                </a:lnTo>
                <a:lnTo>
                  <a:pt x="53709" y="73843"/>
                </a:lnTo>
                <a:close/>
                <a:moveTo>
                  <a:pt x="66842" y="73843"/>
                </a:moveTo>
                <a:lnTo>
                  <a:pt x="66842" y="79915"/>
                </a:lnTo>
                <a:lnTo>
                  <a:pt x="60758" y="79915"/>
                </a:lnTo>
                <a:lnTo>
                  <a:pt x="60758" y="73843"/>
                </a:lnTo>
                <a:close/>
                <a:moveTo>
                  <a:pt x="73902" y="73843"/>
                </a:moveTo>
                <a:lnTo>
                  <a:pt x="73902" y="79915"/>
                </a:lnTo>
                <a:lnTo>
                  <a:pt x="67818" y="79915"/>
                </a:lnTo>
                <a:lnTo>
                  <a:pt x="67818" y="73843"/>
                </a:lnTo>
                <a:close/>
                <a:moveTo>
                  <a:pt x="80951" y="73843"/>
                </a:moveTo>
                <a:lnTo>
                  <a:pt x="80951" y="79915"/>
                </a:lnTo>
                <a:lnTo>
                  <a:pt x="74879" y="79915"/>
                </a:lnTo>
                <a:lnTo>
                  <a:pt x="74879" y="73843"/>
                </a:lnTo>
                <a:close/>
                <a:moveTo>
                  <a:pt x="88011" y="73843"/>
                </a:moveTo>
                <a:lnTo>
                  <a:pt x="88011" y="79915"/>
                </a:lnTo>
                <a:lnTo>
                  <a:pt x="81927" y="79915"/>
                </a:lnTo>
                <a:lnTo>
                  <a:pt x="81927" y="73843"/>
                </a:lnTo>
                <a:close/>
                <a:moveTo>
                  <a:pt x="95060" y="73843"/>
                </a:moveTo>
                <a:lnTo>
                  <a:pt x="95060" y="79915"/>
                </a:lnTo>
                <a:lnTo>
                  <a:pt x="88988" y="79915"/>
                </a:lnTo>
                <a:lnTo>
                  <a:pt x="88988" y="73843"/>
                </a:lnTo>
                <a:close/>
                <a:moveTo>
                  <a:pt x="123278" y="73843"/>
                </a:moveTo>
                <a:lnTo>
                  <a:pt x="123278" y="79915"/>
                </a:lnTo>
                <a:lnTo>
                  <a:pt x="117205" y="79915"/>
                </a:lnTo>
                <a:lnTo>
                  <a:pt x="117205" y="73843"/>
                </a:lnTo>
                <a:close/>
                <a:moveTo>
                  <a:pt x="130338" y="73843"/>
                </a:moveTo>
                <a:lnTo>
                  <a:pt x="130338" y="79915"/>
                </a:lnTo>
                <a:lnTo>
                  <a:pt x="124254" y="79915"/>
                </a:lnTo>
                <a:lnTo>
                  <a:pt x="124254" y="73843"/>
                </a:lnTo>
                <a:close/>
                <a:moveTo>
                  <a:pt x="144447" y="73843"/>
                </a:moveTo>
                <a:lnTo>
                  <a:pt x="144447" y="79915"/>
                </a:lnTo>
                <a:lnTo>
                  <a:pt x="138375" y="79915"/>
                </a:lnTo>
                <a:lnTo>
                  <a:pt x="138375" y="73843"/>
                </a:lnTo>
                <a:close/>
                <a:moveTo>
                  <a:pt x="151495" y="73843"/>
                </a:moveTo>
                <a:lnTo>
                  <a:pt x="151495" y="79915"/>
                </a:lnTo>
                <a:lnTo>
                  <a:pt x="145423" y="79915"/>
                </a:lnTo>
                <a:lnTo>
                  <a:pt x="145423" y="73843"/>
                </a:lnTo>
                <a:close/>
                <a:moveTo>
                  <a:pt x="158556" y="73843"/>
                </a:moveTo>
                <a:lnTo>
                  <a:pt x="158556" y="79915"/>
                </a:lnTo>
                <a:lnTo>
                  <a:pt x="152484" y="79915"/>
                </a:lnTo>
                <a:lnTo>
                  <a:pt x="152484" y="73843"/>
                </a:lnTo>
                <a:close/>
                <a:moveTo>
                  <a:pt x="165604" y="73843"/>
                </a:moveTo>
                <a:lnTo>
                  <a:pt x="165604" y="79915"/>
                </a:lnTo>
                <a:lnTo>
                  <a:pt x="159532" y="79915"/>
                </a:lnTo>
                <a:lnTo>
                  <a:pt x="159532" y="73843"/>
                </a:lnTo>
                <a:close/>
                <a:moveTo>
                  <a:pt x="172665" y="73843"/>
                </a:moveTo>
                <a:lnTo>
                  <a:pt x="172665" y="79915"/>
                </a:lnTo>
                <a:lnTo>
                  <a:pt x="166581" y="79915"/>
                </a:lnTo>
                <a:lnTo>
                  <a:pt x="166581" y="73843"/>
                </a:lnTo>
                <a:close/>
                <a:moveTo>
                  <a:pt x="179713" y="73843"/>
                </a:moveTo>
                <a:lnTo>
                  <a:pt x="179713" y="79915"/>
                </a:lnTo>
                <a:lnTo>
                  <a:pt x="173641" y="79915"/>
                </a:lnTo>
                <a:lnTo>
                  <a:pt x="173641" y="73843"/>
                </a:lnTo>
                <a:close/>
                <a:moveTo>
                  <a:pt x="186774" y="73843"/>
                </a:moveTo>
                <a:lnTo>
                  <a:pt x="186774" y="79915"/>
                </a:lnTo>
                <a:lnTo>
                  <a:pt x="180702" y="79915"/>
                </a:lnTo>
                <a:lnTo>
                  <a:pt x="180702" y="73843"/>
                </a:lnTo>
                <a:close/>
                <a:moveTo>
                  <a:pt x="193822" y="73843"/>
                </a:moveTo>
                <a:lnTo>
                  <a:pt x="193822" y="79915"/>
                </a:lnTo>
                <a:lnTo>
                  <a:pt x="187750" y="79915"/>
                </a:lnTo>
                <a:lnTo>
                  <a:pt x="187750" y="73843"/>
                </a:lnTo>
                <a:close/>
                <a:moveTo>
                  <a:pt x="200883" y="73843"/>
                </a:moveTo>
                <a:lnTo>
                  <a:pt x="200883" y="79915"/>
                </a:lnTo>
                <a:lnTo>
                  <a:pt x="194810" y="79915"/>
                </a:lnTo>
                <a:lnTo>
                  <a:pt x="194810" y="73843"/>
                </a:lnTo>
                <a:close/>
                <a:moveTo>
                  <a:pt x="207931" y="73843"/>
                </a:moveTo>
                <a:lnTo>
                  <a:pt x="207931" y="79915"/>
                </a:lnTo>
                <a:lnTo>
                  <a:pt x="201859" y="79915"/>
                </a:lnTo>
                <a:lnTo>
                  <a:pt x="201859" y="73843"/>
                </a:lnTo>
                <a:close/>
                <a:moveTo>
                  <a:pt x="214992" y="73843"/>
                </a:moveTo>
                <a:lnTo>
                  <a:pt x="214992" y="79915"/>
                </a:lnTo>
                <a:lnTo>
                  <a:pt x="208919" y="79915"/>
                </a:lnTo>
                <a:lnTo>
                  <a:pt x="208919" y="73843"/>
                </a:lnTo>
                <a:close/>
                <a:moveTo>
                  <a:pt x="222052" y="73843"/>
                </a:moveTo>
                <a:lnTo>
                  <a:pt x="222052" y="79915"/>
                </a:lnTo>
                <a:lnTo>
                  <a:pt x="215968" y="79915"/>
                </a:lnTo>
                <a:lnTo>
                  <a:pt x="215968" y="73843"/>
                </a:lnTo>
                <a:close/>
                <a:moveTo>
                  <a:pt x="229100" y="73843"/>
                </a:moveTo>
                <a:lnTo>
                  <a:pt x="229100" y="79915"/>
                </a:lnTo>
                <a:lnTo>
                  <a:pt x="223028" y="79915"/>
                </a:lnTo>
                <a:lnTo>
                  <a:pt x="223028" y="73843"/>
                </a:lnTo>
                <a:close/>
                <a:moveTo>
                  <a:pt x="236161" y="73843"/>
                </a:moveTo>
                <a:lnTo>
                  <a:pt x="236161" y="79915"/>
                </a:lnTo>
                <a:lnTo>
                  <a:pt x="230077" y="79915"/>
                </a:lnTo>
                <a:lnTo>
                  <a:pt x="230077" y="73843"/>
                </a:lnTo>
                <a:close/>
                <a:moveTo>
                  <a:pt x="243209" y="73843"/>
                </a:moveTo>
                <a:lnTo>
                  <a:pt x="243209" y="79915"/>
                </a:lnTo>
                <a:lnTo>
                  <a:pt x="237137" y="79915"/>
                </a:lnTo>
                <a:lnTo>
                  <a:pt x="237137" y="73843"/>
                </a:lnTo>
                <a:close/>
                <a:moveTo>
                  <a:pt x="250270" y="73843"/>
                </a:moveTo>
                <a:lnTo>
                  <a:pt x="250270" y="79915"/>
                </a:lnTo>
                <a:lnTo>
                  <a:pt x="244198" y="79915"/>
                </a:lnTo>
                <a:lnTo>
                  <a:pt x="244198" y="73843"/>
                </a:lnTo>
                <a:close/>
                <a:moveTo>
                  <a:pt x="257318" y="73843"/>
                </a:moveTo>
                <a:lnTo>
                  <a:pt x="257318" y="79915"/>
                </a:lnTo>
                <a:lnTo>
                  <a:pt x="251246" y="79915"/>
                </a:lnTo>
                <a:lnTo>
                  <a:pt x="251246" y="73843"/>
                </a:lnTo>
                <a:close/>
                <a:moveTo>
                  <a:pt x="264379" y="73843"/>
                </a:moveTo>
                <a:lnTo>
                  <a:pt x="264379" y="79915"/>
                </a:lnTo>
                <a:lnTo>
                  <a:pt x="258306" y="79915"/>
                </a:lnTo>
                <a:lnTo>
                  <a:pt x="258306" y="73843"/>
                </a:lnTo>
                <a:close/>
                <a:moveTo>
                  <a:pt x="271427" y="73843"/>
                </a:moveTo>
                <a:lnTo>
                  <a:pt x="271427" y="79915"/>
                </a:lnTo>
                <a:lnTo>
                  <a:pt x="265355" y="79915"/>
                </a:lnTo>
                <a:lnTo>
                  <a:pt x="265355" y="73843"/>
                </a:lnTo>
                <a:close/>
                <a:moveTo>
                  <a:pt x="278488" y="73843"/>
                </a:moveTo>
                <a:lnTo>
                  <a:pt x="278488" y="79915"/>
                </a:lnTo>
                <a:lnTo>
                  <a:pt x="272415" y="79915"/>
                </a:lnTo>
                <a:lnTo>
                  <a:pt x="272415" y="73843"/>
                </a:lnTo>
                <a:close/>
                <a:moveTo>
                  <a:pt x="96036" y="73843"/>
                </a:moveTo>
                <a:lnTo>
                  <a:pt x="102120" y="73855"/>
                </a:lnTo>
                <a:lnTo>
                  <a:pt x="102120" y="79927"/>
                </a:lnTo>
                <a:lnTo>
                  <a:pt x="96036" y="79927"/>
                </a:lnTo>
                <a:lnTo>
                  <a:pt x="96036" y="73843"/>
                </a:lnTo>
                <a:close/>
                <a:moveTo>
                  <a:pt x="103097" y="73843"/>
                </a:moveTo>
                <a:lnTo>
                  <a:pt x="109169" y="73855"/>
                </a:lnTo>
                <a:lnTo>
                  <a:pt x="109169" y="79927"/>
                </a:lnTo>
                <a:lnTo>
                  <a:pt x="103097" y="79927"/>
                </a:lnTo>
                <a:lnTo>
                  <a:pt x="103097" y="73843"/>
                </a:lnTo>
                <a:close/>
                <a:moveTo>
                  <a:pt x="110157" y="73843"/>
                </a:moveTo>
                <a:lnTo>
                  <a:pt x="116229" y="73855"/>
                </a:lnTo>
                <a:lnTo>
                  <a:pt x="116229" y="79927"/>
                </a:lnTo>
                <a:lnTo>
                  <a:pt x="110157" y="79927"/>
                </a:lnTo>
                <a:lnTo>
                  <a:pt x="110157" y="73843"/>
                </a:lnTo>
                <a:close/>
                <a:moveTo>
                  <a:pt x="131314" y="73843"/>
                </a:moveTo>
                <a:lnTo>
                  <a:pt x="137387" y="73855"/>
                </a:lnTo>
                <a:lnTo>
                  <a:pt x="137387" y="79927"/>
                </a:lnTo>
                <a:lnTo>
                  <a:pt x="131314" y="79927"/>
                </a:lnTo>
                <a:lnTo>
                  <a:pt x="131314" y="73843"/>
                </a:lnTo>
                <a:close/>
                <a:moveTo>
                  <a:pt x="17443" y="80903"/>
                </a:moveTo>
                <a:lnTo>
                  <a:pt x="17443" y="86976"/>
                </a:lnTo>
                <a:lnTo>
                  <a:pt x="11371" y="86976"/>
                </a:lnTo>
                <a:lnTo>
                  <a:pt x="11371" y="80903"/>
                </a:lnTo>
                <a:close/>
                <a:moveTo>
                  <a:pt x="24503" y="80903"/>
                </a:moveTo>
                <a:lnTo>
                  <a:pt x="24503" y="86976"/>
                </a:lnTo>
                <a:lnTo>
                  <a:pt x="18431" y="86976"/>
                </a:lnTo>
                <a:lnTo>
                  <a:pt x="18431" y="80903"/>
                </a:lnTo>
                <a:close/>
                <a:moveTo>
                  <a:pt x="31564" y="80903"/>
                </a:moveTo>
                <a:lnTo>
                  <a:pt x="31564" y="86976"/>
                </a:lnTo>
                <a:lnTo>
                  <a:pt x="25492" y="86976"/>
                </a:lnTo>
                <a:lnTo>
                  <a:pt x="25492" y="80903"/>
                </a:lnTo>
                <a:close/>
                <a:moveTo>
                  <a:pt x="38612" y="80903"/>
                </a:moveTo>
                <a:lnTo>
                  <a:pt x="38612" y="86976"/>
                </a:lnTo>
                <a:lnTo>
                  <a:pt x="32540" y="86976"/>
                </a:lnTo>
                <a:lnTo>
                  <a:pt x="32540" y="80903"/>
                </a:lnTo>
                <a:close/>
                <a:moveTo>
                  <a:pt x="45673" y="80903"/>
                </a:moveTo>
                <a:lnTo>
                  <a:pt x="45673" y="86976"/>
                </a:lnTo>
                <a:lnTo>
                  <a:pt x="39601" y="86976"/>
                </a:lnTo>
                <a:lnTo>
                  <a:pt x="39601" y="80903"/>
                </a:lnTo>
                <a:close/>
                <a:moveTo>
                  <a:pt x="52721" y="80903"/>
                </a:moveTo>
                <a:lnTo>
                  <a:pt x="52721" y="86976"/>
                </a:lnTo>
                <a:lnTo>
                  <a:pt x="46649" y="86976"/>
                </a:lnTo>
                <a:lnTo>
                  <a:pt x="46649" y="80903"/>
                </a:lnTo>
                <a:close/>
                <a:moveTo>
                  <a:pt x="59782" y="80903"/>
                </a:moveTo>
                <a:lnTo>
                  <a:pt x="59782" y="86976"/>
                </a:lnTo>
                <a:lnTo>
                  <a:pt x="53709" y="86976"/>
                </a:lnTo>
                <a:lnTo>
                  <a:pt x="53709" y="80903"/>
                </a:lnTo>
                <a:close/>
                <a:moveTo>
                  <a:pt x="66842" y="80903"/>
                </a:moveTo>
                <a:lnTo>
                  <a:pt x="66842" y="86976"/>
                </a:lnTo>
                <a:lnTo>
                  <a:pt x="60758" y="86976"/>
                </a:lnTo>
                <a:lnTo>
                  <a:pt x="60758" y="80903"/>
                </a:lnTo>
                <a:close/>
                <a:moveTo>
                  <a:pt x="73902" y="80903"/>
                </a:moveTo>
                <a:lnTo>
                  <a:pt x="73902" y="86976"/>
                </a:lnTo>
                <a:lnTo>
                  <a:pt x="67818" y="86976"/>
                </a:lnTo>
                <a:lnTo>
                  <a:pt x="67818" y="80903"/>
                </a:lnTo>
                <a:close/>
                <a:moveTo>
                  <a:pt x="80951" y="80903"/>
                </a:moveTo>
                <a:lnTo>
                  <a:pt x="80951" y="86976"/>
                </a:lnTo>
                <a:lnTo>
                  <a:pt x="74879" y="86976"/>
                </a:lnTo>
                <a:lnTo>
                  <a:pt x="74879" y="80903"/>
                </a:lnTo>
                <a:close/>
                <a:moveTo>
                  <a:pt x="88011" y="80903"/>
                </a:moveTo>
                <a:lnTo>
                  <a:pt x="88011" y="86976"/>
                </a:lnTo>
                <a:lnTo>
                  <a:pt x="81927" y="86976"/>
                </a:lnTo>
                <a:lnTo>
                  <a:pt x="81927" y="80903"/>
                </a:lnTo>
                <a:close/>
                <a:moveTo>
                  <a:pt x="95060" y="80903"/>
                </a:moveTo>
                <a:lnTo>
                  <a:pt x="95060" y="86976"/>
                </a:lnTo>
                <a:lnTo>
                  <a:pt x="88988" y="86976"/>
                </a:lnTo>
                <a:lnTo>
                  <a:pt x="88988" y="80903"/>
                </a:lnTo>
                <a:close/>
                <a:moveTo>
                  <a:pt x="102120" y="80903"/>
                </a:moveTo>
                <a:lnTo>
                  <a:pt x="102120" y="86976"/>
                </a:lnTo>
                <a:lnTo>
                  <a:pt x="96036" y="86976"/>
                </a:lnTo>
                <a:lnTo>
                  <a:pt x="96036" y="80903"/>
                </a:lnTo>
                <a:close/>
                <a:moveTo>
                  <a:pt x="109169" y="80903"/>
                </a:moveTo>
                <a:lnTo>
                  <a:pt x="109169" y="86976"/>
                </a:lnTo>
                <a:lnTo>
                  <a:pt x="103097" y="86976"/>
                </a:lnTo>
                <a:lnTo>
                  <a:pt x="103097" y="80903"/>
                </a:lnTo>
                <a:close/>
                <a:moveTo>
                  <a:pt x="116229" y="80903"/>
                </a:moveTo>
                <a:lnTo>
                  <a:pt x="116229" y="86976"/>
                </a:lnTo>
                <a:lnTo>
                  <a:pt x="110157" y="86976"/>
                </a:lnTo>
                <a:lnTo>
                  <a:pt x="110157" y="80903"/>
                </a:lnTo>
                <a:close/>
                <a:moveTo>
                  <a:pt x="123278" y="80903"/>
                </a:moveTo>
                <a:lnTo>
                  <a:pt x="123278" y="86976"/>
                </a:lnTo>
                <a:lnTo>
                  <a:pt x="117205" y="86976"/>
                </a:lnTo>
                <a:lnTo>
                  <a:pt x="117205" y="80903"/>
                </a:lnTo>
                <a:close/>
                <a:moveTo>
                  <a:pt x="130338" y="80903"/>
                </a:moveTo>
                <a:lnTo>
                  <a:pt x="130338" y="86976"/>
                </a:lnTo>
                <a:lnTo>
                  <a:pt x="124254" y="86976"/>
                </a:lnTo>
                <a:lnTo>
                  <a:pt x="124254" y="80903"/>
                </a:lnTo>
                <a:close/>
                <a:moveTo>
                  <a:pt x="137387" y="80903"/>
                </a:moveTo>
                <a:lnTo>
                  <a:pt x="137387" y="86976"/>
                </a:lnTo>
                <a:lnTo>
                  <a:pt x="131314" y="86976"/>
                </a:lnTo>
                <a:lnTo>
                  <a:pt x="131314" y="80903"/>
                </a:lnTo>
                <a:close/>
                <a:moveTo>
                  <a:pt x="144447" y="80903"/>
                </a:moveTo>
                <a:lnTo>
                  <a:pt x="144447" y="86976"/>
                </a:lnTo>
                <a:lnTo>
                  <a:pt x="138375" y="86976"/>
                </a:lnTo>
                <a:lnTo>
                  <a:pt x="138375" y="80903"/>
                </a:lnTo>
                <a:close/>
                <a:moveTo>
                  <a:pt x="151495" y="80903"/>
                </a:moveTo>
                <a:lnTo>
                  <a:pt x="151495" y="86976"/>
                </a:lnTo>
                <a:lnTo>
                  <a:pt x="145423" y="86976"/>
                </a:lnTo>
                <a:lnTo>
                  <a:pt x="145423" y="80903"/>
                </a:lnTo>
                <a:close/>
                <a:moveTo>
                  <a:pt x="158556" y="80903"/>
                </a:moveTo>
                <a:lnTo>
                  <a:pt x="158556" y="86976"/>
                </a:lnTo>
                <a:lnTo>
                  <a:pt x="152484" y="86976"/>
                </a:lnTo>
                <a:lnTo>
                  <a:pt x="152484" y="80903"/>
                </a:lnTo>
                <a:close/>
                <a:moveTo>
                  <a:pt x="165604" y="80903"/>
                </a:moveTo>
                <a:lnTo>
                  <a:pt x="165604" y="86976"/>
                </a:lnTo>
                <a:lnTo>
                  <a:pt x="159532" y="86976"/>
                </a:lnTo>
                <a:lnTo>
                  <a:pt x="159532" y="80903"/>
                </a:lnTo>
                <a:close/>
                <a:moveTo>
                  <a:pt x="172665" y="80903"/>
                </a:moveTo>
                <a:lnTo>
                  <a:pt x="172665" y="86976"/>
                </a:lnTo>
                <a:lnTo>
                  <a:pt x="166581" y="86976"/>
                </a:lnTo>
                <a:lnTo>
                  <a:pt x="166581" y="80903"/>
                </a:lnTo>
                <a:close/>
                <a:moveTo>
                  <a:pt x="179713" y="80903"/>
                </a:moveTo>
                <a:lnTo>
                  <a:pt x="179713" y="86976"/>
                </a:lnTo>
                <a:lnTo>
                  <a:pt x="173641" y="86976"/>
                </a:lnTo>
                <a:lnTo>
                  <a:pt x="173641" y="80903"/>
                </a:lnTo>
                <a:close/>
                <a:moveTo>
                  <a:pt x="186774" y="80903"/>
                </a:moveTo>
                <a:lnTo>
                  <a:pt x="186774" y="86976"/>
                </a:lnTo>
                <a:lnTo>
                  <a:pt x="180702" y="86976"/>
                </a:lnTo>
                <a:lnTo>
                  <a:pt x="180702" y="80903"/>
                </a:lnTo>
                <a:close/>
                <a:moveTo>
                  <a:pt x="193822" y="80903"/>
                </a:moveTo>
                <a:lnTo>
                  <a:pt x="193822" y="86976"/>
                </a:lnTo>
                <a:lnTo>
                  <a:pt x="187750" y="86976"/>
                </a:lnTo>
                <a:lnTo>
                  <a:pt x="187750" y="80903"/>
                </a:lnTo>
                <a:close/>
                <a:moveTo>
                  <a:pt x="200883" y="80903"/>
                </a:moveTo>
                <a:lnTo>
                  <a:pt x="200883" y="86976"/>
                </a:lnTo>
                <a:lnTo>
                  <a:pt x="194810" y="86976"/>
                </a:lnTo>
                <a:lnTo>
                  <a:pt x="194810" y="80903"/>
                </a:lnTo>
                <a:close/>
                <a:moveTo>
                  <a:pt x="207931" y="80903"/>
                </a:moveTo>
                <a:lnTo>
                  <a:pt x="207931" y="86976"/>
                </a:lnTo>
                <a:lnTo>
                  <a:pt x="201859" y="86976"/>
                </a:lnTo>
                <a:lnTo>
                  <a:pt x="201859" y="80903"/>
                </a:lnTo>
                <a:close/>
                <a:moveTo>
                  <a:pt x="214992" y="80903"/>
                </a:moveTo>
                <a:lnTo>
                  <a:pt x="214992" y="86976"/>
                </a:lnTo>
                <a:lnTo>
                  <a:pt x="208919" y="86976"/>
                </a:lnTo>
                <a:lnTo>
                  <a:pt x="208919" y="80903"/>
                </a:lnTo>
                <a:close/>
                <a:moveTo>
                  <a:pt x="222052" y="80903"/>
                </a:moveTo>
                <a:lnTo>
                  <a:pt x="222052" y="86976"/>
                </a:lnTo>
                <a:lnTo>
                  <a:pt x="215968" y="86976"/>
                </a:lnTo>
                <a:lnTo>
                  <a:pt x="215968" y="80903"/>
                </a:lnTo>
                <a:close/>
                <a:moveTo>
                  <a:pt x="229100" y="80903"/>
                </a:moveTo>
                <a:lnTo>
                  <a:pt x="229100" y="86976"/>
                </a:lnTo>
                <a:lnTo>
                  <a:pt x="223028" y="86976"/>
                </a:lnTo>
                <a:lnTo>
                  <a:pt x="223028" y="80903"/>
                </a:lnTo>
                <a:close/>
                <a:moveTo>
                  <a:pt x="236161" y="80903"/>
                </a:moveTo>
                <a:lnTo>
                  <a:pt x="236161" y="86976"/>
                </a:lnTo>
                <a:lnTo>
                  <a:pt x="230077" y="86976"/>
                </a:lnTo>
                <a:lnTo>
                  <a:pt x="230077" y="80903"/>
                </a:lnTo>
                <a:close/>
                <a:moveTo>
                  <a:pt x="243209" y="80903"/>
                </a:moveTo>
                <a:lnTo>
                  <a:pt x="243209" y="86976"/>
                </a:lnTo>
                <a:lnTo>
                  <a:pt x="237137" y="86976"/>
                </a:lnTo>
                <a:lnTo>
                  <a:pt x="237137" y="80903"/>
                </a:lnTo>
                <a:close/>
                <a:moveTo>
                  <a:pt x="250270" y="80903"/>
                </a:moveTo>
                <a:lnTo>
                  <a:pt x="250270" y="86976"/>
                </a:lnTo>
                <a:lnTo>
                  <a:pt x="244198" y="86976"/>
                </a:lnTo>
                <a:lnTo>
                  <a:pt x="244198" y="80903"/>
                </a:lnTo>
                <a:close/>
                <a:moveTo>
                  <a:pt x="257318" y="80903"/>
                </a:moveTo>
                <a:lnTo>
                  <a:pt x="257318" y="86976"/>
                </a:lnTo>
                <a:lnTo>
                  <a:pt x="251246" y="86976"/>
                </a:lnTo>
                <a:lnTo>
                  <a:pt x="251246" y="80903"/>
                </a:lnTo>
                <a:close/>
                <a:moveTo>
                  <a:pt x="264379" y="80903"/>
                </a:moveTo>
                <a:lnTo>
                  <a:pt x="264379" y="86976"/>
                </a:lnTo>
                <a:lnTo>
                  <a:pt x="258306" y="86976"/>
                </a:lnTo>
                <a:lnTo>
                  <a:pt x="258306" y="80903"/>
                </a:lnTo>
                <a:close/>
                <a:moveTo>
                  <a:pt x="271427" y="80903"/>
                </a:moveTo>
                <a:lnTo>
                  <a:pt x="271427" y="86976"/>
                </a:lnTo>
                <a:lnTo>
                  <a:pt x="265355" y="86976"/>
                </a:lnTo>
                <a:lnTo>
                  <a:pt x="265355" y="80903"/>
                </a:lnTo>
                <a:close/>
                <a:moveTo>
                  <a:pt x="278488" y="80903"/>
                </a:moveTo>
                <a:lnTo>
                  <a:pt x="278488" y="86976"/>
                </a:lnTo>
                <a:lnTo>
                  <a:pt x="272415" y="86976"/>
                </a:lnTo>
                <a:lnTo>
                  <a:pt x="272415" y="80903"/>
                </a:lnTo>
                <a:close/>
                <a:moveTo>
                  <a:pt x="17443" y="87952"/>
                </a:moveTo>
                <a:lnTo>
                  <a:pt x="17443" y="94024"/>
                </a:lnTo>
                <a:lnTo>
                  <a:pt x="11371" y="94024"/>
                </a:lnTo>
                <a:lnTo>
                  <a:pt x="11371" y="87952"/>
                </a:lnTo>
                <a:close/>
                <a:moveTo>
                  <a:pt x="24503" y="87952"/>
                </a:moveTo>
                <a:lnTo>
                  <a:pt x="24503" y="94024"/>
                </a:lnTo>
                <a:lnTo>
                  <a:pt x="18431" y="94024"/>
                </a:lnTo>
                <a:lnTo>
                  <a:pt x="18431" y="87952"/>
                </a:lnTo>
                <a:close/>
                <a:moveTo>
                  <a:pt x="31564" y="87952"/>
                </a:moveTo>
                <a:lnTo>
                  <a:pt x="31564" y="94024"/>
                </a:lnTo>
                <a:lnTo>
                  <a:pt x="25492" y="94024"/>
                </a:lnTo>
                <a:lnTo>
                  <a:pt x="25492" y="87952"/>
                </a:lnTo>
                <a:close/>
                <a:moveTo>
                  <a:pt x="38612" y="87952"/>
                </a:moveTo>
                <a:lnTo>
                  <a:pt x="38612" y="94024"/>
                </a:lnTo>
                <a:lnTo>
                  <a:pt x="32540" y="94024"/>
                </a:lnTo>
                <a:lnTo>
                  <a:pt x="32540" y="87952"/>
                </a:lnTo>
                <a:close/>
                <a:moveTo>
                  <a:pt x="45673" y="87952"/>
                </a:moveTo>
                <a:lnTo>
                  <a:pt x="45673" y="94024"/>
                </a:lnTo>
                <a:lnTo>
                  <a:pt x="39601" y="94024"/>
                </a:lnTo>
                <a:lnTo>
                  <a:pt x="39601" y="87952"/>
                </a:lnTo>
                <a:close/>
                <a:moveTo>
                  <a:pt x="52721" y="87952"/>
                </a:moveTo>
                <a:lnTo>
                  <a:pt x="52721" y="94024"/>
                </a:lnTo>
                <a:lnTo>
                  <a:pt x="46649" y="94024"/>
                </a:lnTo>
                <a:lnTo>
                  <a:pt x="46649" y="87952"/>
                </a:lnTo>
                <a:close/>
                <a:moveTo>
                  <a:pt x="59782" y="87952"/>
                </a:moveTo>
                <a:lnTo>
                  <a:pt x="59782" y="94024"/>
                </a:lnTo>
                <a:lnTo>
                  <a:pt x="53709" y="94024"/>
                </a:lnTo>
                <a:lnTo>
                  <a:pt x="53709" y="87952"/>
                </a:lnTo>
                <a:close/>
                <a:moveTo>
                  <a:pt x="88011" y="87952"/>
                </a:moveTo>
                <a:lnTo>
                  <a:pt x="88011" y="94024"/>
                </a:lnTo>
                <a:lnTo>
                  <a:pt x="81927" y="94024"/>
                </a:lnTo>
                <a:lnTo>
                  <a:pt x="81927" y="87952"/>
                </a:lnTo>
                <a:close/>
                <a:moveTo>
                  <a:pt x="95060" y="87952"/>
                </a:moveTo>
                <a:lnTo>
                  <a:pt x="95060" y="94024"/>
                </a:lnTo>
                <a:lnTo>
                  <a:pt x="88988" y="94024"/>
                </a:lnTo>
                <a:lnTo>
                  <a:pt x="88988" y="87952"/>
                </a:lnTo>
                <a:close/>
                <a:moveTo>
                  <a:pt x="123278" y="87952"/>
                </a:moveTo>
                <a:lnTo>
                  <a:pt x="123278" y="94024"/>
                </a:lnTo>
                <a:lnTo>
                  <a:pt x="117205" y="94024"/>
                </a:lnTo>
                <a:lnTo>
                  <a:pt x="117205" y="87952"/>
                </a:lnTo>
                <a:close/>
                <a:moveTo>
                  <a:pt x="130338" y="87952"/>
                </a:moveTo>
                <a:lnTo>
                  <a:pt x="130338" y="94024"/>
                </a:lnTo>
                <a:lnTo>
                  <a:pt x="124254" y="94024"/>
                </a:lnTo>
                <a:lnTo>
                  <a:pt x="124254" y="87952"/>
                </a:lnTo>
                <a:close/>
                <a:moveTo>
                  <a:pt x="144447" y="87952"/>
                </a:moveTo>
                <a:lnTo>
                  <a:pt x="144447" y="94024"/>
                </a:lnTo>
                <a:lnTo>
                  <a:pt x="138375" y="94024"/>
                </a:lnTo>
                <a:lnTo>
                  <a:pt x="138375" y="87952"/>
                </a:lnTo>
                <a:close/>
                <a:moveTo>
                  <a:pt x="151495" y="87952"/>
                </a:moveTo>
                <a:lnTo>
                  <a:pt x="151495" y="94024"/>
                </a:lnTo>
                <a:lnTo>
                  <a:pt x="145423" y="94024"/>
                </a:lnTo>
                <a:lnTo>
                  <a:pt x="145423" y="87952"/>
                </a:lnTo>
                <a:close/>
                <a:moveTo>
                  <a:pt x="158556" y="87952"/>
                </a:moveTo>
                <a:lnTo>
                  <a:pt x="158556" y="94024"/>
                </a:lnTo>
                <a:lnTo>
                  <a:pt x="152484" y="94024"/>
                </a:lnTo>
                <a:lnTo>
                  <a:pt x="152484" y="87952"/>
                </a:lnTo>
                <a:close/>
                <a:moveTo>
                  <a:pt x="165604" y="87952"/>
                </a:moveTo>
                <a:lnTo>
                  <a:pt x="165604" y="94024"/>
                </a:lnTo>
                <a:lnTo>
                  <a:pt x="159532" y="94024"/>
                </a:lnTo>
                <a:lnTo>
                  <a:pt x="159532" y="87952"/>
                </a:lnTo>
                <a:close/>
                <a:moveTo>
                  <a:pt x="172665" y="87952"/>
                </a:moveTo>
                <a:lnTo>
                  <a:pt x="172665" y="94024"/>
                </a:lnTo>
                <a:lnTo>
                  <a:pt x="166581" y="94024"/>
                </a:lnTo>
                <a:lnTo>
                  <a:pt x="166581" y="87952"/>
                </a:lnTo>
                <a:close/>
                <a:moveTo>
                  <a:pt x="179713" y="87952"/>
                </a:moveTo>
                <a:lnTo>
                  <a:pt x="179713" y="94024"/>
                </a:lnTo>
                <a:lnTo>
                  <a:pt x="173641" y="94024"/>
                </a:lnTo>
                <a:lnTo>
                  <a:pt x="173641" y="87952"/>
                </a:lnTo>
                <a:close/>
                <a:moveTo>
                  <a:pt x="186774" y="87952"/>
                </a:moveTo>
                <a:lnTo>
                  <a:pt x="186774" y="94024"/>
                </a:lnTo>
                <a:lnTo>
                  <a:pt x="180702" y="94024"/>
                </a:lnTo>
                <a:lnTo>
                  <a:pt x="180702" y="87952"/>
                </a:lnTo>
                <a:close/>
                <a:moveTo>
                  <a:pt x="193822" y="87952"/>
                </a:moveTo>
                <a:lnTo>
                  <a:pt x="193822" y="94024"/>
                </a:lnTo>
                <a:lnTo>
                  <a:pt x="187750" y="94024"/>
                </a:lnTo>
                <a:lnTo>
                  <a:pt x="187750" y="87952"/>
                </a:lnTo>
                <a:close/>
                <a:moveTo>
                  <a:pt x="200883" y="87952"/>
                </a:moveTo>
                <a:lnTo>
                  <a:pt x="200883" y="94024"/>
                </a:lnTo>
                <a:lnTo>
                  <a:pt x="194810" y="94024"/>
                </a:lnTo>
                <a:lnTo>
                  <a:pt x="194810" y="87952"/>
                </a:lnTo>
                <a:close/>
                <a:moveTo>
                  <a:pt x="207931" y="87952"/>
                </a:moveTo>
                <a:lnTo>
                  <a:pt x="207931" y="94024"/>
                </a:lnTo>
                <a:lnTo>
                  <a:pt x="201859" y="94024"/>
                </a:lnTo>
                <a:lnTo>
                  <a:pt x="201859" y="87952"/>
                </a:lnTo>
                <a:close/>
                <a:moveTo>
                  <a:pt x="214992" y="87952"/>
                </a:moveTo>
                <a:lnTo>
                  <a:pt x="214992" y="94024"/>
                </a:lnTo>
                <a:lnTo>
                  <a:pt x="208919" y="94024"/>
                </a:lnTo>
                <a:lnTo>
                  <a:pt x="208919" y="87952"/>
                </a:lnTo>
                <a:close/>
                <a:moveTo>
                  <a:pt x="222052" y="87952"/>
                </a:moveTo>
                <a:lnTo>
                  <a:pt x="222052" y="94024"/>
                </a:lnTo>
                <a:lnTo>
                  <a:pt x="215968" y="94024"/>
                </a:lnTo>
                <a:lnTo>
                  <a:pt x="215968" y="87952"/>
                </a:lnTo>
                <a:close/>
                <a:moveTo>
                  <a:pt x="229100" y="87952"/>
                </a:moveTo>
                <a:lnTo>
                  <a:pt x="229100" y="94024"/>
                </a:lnTo>
                <a:lnTo>
                  <a:pt x="223028" y="94024"/>
                </a:lnTo>
                <a:lnTo>
                  <a:pt x="223028" y="87952"/>
                </a:lnTo>
                <a:close/>
                <a:moveTo>
                  <a:pt x="236161" y="87952"/>
                </a:moveTo>
                <a:lnTo>
                  <a:pt x="236161" y="94024"/>
                </a:lnTo>
                <a:lnTo>
                  <a:pt x="230077" y="94024"/>
                </a:lnTo>
                <a:lnTo>
                  <a:pt x="230077" y="87952"/>
                </a:lnTo>
                <a:close/>
                <a:moveTo>
                  <a:pt x="243209" y="87952"/>
                </a:moveTo>
                <a:lnTo>
                  <a:pt x="243209" y="94024"/>
                </a:lnTo>
                <a:lnTo>
                  <a:pt x="237137" y="94024"/>
                </a:lnTo>
                <a:lnTo>
                  <a:pt x="237137" y="87952"/>
                </a:lnTo>
                <a:close/>
                <a:moveTo>
                  <a:pt x="250270" y="87952"/>
                </a:moveTo>
                <a:lnTo>
                  <a:pt x="250270" y="94024"/>
                </a:lnTo>
                <a:lnTo>
                  <a:pt x="244198" y="94024"/>
                </a:lnTo>
                <a:lnTo>
                  <a:pt x="244198" y="87952"/>
                </a:lnTo>
                <a:close/>
                <a:moveTo>
                  <a:pt x="257318" y="87952"/>
                </a:moveTo>
                <a:lnTo>
                  <a:pt x="257318" y="94024"/>
                </a:lnTo>
                <a:lnTo>
                  <a:pt x="251246" y="94024"/>
                </a:lnTo>
                <a:lnTo>
                  <a:pt x="251246" y="87952"/>
                </a:lnTo>
                <a:close/>
                <a:moveTo>
                  <a:pt x="264379" y="87952"/>
                </a:moveTo>
                <a:lnTo>
                  <a:pt x="264379" y="94024"/>
                </a:lnTo>
                <a:lnTo>
                  <a:pt x="258306" y="94024"/>
                </a:lnTo>
                <a:lnTo>
                  <a:pt x="258306" y="87952"/>
                </a:lnTo>
                <a:close/>
                <a:moveTo>
                  <a:pt x="271427" y="87952"/>
                </a:moveTo>
                <a:lnTo>
                  <a:pt x="271427" y="94024"/>
                </a:lnTo>
                <a:lnTo>
                  <a:pt x="265355" y="94024"/>
                </a:lnTo>
                <a:lnTo>
                  <a:pt x="265355" y="87952"/>
                </a:lnTo>
                <a:close/>
                <a:moveTo>
                  <a:pt x="278488" y="87952"/>
                </a:moveTo>
                <a:lnTo>
                  <a:pt x="278488" y="94024"/>
                </a:lnTo>
                <a:lnTo>
                  <a:pt x="272415" y="94024"/>
                </a:lnTo>
                <a:lnTo>
                  <a:pt x="272415" y="87952"/>
                </a:lnTo>
                <a:close/>
                <a:moveTo>
                  <a:pt x="66842" y="87952"/>
                </a:moveTo>
                <a:lnTo>
                  <a:pt x="66842" y="94036"/>
                </a:lnTo>
                <a:lnTo>
                  <a:pt x="60758" y="94036"/>
                </a:lnTo>
                <a:lnTo>
                  <a:pt x="60758" y="87952"/>
                </a:lnTo>
                <a:close/>
                <a:moveTo>
                  <a:pt x="73902" y="87952"/>
                </a:moveTo>
                <a:lnTo>
                  <a:pt x="73902" y="94036"/>
                </a:lnTo>
                <a:lnTo>
                  <a:pt x="67818" y="94036"/>
                </a:lnTo>
                <a:lnTo>
                  <a:pt x="67818" y="87952"/>
                </a:lnTo>
                <a:close/>
                <a:moveTo>
                  <a:pt x="80951" y="87952"/>
                </a:moveTo>
                <a:lnTo>
                  <a:pt x="80951" y="94036"/>
                </a:lnTo>
                <a:lnTo>
                  <a:pt x="74879" y="94036"/>
                </a:lnTo>
                <a:lnTo>
                  <a:pt x="74879" y="87952"/>
                </a:lnTo>
                <a:close/>
                <a:moveTo>
                  <a:pt x="102120" y="87952"/>
                </a:moveTo>
                <a:lnTo>
                  <a:pt x="102120" y="94036"/>
                </a:lnTo>
                <a:lnTo>
                  <a:pt x="96036" y="94036"/>
                </a:lnTo>
                <a:lnTo>
                  <a:pt x="96036" y="87952"/>
                </a:lnTo>
                <a:close/>
                <a:moveTo>
                  <a:pt x="103097" y="87952"/>
                </a:moveTo>
                <a:lnTo>
                  <a:pt x="109169" y="87964"/>
                </a:lnTo>
                <a:lnTo>
                  <a:pt x="109169" y="94036"/>
                </a:lnTo>
                <a:lnTo>
                  <a:pt x="103097" y="94036"/>
                </a:lnTo>
                <a:lnTo>
                  <a:pt x="103097" y="87952"/>
                </a:lnTo>
                <a:close/>
                <a:moveTo>
                  <a:pt x="110157" y="87952"/>
                </a:moveTo>
                <a:lnTo>
                  <a:pt x="116229" y="87964"/>
                </a:lnTo>
                <a:lnTo>
                  <a:pt x="116229" y="94036"/>
                </a:lnTo>
                <a:lnTo>
                  <a:pt x="110157" y="94036"/>
                </a:lnTo>
                <a:lnTo>
                  <a:pt x="110157" y="87952"/>
                </a:lnTo>
                <a:close/>
                <a:moveTo>
                  <a:pt x="137387" y="87952"/>
                </a:moveTo>
                <a:lnTo>
                  <a:pt x="137387" y="94036"/>
                </a:lnTo>
                <a:lnTo>
                  <a:pt x="131314" y="94036"/>
                </a:lnTo>
                <a:lnTo>
                  <a:pt x="131314" y="87952"/>
                </a:lnTo>
                <a:close/>
                <a:moveTo>
                  <a:pt x="17443" y="95012"/>
                </a:moveTo>
                <a:lnTo>
                  <a:pt x="17443" y="101085"/>
                </a:lnTo>
                <a:lnTo>
                  <a:pt x="11371" y="101085"/>
                </a:lnTo>
                <a:lnTo>
                  <a:pt x="11371" y="95012"/>
                </a:lnTo>
                <a:close/>
                <a:moveTo>
                  <a:pt x="24503" y="95012"/>
                </a:moveTo>
                <a:lnTo>
                  <a:pt x="24503" y="101085"/>
                </a:lnTo>
                <a:lnTo>
                  <a:pt x="18431" y="101085"/>
                </a:lnTo>
                <a:lnTo>
                  <a:pt x="18431" y="95012"/>
                </a:lnTo>
                <a:close/>
                <a:moveTo>
                  <a:pt x="31564" y="95012"/>
                </a:moveTo>
                <a:lnTo>
                  <a:pt x="31564" y="101085"/>
                </a:lnTo>
                <a:lnTo>
                  <a:pt x="25492" y="101085"/>
                </a:lnTo>
                <a:lnTo>
                  <a:pt x="25492" y="95012"/>
                </a:lnTo>
                <a:close/>
                <a:moveTo>
                  <a:pt x="38612" y="95012"/>
                </a:moveTo>
                <a:lnTo>
                  <a:pt x="38612" y="101085"/>
                </a:lnTo>
                <a:lnTo>
                  <a:pt x="32540" y="101085"/>
                </a:lnTo>
                <a:lnTo>
                  <a:pt x="32540" y="95012"/>
                </a:lnTo>
                <a:close/>
                <a:moveTo>
                  <a:pt x="45673" y="95012"/>
                </a:moveTo>
                <a:lnTo>
                  <a:pt x="45673" y="101085"/>
                </a:lnTo>
                <a:lnTo>
                  <a:pt x="39601" y="101085"/>
                </a:lnTo>
                <a:lnTo>
                  <a:pt x="39601" y="95012"/>
                </a:lnTo>
                <a:close/>
                <a:moveTo>
                  <a:pt x="52721" y="95012"/>
                </a:moveTo>
                <a:lnTo>
                  <a:pt x="52721" y="101085"/>
                </a:lnTo>
                <a:lnTo>
                  <a:pt x="46649" y="101085"/>
                </a:lnTo>
                <a:lnTo>
                  <a:pt x="46649" y="95012"/>
                </a:lnTo>
                <a:close/>
                <a:moveTo>
                  <a:pt x="59782" y="95012"/>
                </a:moveTo>
                <a:lnTo>
                  <a:pt x="59782" y="101085"/>
                </a:lnTo>
                <a:lnTo>
                  <a:pt x="53709" y="101085"/>
                </a:lnTo>
                <a:lnTo>
                  <a:pt x="53709" y="95012"/>
                </a:lnTo>
                <a:close/>
                <a:moveTo>
                  <a:pt x="66842" y="95012"/>
                </a:moveTo>
                <a:lnTo>
                  <a:pt x="66842" y="101085"/>
                </a:lnTo>
                <a:lnTo>
                  <a:pt x="60758" y="101085"/>
                </a:lnTo>
                <a:lnTo>
                  <a:pt x="60758" y="95012"/>
                </a:lnTo>
                <a:close/>
                <a:moveTo>
                  <a:pt x="73902" y="95012"/>
                </a:moveTo>
                <a:lnTo>
                  <a:pt x="73902" y="101085"/>
                </a:lnTo>
                <a:lnTo>
                  <a:pt x="67818" y="101085"/>
                </a:lnTo>
                <a:lnTo>
                  <a:pt x="67818" y="95012"/>
                </a:lnTo>
                <a:close/>
                <a:moveTo>
                  <a:pt x="80951" y="95012"/>
                </a:moveTo>
                <a:lnTo>
                  <a:pt x="80951" y="101085"/>
                </a:lnTo>
                <a:lnTo>
                  <a:pt x="74879" y="101085"/>
                </a:lnTo>
                <a:lnTo>
                  <a:pt x="74879" y="95012"/>
                </a:lnTo>
                <a:close/>
                <a:moveTo>
                  <a:pt x="88011" y="95012"/>
                </a:moveTo>
                <a:lnTo>
                  <a:pt x="88011" y="101085"/>
                </a:lnTo>
                <a:lnTo>
                  <a:pt x="81927" y="101085"/>
                </a:lnTo>
                <a:lnTo>
                  <a:pt x="81927" y="95012"/>
                </a:lnTo>
                <a:close/>
                <a:moveTo>
                  <a:pt x="95060" y="95012"/>
                </a:moveTo>
                <a:lnTo>
                  <a:pt x="95060" y="101085"/>
                </a:lnTo>
                <a:lnTo>
                  <a:pt x="88988" y="101085"/>
                </a:lnTo>
                <a:lnTo>
                  <a:pt x="88988" y="95012"/>
                </a:lnTo>
                <a:close/>
                <a:moveTo>
                  <a:pt x="102120" y="95012"/>
                </a:moveTo>
                <a:lnTo>
                  <a:pt x="102120" y="101085"/>
                </a:lnTo>
                <a:lnTo>
                  <a:pt x="96036" y="101085"/>
                </a:lnTo>
                <a:lnTo>
                  <a:pt x="96036" y="95012"/>
                </a:lnTo>
                <a:close/>
                <a:moveTo>
                  <a:pt x="109169" y="95012"/>
                </a:moveTo>
                <a:lnTo>
                  <a:pt x="109169" y="101085"/>
                </a:lnTo>
                <a:lnTo>
                  <a:pt x="103097" y="101085"/>
                </a:lnTo>
                <a:lnTo>
                  <a:pt x="103097" y="95012"/>
                </a:lnTo>
                <a:close/>
                <a:moveTo>
                  <a:pt x="116229" y="95012"/>
                </a:moveTo>
                <a:lnTo>
                  <a:pt x="116229" y="101085"/>
                </a:lnTo>
                <a:lnTo>
                  <a:pt x="110157" y="101085"/>
                </a:lnTo>
                <a:lnTo>
                  <a:pt x="110157" y="95012"/>
                </a:lnTo>
                <a:close/>
                <a:moveTo>
                  <a:pt x="123278" y="95012"/>
                </a:moveTo>
                <a:lnTo>
                  <a:pt x="123278" y="101085"/>
                </a:lnTo>
                <a:lnTo>
                  <a:pt x="117205" y="101085"/>
                </a:lnTo>
                <a:lnTo>
                  <a:pt x="117205" y="95012"/>
                </a:lnTo>
                <a:close/>
                <a:moveTo>
                  <a:pt x="130338" y="95012"/>
                </a:moveTo>
                <a:lnTo>
                  <a:pt x="130338" y="101085"/>
                </a:lnTo>
                <a:lnTo>
                  <a:pt x="124254" y="101085"/>
                </a:lnTo>
                <a:lnTo>
                  <a:pt x="124254" y="95012"/>
                </a:lnTo>
                <a:close/>
                <a:moveTo>
                  <a:pt x="137387" y="95012"/>
                </a:moveTo>
                <a:lnTo>
                  <a:pt x="137387" y="101085"/>
                </a:lnTo>
                <a:lnTo>
                  <a:pt x="131314" y="101085"/>
                </a:lnTo>
                <a:lnTo>
                  <a:pt x="131314" y="95012"/>
                </a:lnTo>
                <a:close/>
                <a:moveTo>
                  <a:pt x="144447" y="95012"/>
                </a:moveTo>
                <a:lnTo>
                  <a:pt x="144447" y="101085"/>
                </a:lnTo>
                <a:lnTo>
                  <a:pt x="138375" y="101085"/>
                </a:lnTo>
                <a:lnTo>
                  <a:pt x="138375" y="95012"/>
                </a:lnTo>
                <a:close/>
                <a:moveTo>
                  <a:pt x="151495" y="95012"/>
                </a:moveTo>
                <a:lnTo>
                  <a:pt x="151495" y="101085"/>
                </a:lnTo>
                <a:lnTo>
                  <a:pt x="145423" y="101085"/>
                </a:lnTo>
                <a:lnTo>
                  <a:pt x="145423" y="95012"/>
                </a:lnTo>
                <a:close/>
                <a:moveTo>
                  <a:pt x="158556" y="95012"/>
                </a:moveTo>
                <a:lnTo>
                  <a:pt x="158556" y="101085"/>
                </a:lnTo>
                <a:lnTo>
                  <a:pt x="152484" y="101085"/>
                </a:lnTo>
                <a:lnTo>
                  <a:pt x="152484" y="95012"/>
                </a:lnTo>
                <a:close/>
                <a:moveTo>
                  <a:pt x="165604" y="95012"/>
                </a:moveTo>
                <a:lnTo>
                  <a:pt x="165604" y="101085"/>
                </a:lnTo>
                <a:lnTo>
                  <a:pt x="159532" y="101085"/>
                </a:lnTo>
                <a:lnTo>
                  <a:pt x="159532" y="95012"/>
                </a:lnTo>
                <a:close/>
                <a:moveTo>
                  <a:pt x="172665" y="95012"/>
                </a:moveTo>
                <a:lnTo>
                  <a:pt x="172665" y="101085"/>
                </a:lnTo>
                <a:lnTo>
                  <a:pt x="166581" y="101085"/>
                </a:lnTo>
                <a:lnTo>
                  <a:pt x="166581" y="95012"/>
                </a:lnTo>
                <a:close/>
                <a:moveTo>
                  <a:pt x="179713" y="95012"/>
                </a:moveTo>
                <a:lnTo>
                  <a:pt x="179713" y="101085"/>
                </a:lnTo>
                <a:lnTo>
                  <a:pt x="173641" y="101085"/>
                </a:lnTo>
                <a:lnTo>
                  <a:pt x="173641" y="95012"/>
                </a:lnTo>
                <a:close/>
                <a:moveTo>
                  <a:pt x="186774" y="95012"/>
                </a:moveTo>
                <a:lnTo>
                  <a:pt x="186774" y="101085"/>
                </a:lnTo>
                <a:lnTo>
                  <a:pt x="180702" y="101085"/>
                </a:lnTo>
                <a:lnTo>
                  <a:pt x="180702" y="95012"/>
                </a:lnTo>
                <a:close/>
                <a:moveTo>
                  <a:pt x="193822" y="95012"/>
                </a:moveTo>
                <a:lnTo>
                  <a:pt x="193822" y="101085"/>
                </a:lnTo>
                <a:lnTo>
                  <a:pt x="187750" y="101085"/>
                </a:lnTo>
                <a:lnTo>
                  <a:pt x="187750" y="95012"/>
                </a:lnTo>
                <a:close/>
                <a:moveTo>
                  <a:pt x="200883" y="95012"/>
                </a:moveTo>
                <a:lnTo>
                  <a:pt x="200883" y="101085"/>
                </a:lnTo>
                <a:lnTo>
                  <a:pt x="194810" y="101085"/>
                </a:lnTo>
                <a:lnTo>
                  <a:pt x="194810" y="95012"/>
                </a:lnTo>
                <a:close/>
                <a:moveTo>
                  <a:pt x="207931" y="95012"/>
                </a:moveTo>
                <a:lnTo>
                  <a:pt x="207931" y="101085"/>
                </a:lnTo>
                <a:lnTo>
                  <a:pt x="201859" y="101085"/>
                </a:lnTo>
                <a:lnTo>
                  <a:pt x="201859" y="95012"/>
                </a:lnTo>
                <a:close/>
                <a:moveTo>
                  <a:pt x="214992" y="95012"/>
                </a:moveTo>
                <a:lnTo>
                  <a:pt x="214992" y="101085"/>
                </a:lnTo>
                <a:lnTo>
                  <a:pt x="208919" y="101085"/>
                </a:lnTo>
                <a:lnTo>
                  <a:pt x="208919" y="95012"/>
                </a:lnTo>
                <a:close/>
                <a:moveTo>
                  <a:pt x="222052" y="95012"/>
                </a:moveTo>
                <a:lnTo>
                  <a:pt x="222052" y="101085"/>
                </a:lnTo>
                <a:lnTo>
                  <a:pt x="215968" y="101085"/>
                </a:lnTo>
                <a:lnTo>
                  <a:pt x="215968" y="95012"/>
                </a:lnTo>
                <a:close/>
                <a:moveTo>
                  <a:pt x="229100" y="95012"/>
                </a:moveTo>
                <a:lnTo>
                  <a:pt x="229100" y="101085"/>
                </a:lnTo>
                <a:lnTo>
                  <a:pt x="223028" y="101085"/>
                </a:lnTo>
                <a:lnTo>
                  <a:pt x="223028" y="95012"/>
                </a:lnTo>
                <a:close/>
                <a:moveTo>
                  <a:pt x="236161" y="95012"/>
                </a:moveTo>
                <a:lnTo>
                  <a:pt x="236161" y="101085"/>
                </a:lnTo>
                <a:lnTo>
                  <a:pt x="230077" y="101085"/>
                </a:lnTo>
                <a:lnTo>
                  <a:pt x="230077" y="95012"/>
                </a:lnTo>
                <a:close/>
                <a:moveTo>
                  <a:pt x="243209" y="95012"/>
                </a:moveTo>
                <a:lnTo>
                  <a:pt x="243209" y="101085"/>
                </a:lnTo>
                <a:lnTo>
                  <a:pt x="237137" y="101085"/>
                </a:lnTo>
                <a:lnTo>
                  <a:pt x="237137" y="95012"/>
                </a:lnTo>
                <a:close/>
                <a:moveTo>
                  <a:pt x="250270" y="95012"/>
                </a:moveTo>
                <a:lnTo>
                  <a:pt x="250270" y="101085"/>
                </a:lnTo>
                <a:lnTo>
                  <a:pt x="244198" y="101085"/>
                </a:lnTo>
                <a:lnTo>
                  <a:pt x="244198" y="95012"/>
                </a:lnTo>
                <a:close/>
                <a:moveTo>
                  <a:pt x="257318" y="95012"/>
                </a:moveTo>
                <a:lnTo>
                  <a:pt x="257318" y="101085"/>
                </a:lnTo>
                <a:lnTo>
                  <a:pt x="251246" y="101085"/>
                </a:lnTo>
                <a:lnTo>
                  <a:pt x="251246" y="95012"/>
                </a:lnTo>
                <a:close/>
                <a:moveTo>
                  <a:pt x="264379" y="95012"/>
                </a:moveTo>
                <a:lnTo>
                  <a:pt x="264379" y="101085"/>
                </a:lnTo>
                <a:lnTo>
                  <a:pt x="258306" y="101085"/>
                </a:lnTo>
                <a:lnTo>
                  <a:pt x="258306" y="95012"/>
                </a:lnTo>
                <a:close/>
                <a:moveTo>
                  <a:pt x="271427" y="95012"/>
                </a:moveTo>
                <a:lnTo>
                  <a:pt x="271427" y="101085"/>
                </a:lnTo>
                <a:lnTo>
                  <a:pt x="265355" y="101085"/>
                </a:lnTo>
                <a:lnTo>
                  <a:pt x="265355" y="95012"/>
                </a:lnTo>
                <a:close/>
                <a:moveTo>
                  <a:pt x="278488" y="95012"/>
                </a:moveTo>
                <a:lnTo>
                  <a:pt x="278488" y="101085"/>
                </a:lnTo>
                <a:lnTo>
                  <a:pt x="272415" y="101085"/>
                </a:lnTo>
                <a:lnTo>
                  <a:pt x="272415" y="95012"/>
                </a:lnTo>
                <a:close/>
                <a:moveTo>
                  <a:pt x="17443" y="102061"/>
                </a:moveTo>
                <a:lnTo>
                  <a:pt x="17443" y="108145"/>
                </a:lnTo>
                <a:lnTo>
                  <a:pt x="11371" y="108145"/>
                </a:lnTo>
                <a:lnTo>
                  <a:pt x="11371" y="102061"/>
                </a:lnTo>
                <a:close/>
                <a:moveTo>
                  <a:pt x="24503" y="102061"/>
                </a:moveTo>
                <a:lnTo>
                  <a:pt x="24503" y="108145"/>
                </a:lnTo>
                <a:lnTo>
                  <a:pt x="18431" y="108145"/>
                </a:lnTo>
                <a:lnTo>
                  <a:pt x="18431" y="102061"/>
                </a:lnTo>
                <a:close/>
                <a:moveTo>
                  <a:pt x="31564" y="102061"/>
                </a:moveTo>
                <a:lnTo>
                  <a:pt x="31564" y="108145"/>
                </a:lnTo>
                <a:lnTo>
                  <a:pt x="25492" y="108145"/>
                </a:lnTo>
                <a:lnTo>
                  <a:pt x="25492" y="102061"/>
                </a:lnTo>
                <a:close/>
                <a:moveTo>
                  <a:pt x="38612" y="102061"/>
                </a:moveTo>
                <a:lnTo>
                  <a:pt x="38612" y="108145"/>
                </a:lnTo>
                <a:lnTo>
                  <a:pt x="32540" y="108145"/>
                </a:lnTo>
                <a:lnTo>
                  <a:pt x="32540" y="102061"/>
                </a:lnTo>
                <a:close/>
                <a:moveTo>
                  <a:pt x="45673" y="102061"/>
                </a:moveTo>
                <a:lnTo>
                  <a:pt x="45673" y="108145"/>
                </a:lnTo>
                <a:lnTo>
                  <a:pt x="39601" y="108145"/>
                </a:lnTo>
                <a:lnTo>
                  <a:pt x="39601" y="102061"/>
                </a:lnTo>
                <a:close/>
                <a:moveTo>
                  <a:pt x="52721" y="102061"/>
                </a:moveTo>
                <a:lnTo>
                  <a:pt x="52721" y="108145"/>
                </a:lnTo>
                <a:lnTo>
                  <a:pt x="46649" y="108145"/>
                </a:lnTo>
                <a:lnTo>
                  <a:pt x="46649" y="102061"/>
                </a:lnTo>
                <a:close/>
                <a:moveTo>
                  <a:pt x="59782" y="102061"/>
                </a:moveTo>
                <a:lnTo>
                  <a:pt x="59782" y="108145"/>
                </a:lnTo>
                <a:lnTo>
                  <a:pt x="53709" y="108145"/>
                </a:lnTo>
                <a:lnTo>
                  <a:pt x="53709" y="102061"/>
                </a:lnTo>
                <a:close/>
                <a:moveTo>
                  <a:pt x="66842" y="102061"/>
                </a:moveTo>
                <a:lnTo>
                  <a:pt x="66842" y="108145"/>
                </a:lnTo>
                <a:lnTo>
                  <a:pt x="60758" y="108145"/>
                </a:lnTo>
                <a:lnTo>
                  <a:pt x="60758" y="102061"/>
                </a:lnTo>
                <a:close/>
                <a:moveTo>
                  <a:pt x="73902" y="102061"/>
                </a:moveTo>
                <a:lnTo>
                  <a:pt x="73902" y="108145"/>
                </a:lnTo>
                <a:lnTo>
                  <a:pt x="67818" y="108145"/>
                </a:lnTo>
                <a:lnTo>
                  <a:pt x="67818" y="102061"/>
                </a:lnTo>
                <a:close/>
                <a:moveTo>
                  <a:pt x="80951" y="102061"/>
                </a:moveTo>
                <a:lnTo>
                  <a:pt x="80951" y="108145"/>
                </a:lnTo>
                <a:lnTo>
                  <a:pt x="74879" y="108145"/>
                </a:lnTo>
                <a:lnTo>
                  <a:pt x="74879" y="102061"/>
                </a:lnTo>
                <a:close/>
                <a:moveTo>
                  <a:pt x="88011" y="102061"/>
                </a:moveTo>
                <a:lnTo>
                  <a:pt x="88011" y="108145"/>
                </a:lnTo>
                <a:lnTo>
                  <a:pt x="81927" y="108145"/>
                </a:lnTo>
                <a:lnTo>
                  <a:pt x="81927" y="102061"/>
                </a:lnTo>
                <a:close/>
                <a:moveTo>
                  <a:pt x="95060" y="102061"/>
                </a:moveTo>
                <a:lnTo>
                  <a:pt x="95060" y="108145"/>
                </a:lnTo>
                <a:lnTo>
                  <a:pt x="88988" y="108145"/>
                </a:lnTo>
                <a:lnTo>
                  <a:pt x="88988" y="102061"/>
                </a:lnTo>
                <a:close/>
                <a:moveTo>
                  <a:pt x="102120" y="102061"/>
                </a:moveTo>
                <a:lnTo>
                  <a:pt x="102120" y="108145"/>
                </a:lnTo>
                <a:lnTo>
                  <a:pt x="96036" y="108145"/>
                </a:lnTo>
                <a:lnTo>
                  <a:pt x="96036" y="102061"/>
                </a:lnTo>
                <a:close/>
                <a:moveTo>
                  <a:pt x="103097" y="102061"/>
                </a:moveTo>
                <a:lnTo>
                  <a:pt x="109169" y="102073"/>
                </a:lnTo>
                <a:lnTo>
                  <a:pt x="109169" y="108145"/>
                </a:lnTo>
                <a:lnTo>
                  <a:pt x="103097" y="108145"/>
                </a:lnTo>
                <a:lnTo>
                  <a:pt x="103097" y="102061"/>
                </a:lnTo>
                <a:close/>
                <a:moveTo>
                  <a:pt x="110157" y="102061"/>
                </a:moveTo>
                <a:lnTo>
                  <a:pt x="116229" y="102073"/>
                </a:lnTo>
                <a:lnTo>
                  <a:pt x="116229" y="108145"/>
                </a:lnTo>
                <a:lnTo>
                  <a:pt x="110157" y="108145"/>
                </a:lnTo>
                <a:lnTo>
                  <a:pt x="110157" y="102061"/>
                </a:lnTo>
                <a:close/>
                <a:moveTo>
                  <a:pt x="123278" y="102061"/>
                </a:moveTo>
                <a:lnTo>
                  <a:pt x="123278" y="108145"/>
                </a:lnTo>
                <a:lnTo>
                  <a:pt x="117205" y="108145"/>
                </a:lnTo>
                <a:lnTo>
                  <a:pt x="117205" y="102061"/>
                </a:lnTo>
                <a:close/>
                <a:moveTo>
                  <a:pt x="130338" y="102061"/>
                </a:moveTo>
                <a:lnTo>
                  <a:pt x="130338" y="108145"/>
                </a:lnTo>
                <a:lnTo>
                  <a:pt x="124254" y="108145"/>
                </a:lnTo>
                <a:lnTo>
                  <a:pt x="124254" y="102061"/>
                </a:lnTo>
                <a:close/>
                <a:moveTo>
                  <a:pt x="137387" y="102061"/>
                </a:moveTo>
                <a:lnTo>
                  <a:pt x="137387" y="108145"/>
                </a:lnTo>
                <a:lnTo>
                  <a:pt x="131314" y="108145"/>
                </a:lnTo>
                <a:lnTo>
                  <a:pt x="131314" y="102061"/>
                </a:lnTo>
                <a:close/>
                <a:moveTo>
                  <a:pt x="144447" y="102061"/>
                </a:moveTo>
                <a:lnTo>
                  <a:pt x="144447" y="108145"/>
                </a:lnTo>
                <a:lnTo>
                  <a:pt x="138375" y="108145"/>
                </a:lnTo>
                <a:lnTo>
                  <a:pt x="138375" y="102061"/>
                </a:lnTo>
                <a:close/>
                <a:moveTo>
                  <a:pt x="151495" y="102061"/>
                </a:moveTo>
                <a:lnTo>
                  <a:pt x="151495" y="108145"/>
                </a:lnTo>
                <a:lnTo>
                  <a:pt x="145423" y="108145"/>
                </a:lnTo>
                <a:lnTo>
                  <a:pt x="145423" y="102061"/>
                </a:lnTo>
                <a:close/>
                <a:moveTo>
                  <a:pt x="158556" y="102061"/>
                </a:moveTo>
                <a:lnTo>
                  <a:pt x="158556" y="108145"/>
                </a:lnTo>
                <a:lnTo>
                  <a:pt x="152484" y="108145"/>
                </a:lnTo>
                <a:lnTo>
                  <a:pt x="152484" y="102061"/>
                </a:lnTo>
                <a:close/>
                <a:moveTo>
                  <a:pt x="165604" y="102061"/>
                </a:moveTo>
                <a:lnTo>
                  <a:pt x="165604" y="108145"/>
                </a:lnTo>
                <a:lnTo>
                  <a:pt x="159532" y="108145"/>
                </a:lnTo>
                <a:lnTo>
                  <a:pt x="159532" y="102061"/>
                </a:lnTo>
                <a:close/>
                <a:moveTo>
                  <a:pt x="172665" y="102061"/>
                </a:moveTo>
                <a:lnTo>
                  <a:pt x="172665" y="108145"/>
                </a:lnTo>
                <a:lnTo>
                  <a:pt x="166581" y="108145"/>
                </a:lnTo>
                <a:lnTo>
                  <a:pt x="166581" y="102061"/>
                </a:lnTo>
                <a:close/>
                <a:moveTo>
                  <a:pt x="179713" y="102061"/>
                </a:moveTo>
                <a:lnTo>
                  <a:pt x="179713" y="108145"/>
                </a:lnTo>
                <a:lnTo>
                  <a:pt x="173641" y="108145"/>
                </a:lnTo>
                <a:lnTo>
                  <a:pt x="173641" y="102061"/>
                </a:lnTo>
                <a:close/>
                <a:moveTo>
                  <a:pt x="186774" y="102061"/>
                </a:moveTo>
                <a:lnTo>
                  <a:pt x="186774" y="108145"/>
                </a:lnTo>
                <a:lnTo>
                  <a:pt x="180702" y="108145"/>
                </a:lnTo>
                <a:lnTo>
                  <a:pt x="180702" y="102061"/>
                </a:lnTo>
                <a:close/>
                <a:moveTo>
                  <a:pt x="193822" y="102061"/>
                </a:moveTo>
                <a:lnTo>
                  <a:pt x="193822" y="108145"/>
                </a:lnTo>
                <a:lnTo>
                  <a:pt x="187750" y="108145"/>
                </a:lnTo>
                <a:lnTo>
                  <a:pt x="187750" y="102061"/>
                </a:lnTo>
                <a:close/>
                <a:moveTo>
                  <a:pt x="200883" y="102061"/>
                </a:moveTo>
                <a:lnTo>
                  <a:pt x="200883" y="108145"/>
                </a:lnTo>
                <a:lnTo>
                  <a:pt x="194810" y="108145"/>
                </a:lnTo>
                <a:lnTo>
                  <a:pt x="194810" y="102061"/>
                </a:lnTo>
                <a:close/>
                <a:moveTo>
                  <a:pt x="207931" y="102061"/>
                </a:moveTo>
                <a:lnTo>
                  <a:pt x="207931" y="108145"/>
                </a:lnTo>
                <a:lnTo>
                  <a:pt x="201859" y="108145"/>
                </a:lnTo>
                <a:lnTo>
                  <a:pt x="201859" y="102061"/>
                </a:lnTo>
                <a:close/>
                <a:moveTo>
                  <a:pt x="214992" y="102061"/>
                </a:moveTo>
                <a:lnTo>
                  <a:pt x="214992" y="108145"/>
                </a:lnTo>
                <a:lnTo>
                  <a:pt x="208919" y="108145"/>
                </a:lnTo>
                <a:lnTo>
                  <a:pt x="208919" y="102061"/>
                </a:lnTo>
                <a:close/>
                <a:moveTo>
                  <a:pt x="222052" y="102061"/>
                </a:moveTo>
                <a:lnTo>
                  <a:pt x="222052" y="108145"/>
                </a:lnTo>
                <a:lnTo>
                  <a:pt x="215968" y="108145"/>
                </a:lnTo>
                <a:lnTo>
                  <a:pt x="215968" y="102061"/>
                </a:lnTo>
                <a:close/>
                <a:moveTo>
                  <a:pt x="229100" y="102061"/>
                </a:moveTo>
                <a:lnTo>
                  <a:pt x="229100" y="108145"/>
                </a:lnTo>
                <a:lnTo>
                  <a:pt x="223028" y="108145"/>
                </a:lnTo>
                <a:lnTo>
                  <a:pt x="223028" y="102061"/>
                </a:lnTo>
                <a:close/>
                <a:moveTo>
                  <a:pt x="236161" y="102061"/>
                </a:moveTo>
                <a:lnTo>
                  <a:pt x="236161" y="108145"/>
                </a:lnTo>
                <a:lnTo>
                  <a:pt x="230077" y="108145"/>
                </a:lnTo>
                <a:lnTo>
                  <a:pt x="230077" y="102061"/>
                </a:lnTo>
                <a:close/>
                <a:moveTo>
                  <a:pt x="243209" y="102061"/>
                </a:moveTo>
                <a:lnTo>
                  <a:pt x="243209" y="108145"/>
                </a:lnTo>
                <a:lnTo>
                  <a:pt x="237137" y="108145"/>
                </a:lnTo>
                <a:lnTo>
                  <a:pt x="237137" y="102061"/>
                </a:lnTo>
                <a:close/>
                <a:moveTo>
                  <a:pt x="250270" y="102061"/>
                </a:moveTo>
                <a:lnTo>
                  <a:pt x="250270" y="108145"/>
                </a:lnTo>
                <a:lnTo>
                  <a:pt x="244198" y="108145"/>
                </a:lnTo>
                <a:lnTo>
                  <a:pt x="244198" y="102061"/>
                </a:lnTo>
                <a:close/>
                <a:moveTo>
                  <a:pt x="257318" y="102061"/>
                </a:moveTo>
                <a:lnTo>
                  <a:pt x="257318" y="108145"/>
                </a:lnTo>
                <a:lnTo>
                  <a:pt x="251246" y="108145"/>
                </a:lnTo>
                <a:lnTo>
                  <a:pt x="251246" y="102061"/>
                </a:lnTo>
                <a:close/>
                <a:moveTo>
                  <a:pt x="264379" y="102061"/>
                </a:moveTo>
                <a:lnTo>
                  <a:pt x="264379" y="108145"/>
                </a:lnTo>
                <a:lnTo>
                  <a:pt x="258306" y="108145"/>
                </a:lnTo>
                <a:lnTo>
                  <a:pt x="258306" y="102061"/>
                </a:lnTo>
                <a:close/>
                <a:moveTo>
                  <a:pt x="271427" y="102061"/>
                </a:moveTo>
                <a:lnTo>
                  <a:pt x="271427" y="108145"/>
                </a:lnTo>
                <a:lnTo>
                  <a:pt x="265355" y="108145"/>
                </a:lnTo>
                <a:lnTo>
                  <a:pt x="265355" y="102061"/>
                </a:lnTo>
                <a:close/>
                <a:moveTo>
                  <a:pt x="278488" y="102061"/>
                </a:moveTo>
                <a:lnTo>
                  <a:pt x="278488" y="108145"/>
                </a:lnTo>
                <a:lnTo>
                  <a:pt x="272415" y="108145"/>
                </a:lnTo>
                <a:lnTo>
                  <a:pt x="272415" y="102061"/>
                </a:lnTo>
                <a:close/>
                <a:moveTo>
                  <a:pt x="17443" y="109121"/>
                </a:moveTo>
                <a:lnTo>
                  <a:pt x="17443" y="115193"/>
                </a:lnTo>
                <a:lnTo>
                  <a:pt x="11371" y="115193"/>
                </a:lnTo>
                <a:lnTo>
                  <a:pt x="11371" y="109121"/>
                </a:lnTo>
                <a:close/>
                <a:moveTo>
                  <a:pt x="24503" y="109121"/>
                </a:moveTo>
                <a:lnTo>
                  <a:pt x="24503" y="115193"/>
                </a:lnTo>
                <a:lnTo>
                  <a:pt x="18431" y="115193"/>
                </a:lnTo>
                <a:lnTo>
                  <a:pt x="18431" y="109121"/>
                </a:lnTo>
                <a:close/>
                <a:moveTo>
                  <a:pt x="31564" y="109121"/>
                </a:moveTo>
                <a:lnTo>
                  <a:pt x="31564" y="115193"/>
                </a:lnTo>
                <a:lnTo>
                  <a:pt x="25492" y="115193"/>
                </a:lnTo>
                <a:lnTo>
                  <a:pt x="25492" y="109121"/>
                </a:lnTo>
                <a:close/>
                <a:moveTo>
                  <a:pt x="38612" y="109121"/>
                </a:moveTo>
                <a:lnTo>
                  <a:pt x="38612" y="115193"/>
                </a:lnTo>
                <a:lnTo>
                  <a:pt x="32540" y="115193"/>
                </a:lnTo>
                <a:lnTo>
                  <a:pt x="32540" y="109121"/>
                </a:lnTo>
                <a:close/>
                <a:moveTo>
                  <a:pt x="45673" y="109121"/>
                </a:moveTo>
                <a:lnTo>
                  <a:pt x="45673" y="115193"/>
                </a:lnTo>
                <a:lnTo>
                  <a:pt x="39601" y="115193"/>
                </a:lnTo>
                <a:lnTo>
                  <a:pt x="39601" y="109121"/>
                </a:lnTo>
                <a:close/>
                <a:moveTo>
                  <a:pt x="52721" y="109121"/>
                </a:moveTo>
                <a:lnTo>
                  <a:pt x="52721" y="115193"/>
                </a:lnTo>
                <a:lnTo>
                  <a:pt x="46649" y="115193"/>
                </a:lnTo>
                <a:lnTo>
                  <a:pt x="46649" y="109121"/>
                </a:lnTo>
                <a:close/>
                <a:moveTo>
                  <a:pt x="59782" y="109121"/>
                </a:moveTo>
                <a:lnTo>
                  <a:pt x="59782" y="115193"/>
                </a:lnTo>
                <a:lnTo>
                  <a:pt x="53709" y="115193"/>
                </a:lnTo>
                <a:lnTo>
                  <a:pt x="53709" y="109121"/>
                </a:lnTo>
                <a:close/>
                <a:moveTo>
                  <a:pt x="66842" y="109121"/>
                </a:moveTo>
                <a:lnTo>
                  <a:pt x="66842" y="115193"/>
                </a:lnTo>
                <a:lnTo>
                  <a:pt x="60758" y="115193"/>
                </a:lnTo>
                <a:lnTo>
                  <a:pt x="60758" y="109121"/>
                </a:lnTo>
                <a:close/>
                <a:moveTo>
                  <a:pt x="73902" y="109121"/>
                </a:moveTo>
                <a:lnTo>
                  <a:pt x="73902" y="115193"/>
                </a:lnTo>
                <a:lnTo>
                  <a:pt x="67818" y="115193"/>
                </a:lnTo>
                <a:lnTo>
                  <a:pt x="67818" y="109121"/>
                </a:lnTo>
                <a:close/>
                <a:moveTo>
                  <a:pt x="80951" y="109121"/>
                </a:moveTo>
                <a:lnTo>
                  <a:pt x="80951" y="115193"/>
                </a:lnTo>
                <a:lnTo>
                  <a:pt x="74879" y="115193"/>
                </a:lnTo>
                <a:lnTo>
                  <a:pt x="74879" y="109121"/>
                </a:lnTo>
                <a:close/>
                <a:moveTo>
                  <a:pt x="88011" y="109121"/>
                </a:moveTo>
                <a:lnTo>
                  <a:pt x="88011" y="115193"/>
                </a:lnTo>
                <a:lnTo>
                  <a:pt x="81927" y="115193"/>
                </a:lnTo>
                <a:lnTo>
                  <a:pt x="81927" y="109121"/>
                </a:lnTo>
                <a:close/>
                <a:moveTo>
                  <a:pt x="95060" y="109121"/>
                </a:moveTo>
                <a:lnTo>
                  <a:pt x="95060" y="115193"/>
                </a:lnTo>
                <a:lnTo>
                  <a:pt x="88988" y="115193"/>
                </a:lnTo>
                <a:lnTo>
                  <a:pt x="88988" y="109121"/>
                </a:lnTo>
                <a:close/>
                <a:moveTo>
                  <a:pt x="102120" y="109121"/>
                </a:moveTo>
                <a:lnTo>
                  <a:pt x="102120" y="115193"/>
                </a:lnTo>
                <a:lnTo>
                  <a:pt x="96036" y="115193"/>
                </a:lnTo>
                <a:lnTo>
                  <a:pt x="96036" y="109121"/>
                </a:lnTo>
                <a:close/>
                <a:moveTo>
                  <a:pt x="109169" y="109121"/>
                </a:moveTo>
                <a:lnTo>
                  <a:pt x="109169" y="115193"/>
                </a:lnTo>
                <a:lnTo>
                  <a:pt x="103097" y="115193"/>
                </a:lnTo>
                <a:lnTo>
                  <a:pt x="103097" y="109121"/>
                </a:lnTo>
                <a:close/>
                <a:moveTo>
                  <a:pt x="116229" y="109121"/>
                </a:moveTo>
                <a:lnTo>
                  <a:pt x="116229" y="115193"/>
                </a:lnTo>
                <a:lnTo>
                  <a:pt x="110157" y="115193"/>
                </a:lnTo>
                <a:lnTo>
                  <a:pt x="110157" y="109121"/>
                </a:lnTo>
                <a:close/>
                <a:moveTo>
                  <a:pt x="123278" y="109121"/>
                </a:moveTo>
                <a:lnTo>
                  <a:pt x="123278" y="115193"/>
                </a:lnTo>
                <a:lnTo>
                  <a:pt x="117205" y="115193"/>
                </a:lnTo>
                <a:lnTo>
                  <a:pt x="117205" y="109121"/>
                </a:lnTo>
                <a:close/>
                <a:moveTo>
                  <a:pt x="130338" y="109121"/>
                </a:moveTo>
                <a:lnTo>
                  <a:pt x="130338" y="115193"/>
                </a:lnTo>
                <a:lnTo>
                  <a:pt x="124254" y="115193"/>
                </a:lnTo>
                <a:lnTo>
                  <a:pt x="124254" y="109121"/>
                </a:lnTo>
                <a:close/>
                <a:moveTo>
                  <a:pt x="137387" y="109121"/>
                </a:moveTo>
                <a:lnTo>
                  <a:pt x="137387" y="115193"/>
                </a:lnTo>
                <a:lnTo>
                  <a:pt x="131314" y="115193"/>
                </a:lnTo>
                <a:lnTo>
                  <a:pt x="131314" y="109121"/>
                </a:lnTo>
                <a:close/>
                <a:moveTo>
                  <a:pt x="144447" y="109121"/>
                </a:moveTo>
                <a:lnTo>
                  <a:pt x="144447" y="115193"/>
                </a:lnTo>
                <a:lnTo>
                  <a:pt x="138375" y="115193"/>
                </a:lnTo>
                <a:lnTo>
                  <a:pt x="138375" y="109121"/>
                </a:lnTo>
                <a:close/>
                <a:moveTo>
                  <a:pt x="151495" y="109121"/>
                </a:moveTo>
                <a:lnTo>
                  <a:pt x="151495" y="115193"/>
                </a:lnTo>
                <a:lnTo>
                  <a:pt x="145423" y="115193"/>
                </a:lnTo>
                <a:lnTo>
                  <a:pt x="145423" y="109121"/>
                </a:lnTo>
                <a:close/>
                <a:moveTo>
                  <a:pt x="158556" y="109121"/>
                </a:moveTo>
                <a:lnTo>
                  <a:pt x="158556" y="115193"/>
                </a:lnTo>
                <a:lnTo>
                  <a:pt x="152484" y="115193"/>
                </a:lnTo>
                <a:lnTo>
                  <a:pt x="152484" y="109121"/>
                </a:lnTo>
                <a:close/>
                <a:moveTo>
                  <a:pt x="165604" y="109121"/>
                </a:moveTo>
                <a:lnTo>
                  <a:pt x="165604" y="115193"/>
                </a:lnTo>
                <a:lnTo>
                  <a:pt x="159532" y="115193"/>
                </a:lnTo>
                <a:lnTo>
                  <a:pt x="159532" y="109121"/>
                </a:lnTo>
                <a:close/>
                <a:moveTo>
                  <a:pt x="172665" y="109121"/>
                </a:moveTo>
                <a:lnTo>
                  <a:pt x="172665" y="115193"/>
                </a:lnTo>
                <a:lnTo>
                  <a:pt x="166581" y="115193"/>
                </a:lnTo>
                <a:lnTo>
                  <a:pt x="166581" y="109121"/>
                </a:lnTo>
                <a:close/>
                <a:moveTo>
                  <a:pt x="179713" y="109121"/>
                </a:moveTo>
                <a:lnTo>
                  <a:pt x="179713" y="115193"/>
                </a:lnTo>
                <a:lnTo>
                  <a:pt x="173641" y="115193"/>
                </a:lnTo>
                <a:lnTo>
                  <a:pt x="173641" y="109121"/>
                </a:lnTo>
                <a:close/>
                <a:moveTo>
                  <a:pt x="186774" y="109121"/>
                </a:moveTo>
                <a:lnTo>
                  <a:pt x="186774" y="115193"/>
                </a:lnTo>
                <a:lnTo>
                  <a:pt x="180702" y="115193"/>
                </a:lnTo>
                <a:lnTo>
                  <a:pt x="180702" y="109121"/>
                </a:lnTo>
                <a:close/>
                <a:moveTo>
                  <a:pt x="193822" y="109121"/>
                </a:moveTo>
                <a:lnTo>
                  <a:pt x="193822" y="115193"/>
                </a:lnTo>
                <a:lnTo>
                  <a:pt x="187750" y="115193"/>
                </a:lnTo>
                <a:lnTo>
                  <a:pt x="187750" y="109121"/>
                </a:lnTo>
                <a:close/>
                <a:moveTo>
                  <a:pt x="200883" y="109121"/>
                </a:moveTo>
                <a:lnTo>
                  <a:pt x="200883" y="115193"/>
                </a:lnTo>
                <a:lnTo>
                  <a:pt x="194810" y="115193"/>
                </a:lnTo>
                <a:lnTo>
                  <a:pt x="194810" y="109121"/>
                </a:lnTo>
                <a:close/>
                <a:moveTo>
                  <a:pt x="207931" y="109121"/>
                </a:moveTo>
                <a:lnTo>
                  <a:pt x="207931" y="115193"/>
                </a:lnTo>
                <a:lnTo>
                  <a:pt x="201859" y="115193"/>
                </a:lnTo>
                <a:lnTo>
                  <a:pt x="201859" y="109121"/>
                </a:lnTo>
                <a:close/>
                <a:moveTo>
                  <a:pt x="214992" y="109121"/>
                </a:moveTo>
                <a:lnTo>
                  <a:pt x="214992" y="115193"/>
                </a:lnTo>
                <a:lnTo>
                  <a:pt x="208919" y="115193"/>
                </a:lnTo>
                <a:lnTo>
                  <a:pt x="208919" y="109121"/>
                </a:lnTo>
                <a:close/>
                <a:moveTo>
                  <a:pt x="222052" y="109121"/>
                </a:moveTo>
                <a:lnTo>
                  <a:pt x="222052" y="115193"/>
                </a:lnTo>
                <a:lnTo>
                  <a:pt x="215968" y="115193"/>
                </a:lnTo>
                <a:lnTo>
                  <a:pt x="215968" y="109121"/>
                </a:lnTo>
                <a:close/>
                <a:moveTo>
                  <a:pt x="229100" y="109121"/>
                </a:moveTo>
                <a:lnTo>
                  <a:pt x="229100" y="115193"/>
                </a:lnTo>
                <a:lnTo>
                  <a:pt x="223028" y="115193"/>
                </a:lnTo>
                <a:lnTo>
                  <a:pt x="223028" y="109121"/>
                </a:lnTo>
                <a:close/>
                <a:moveTo>
                  <a:pt x="236161" y="109121"/>
                </a:moveTo>
                <a:lnTo>
                  <a:pt x="236161" y="115193"/>
                </a:lnTo>
                <a:lnTo>
                  <a:pt x="230077" y="115193"/>
                </a:lnTo>
                <a:lnTo>
                  <a:pt x="230077" y="109121"/>
                </a:lnTo>
                <a:close/>
                <a:moveTo>
                  <a:pt x="243209" y="109121"/>
                </a:moveTo>
                <a:lnTo>
                  <a:pt x="243209" y="115193"/>
                </a:lnTo>
                <a:lnTo>
                  <a:pt x="237137" y="115193"/>
                </a:lnTo>
                <a:lnTo>
                  <a:pt x="237137" y="109121"/>
                </a:lnTo>
                <a:close/>
                <a:moveTo>
                  <a:pt x="250270" y="109121"/>
                </a:moveTo>
                <a:lnTo>
                  <a:pt x="250270" y="115193"/>
                </a:lnTo>
                <a:lnTo>
                  <a:pt x="244198" y="115193"/>
                </a:lnTo>
                <a:lnTo>
                  <a:pt x="244198" y="109121"/>
                </a:lnTo>
                <a:close/>
                <a:moveTo>
                  <a:pt x="257318" y="109121"/>
                </a:moveTo>
                <a:lnTo>
                  <a:pt x="257318" y="115193"/>
                </a:lnTo>
                <a:lnTo>
                  <a:pt x="251246" y="115193"/>
                </a:lnTo>
                <a:lnTo>
                  <a:pt x="251246" y="109121"/>
                </a:lnTo>
                <a:close/>
                <a:moveTo>
                  <a:pt x="264379" y="109121"/>
                </a:moveTo>
                <a:lnTo>
                  <a:pt x="264379" y="115193"/>
                </a:lnTo>
                <a:lnTo>
                  <a:pt x="258306" y="115193"/>
                </a:lnTo>
                <a:lnTo>
                  <a:pt x="258306" y="109121"/>
                </a:lnTo>
                <a:close/>
                <a:moveTo>
                  <a:pt x="271427" y="109121"/>
                </a:moveTo>
                <a:lnTo>
                  <a:pt x="271427" y="115193"/>
                </a:lnTo>
                <a:lnTo>
                  <a:pt x="265355" y="115193"/>
                </a:lnTo>
                <a:lnTo>
                  <a:pt x="265355" y="109121"/>
                </a:lnTo>
                <a:close/>
                <a:moveTo>
                  <a:pt x="278488" y="109121"/>
                </a:moveTo>
                <a:lnTo>
                  <a:pt x="278488" y="115193"/>
                </a:lnTo>
                <a:lnTo>
                  <a:pt x="272415" y="115193"/>
                </a:lnTo>
                <a:lnTo>
                  <a:pt x="272415" y="109121"/>
                </a:lnTo>
                <a:close/>
                <a:moveTo>
                  <a:pt x="17443" y="116170"/>
                </a:moveTo>
                <a:lnTo>
                  <a:pt x="17443" y="122254"/>
                </a:lnTo>
                <a:lnTo>
                  <a:pt x="11371" y="122254"/>
                </a:lnTo>
                <a:lnTo>
                  <a:pt x="11371" y="116182"/>
                </a:lnTo>
                <a:lnTo>
                  <a:pt x="17443" y="116170"/>
                </a:lnTo>
                <a:close/>
                <a:moveTo>
                  <a:pt x="24503" y="116170"/>
                </a:moveTo>
                <a:lnTo>
                  <a:pt x="24503" y="122254"/>
                </a:lnTo>
                <a:lnTo>
                  <a:pt x="18431" y="122254"/>
                </a:lnTo>
                <a:lnTo>
                  <a:pt x="18431" y="116182"/>
                </a:lnTo>
                <a:lnTo>
                  <a:pt x="24503" y="116170"/>
                </a:lnTo>
                <a:close/>
                <a:moveTo>
                  <a:pt x="31564" y="116170"/>
                </a:moveTo>
                <a:lnTo>
                  <a:pt x="31564" y="122254"/>
                </a:lnTo>
                <a:lnTo>
                  <a:pt x="25492" y="122254"/>
                </a:lnTo>
                <a:lnTo>
                  <a:pt x="25492" y="116182"/>
                </a:lnTo>
                <a:lnTo>
                  <a:pt x="31564" y="116170"/>
                </a:lnTo>
                <a:close/>
                <a:moveTo>
                  <a:pt x="38612" y="116170"/>
                </a:moveTo>
                <a:lnTo>
                  <a:pt x="38612" y="122254"/>
                </a:lnTo>
                <a:lnTo>
                  <a:pt x="32540" y="122254"/>
                </a:lnTo>
                <a:lnTo>
                  <a:pt x="32540" y="116182"/>
                </a:lnTo>
                <a:lnTo>
                  <a:pt x="38612" y="116170"/>
                </a:lnTo>
                <a:close/>
                <a:moveTo>
                  <a:pt x="45673" y="116170"/>
                </a:moveTo>
                <a:lnTo>
                  <a:pt x="45673" y="122254"/>
                </a:lnTo>
                <a:lnTo>
                  <a:pt x="39601" y="122254"/>
                </a:lnTo>
                <a:lnTo>
                  <a:pt x="39601" y="116182"/>
                </a:lnTo>
                <a:lnTo>
                  <a:pt x="45673" y="116170"/>
                </a:lnTo>
                <a:close/>
                <a:moveTo>
                  <a:pt x="52721" y="116170"/>
                </a:moveTo>
                <a:lnTo>
                  <a:pt x="52721" y="122254"/>
                </a:lnTo>
                <a:lnTo>
                  <a:pt x="46649" y="122254"/>
                </a:lnTo>
                <a:lnTo>
                  <a:pt x="46649" y="116182"/>
                </a:lnTo>
                <a:lnTo>
                  <a:pt x="52721" y="116170"/>
                </a:lnTo>
                <a:close/>
                <a:moveTo>
                  <a:pt x="59782" y="116170"/>
                </a:moveTo>
                <a:lnTo>
                  <a:pt x="59782" y="122254"/>
                </a:lnTo>
                <a:lnTo>
                  <a:pt x="53709" y="122254"/>
                </a:lnTo>
                <a:lnTo>
                  <a:pt x="53709" y="116182"/>
                </a:lnTo>
                <a:lnTo>
                  <a:pt x="59782" y="116170"/>
                </a:lnTo>
                <a:close/>
                <a:moveTo>
                  <a:pt x="66842" y="116182"/>
                </a:moveTo>
                <a:lnTo>
                  <a:pt x="66842" y="122254"/>
                </a:lnTo>
                <a:lnTo>
                  <a:pt x="60758" y="122254"/>
                </a:lnTo>
                <a:lnTo>
                  <a:pt x="60758" y="116182"/>
                </a:lnTo>
                <a:close/>
                <a:moveTo>
                  <a:pt x="73902" y="116182"/>
                </a:moveTo>
                <a:lnTo>
                  <a:pt x="73902" y="122254"/>
                </a:lnTo>
                <a:lnTo>
                  <a:pt x="67818" y="122254"/>
                </a:lnTo>
                <a:lnTo>
                  <a:pt x="67818" y="116182"/>
                </a:lnTo>
                <a:close/>
                <a:moveTo>
                  <a:pt x="80951" y="116182"/>
                </a:moveTo>
                <a:lnTo>
                  <a:pt x="80951" y="122254"/>
                </a:lnTo>
                <a:lnTo>
                  <a:pt x="74879" y="122254"/>
                </a:lnTo>
                <a:lnTo>
                  <a:pt x="74879" y="116182"/>
                </a:lnTo>
                <a:close/>
                <a:moveTo>
                  <a:pt x="88011" y="116170"/>
                </a:moveTo>
                <a:lnTo>
                  <a:pt x="88011" y="122254"/>
                </a:lnTo>
                <a:lnTo>
                  <a:pt x="81927" y="122254"/>
                </a:lnTo>
                <a:lnTo>
                  <a:pt x="81927" y="116182"/>
                </a:lnTo>
                <a:lnTo>
                  <a:pt x="88011" y="116170"/>
                </a:lnTo>
                <a:close/>
                <a:moveTo>
                  <a:pt x="95060" y="116170"/>
                </a:moveTo>
                <a:lnTo>
                  <a:pt x="95060" y="122254"/>
                </a:lnTo>
                <a:lnTo>
                  <a:pt x="88988" y="122254"/>
                </a:lnTo>
                <a:lnTo>
                  <a:pt x="88988" y="116182"/>
                </a:lnTo>
                <a:lnTo>
                  <a:pt x="95060" y="116170"/>
                </a:lnTo>
                <a:close/>
                <a:moveTo>
                  <a:pt x="102120" y="116182"/>
                </a:moveTo>
                <a:lnTo>
                  <a:pt x="102120" y="122254"/>
                </a:lnTo>
                <a:lnTo>
                  <a:pt x="96036" y="122254"/>
                </a:lnTo>
                <a:lnTo>
                  <a:pt x="96036" y="116182"/>
                </a:lnTo>
                <a:close/>
                <a:moveTo>
                  <a:pt x="109169" y="116182"/>
                </a:moveTo>
                <a:lnTo>
                  <a:pt x="109169" y="122254"/>
                </a:lnTo>
                <a:lnTo>
                  <a:pt x="103097" y="122254"/>
                </a:lnTo>
                <a:lnTo>
                  <a:pt x="103097" y="116182"/>
                </a:lnTo>
                <a:close/>
                <a:moveTo>
                  <a:pt x="116229" y="116182"/>
                </a:moveTo>
                <a:lnTo>
                  <a:pt x="116229" y="122254"/>
                </a:lnTo>
                <a:lnTo>
                  <a:pt x="110157" y="122254"/>
                </a:lnTo>
                <a:lnTo>
                  <a:pt x="110157" y="116182"/>
                </a:lnTo>
                <a:close/>
                <a:moveTo>
                  <a:pt x="123278" y="116170"/>
                </a:moveTo>
                <a:lnTo>
                  <a:pt x="123278" y="122254"/>
                </a:lnTo>
                <a:lnTo>
                  <a:pt x="117205" y="122254"/>
                </a:lnTo>
                <a:lnTo>
                  <a:pt x="117205" y="116182"/>
                </a:lnTo>
                <a:lnTo>
                  <a:pt x="123278" y="116170"/>
                </a:lnTo>
                <a:close/>
                <a:moveTo>
                  <a:pt x="130338" y="116170"/>
                </a:moveTo>
                <a:lnTo>
                  <a:pt x="130338" y="122254"/>
                </a:lnTo>
                <a:lnTo>
                  <a:pt x="124254" y="122254"/>
                </a:lnTo>
                <a:lnTo>
                  <a:pt x="124254" y="116182"/>
                </a:lnTo>
                <a:lnTo>
                  <a:pt x="130338" y="116170"/>
                </a:lnTo>
                <a:close/>
                <a:moveTo>
                  <a:pt x="137387" y="116182"/>
                </a:moveTo>
                <a:lnTo>
                  <a:pt x="137387" y="122254"/>
                </a:lnTo>
                <a:lnTo>
                  <a:pt x="131314" y="122254"/>
                </a:lnTo>
                <a:lnTo>
                  <a:pt x="131314" y="116182"/>
                </a:lnTo>
                <a:close/>
                <a:moveTo>
                  <a:pt x="144447" y="116170"/>
                </a:moveTo>
                <a:lnTo>
                  <a:pt x="144447" y="122254"/>
                </a:lnTo>
                <a:lnTo>
                  <a:pt x="138375" y="122254"/>
                </a:lnTo>
                <a:lnTo>
                  <a:pt x="138375" y="116182"/>
                </a:lnTo>
                <a:lnTo>
                  <a:pt x="144447" y="116170"/>
                </a:lnTo>
                <a:close/>
                <a:moveTo>
                  <a:pt x="151495" y="116170"/>
                </a:moveTo>
                <a:lnTo>
                  <a:pt x="151495" y="122254"/>
                </a:lnTo>
                <a:lnTo>
                  <a:pt x="145423" y="122254"/>
                </a:lnTo>
                <a:lnTo>
                  <a:pt x="145423" y="116182"/>
                </a:lnTo>
                <a:lnTo>
                  <a:pt x="151495" y="116170"/>
                </a:lnTo>
                <a:close/>
                <a:moveTo>
                  <a:pt x="158556" y="116170"/>
                </a:moveTo>
                <a:lnTo>
                  <a:pt x="158556" y="122254"/>
                </a:lnTo>
                <a:lnTo>
                  <a:pt x="152484" y="122254"/>
                </a:lnTo>
                <a:lnTo>
                  <a:pt x="152484" y="116182"/>
                </a:lnTo>
                <a:lnTo>
                  <a:pt x="158556" y="116170"/>
                </a:lnTo>
                <a:close/>
                <a:moveTo>
                  <a:pt x="165604" y="116170"/>
                </a:moveTo>
                <a:lnTo>
                  <a:pt x="165604" y="122254"/>
                </a:lnTo>
                <a:lnTo>
                  <a:pt x="159532" y="122254"/>
                </a:lnTo>
                <a:lnTo>
                  <a:pt x="159532" y="116182"/>
                </a:lnTo>
                <a:lnTo>
                  <a:pt x="165604" y="116170"/>
                </a:lnTo>
                <a:close/>
                <a:moveTo>
                  <a:pt x="172665" y="116170"/>
                </a:moveTo>
                <a:lnTo>
                  <a:pt x="172665" y="122254"/>
                </a:lnTo>
                <a:lnTo>
                  <a:pt x="166581" y="122254"/>
                </a:lnTo>
                <a:lnTo>
                  <a:pt x="166581" y="116182"/>
                </a:lnTo>
                <a:lnTo>
                  <a:pt x="172665" y="116170"/>
                </a:lnTo>
                <a:close/>
                <a:moveTo>
                  <a:pt x="179713" y="116170"/>
                </a:moveTo>
                <a:lnTo>
                  <a:pt x="179713" y="122254"/>
                </a:lnTo>
                <a:lnTo>
                  <a:pt x="173641" y="122254"/>
                </a:lnTo>
                <a:lnTo>
                  <a:pt x="173641" y="116182"/>
                </a:lnTo>
                <a:lnTo>
                  <a:pt x="179713" y="116170"/>
                </a:lnTo>
                <a:close/>
                <a:moveTo>
                  <a:pt x="186774" y="116170"/>
                </a:moveTo>
                <a:lnTo>
                  <a:pt x="186774" y="122254"/>
                </a:lnTo>
                <a:lnTo>
                  <a:pt x="180702" y="122254"/>
                </a:lnTo>
                <a:lnTo>
                  <a:pt x="180702" y="116182"/>
                </a:lnTo>
                <a:lnTo>
                  <a:pt x="186774" y="116170"/>
                </a:lnTo>
                <a:close/>
                <a:moveTo>
                  <a:pt x="193822" y="116170"/>
                </a:moveTo>
                <a:lnTo>
                  <a:pt x="193822" y="122254"/>
                </a:lnTo>
                <a:lnTo>
                  <a:pt x="187750" y="122254"/>
                </a:lnTo>
                <a:lnTo>
                  <a:pt x="187750" y="116182"/>
                </a:lnTo>
                <a:lnTo>
                  <a:pt x="193822" y="116170"/>
                </a:lnTo>
                <a:close/>
                <a:moveTo>
                  <a:pt x="200883" y="116170"/>
                </a:moveTo>
                <a:lnTo>
                  <a:pt x="200883" y="122254"/>
                </a:lnTo>
                <a:lnTo>
                  <a:pt x="194810" y="122254"/>
                </a:lnTo>
                <a:lnTo>
                  <a:pt x="194810" y="116182"/>
                </a:lnTo>
                <a:lnTo>
                  <a:pt x="200883" y="116170"/>
                </a:lnTo>
                <a:close/>
                <a:moveTo>
                  <a:pt x="207931" y="116170"/>
                </a:moveTo>
                <a:lnTo>
                  <a:pt x="207931" y="122254"/>
                </a:lnTo>
                <a:lnTo>
                  <a:pt x="201859" y="122254"/>
                </a:lnTo>
                <a:lnTo>
                  <a:pt x="201859" y="116182"/>
                </a:lnTo>
                <a:lnTo>
                  <a:pt x="207931" y="116170"/>
                </a:lnTo>
                <a:close/>
                <a:moveTo>
                  <a:pt x="214992" y="116170"/>
                </a:moveTo>
                <a:lnTo>
                  <a:pt x="214992" y="122254"/>
                </a:lnTo>
                <a:lnTo>
                  <a:pt x="208919" y="122254"/>
                </a:lnTo>
                <a:lnTo>
                  <a:pt x="208919" y="116182"/>
                </a:lnTo>
                <a:lnTo>
                  <a:pt x="214992" y="116170"/>
                </a:lnTo>
                <a:close/>
                <a:moveTo>
                  <a:pt x="222052" y="116170"/>
                </a:moveTo>
                <a:lnTo>
                  <a:pt x="222052" y="122254"/>
                </a:lnTo>
                <a:lnTo>
                  <a:pt x="215968" y="122254"/>
                </a:lnTo>
                <a:lnTo>
                  <a:pt x="215968" y="116182"/>
                </a:lnTo>
                <a:lnTo>
                  <a:pt x="222052" y="116170"/>
                </a:lnTo>
                <a:close/>
                <a:moveTo>
                  <a:pt x="229100" y="116170"/>
                </a:moveTo>
                <a:lnTo>
                  <a:pt x="229100" y="122254"/>
                </a:lnTo>
                <a:lnTo>
                  <a:pt x="223028" y="122254"/>
                </a:lnTo>
                <a:lnTo>
                  <a:pt x="223028" y="116182"/>
                </a:lnTo>
                <a:lnTo>
                  <a:pt x="229100" y="116170"/>
                </a:lnTo>
                <a:close/>
                <a:moveTo>
                  <a:pt x="236161" y="116170"/>
                </a:moveTo>
                <a:lnTo>
                  <a:pt x="236161" y="122254"/>
                </a:lnTo>
                <a:lnTo>
                  <a:pt x="230077" y="122254"/>
                </a:lnTo>
                <a:lnTo>
                  <a:pt x="230077" y="116182"/>
                </a:lnTo>
                <a:lnTo>
                  <a:pt x="236161" y="116170"/>
                </a:lnTo>
                <a:close/>
                <a:moveTo>
                  <a:pt x="243209" y="116170"/>
                </a:moveTo>
                <a:lnTo>
                  <a:pt x="243209" y="122254"/>
                </a:lnTo>
                <a:lnTo>
                  <a:pt x="237137" y="122254"/>
                </a:lnTo>
                <a:lnTo>
                  <a:pt x="237137" y="116182"/>
                </a:lnTo>
                <a:lnTo>
                  <a:pt x="243209" y="116170"/>
                </a:lnTo>
                <a:close/>
                <a:moveTo>
                  <a:pt x="250270" y="116170"/>
                </a:moveTo>
                <a:lnTo>
                  <a:pt x="250270" y="122254"/>
                </a:lnTo>
                <a:lnTo>
                  <a:pt x="244198" y="122254"/>
                </a:lnTo>
                <a:lnTo>
                  <a:pt x="244198" y="116182"/>
                </a:lnTo>
                <a:lnTo>
                  <a:pt x="250270" y="116170"/>
                </a:lnTo>
                <a:close/>
                <a:moveTo>
                  <a:pt x="257318" y="116170"/>
                </a:moveTo>
                <a:lnTo>
                  <a:pt x="257318" y="122254"/>
                </a:lnTo>
                <a:lnTo>
                  <a:pt x="251246" y="122254"/>
                </a:lnTo>
                <a:lnTo>
                  <a:pt x="251246" y="116182"/>
                </a:lnTo>
                <a:lnTo>
                  <a:pt x="257318" y="116170"/>
                </a:lnTo>
                <a:close/>
                <a:moveTo>
                  <a:pt x="264379" y="116170"/>
                </a:moveTo>
                <a:lnTo>
                  <a:pt x="264379" y="122254"/>
                </a:lnTo>
                <a:lnTo>
                  <a:pt x="258306" y="122254"/>
                </a:lnTo>
                <a:lnTo>
                  <a:pt x="258306" y="116182"/>
                </a:lnTo>
                <a:lnTo>
                  <a:pt x="264379" y="116170"/>
                </a:lnTo>
                <a:close/>
                <a:moveTo>
                  <a:pt x="271427" y="116170"/>
                </a:moveTo>
                <a:lnTo>
                  <a:pt x="271427" y="122254"/>
                </a:lnTo>
                <a:lnTo>
                  <a:pt x="265355" y="122254"/>
                </a:lnTo>
                <a:lnTo>
                  <a:pt x="265355" y="116182"/>
                </a:lnTo>
                <a:lnTo>
                  <a:pt x="271427" y="116170"/>
                </a:lnTo>
                <a:close/>
                <a:moveTo>
                  <a:pt x="278488" y="116170"/>
                </a:moveTo>
                <a:lnTo>
                  <a:pt x="278488" y="122254"/>
                </a:lnTo>
                <a:lnTo>
                  <a:pt x="272415" y="122254"/>
                </a:lnTo>
                <a:lnTo>
                  <a:pt x="272415" y="116182"/>
                </a:lnTo>
                <a:lnTo>
                  <a:pt x="278488" y="116170"/>
                </a:lnTo>
                <a:close/>
                <a:moveTo>
                  <a:pt x="17443" y="123230"/>
                </a:moveTo>
                <a:lnTo>
                  <a:pt x="17443" y="129302"/>
                </a:lnTo>
                <a:lnTo>
                  <a:pt x="11371" y="129302"/>
                </a:lnTo>
                <a:lnTo>
                  <a:pt x="11371" y="123230"/>
                </a:lnTo>
                <a:close/>
                <a:moveTo>
                  <a:pt x="24503" y="123230"/>
                </a:moveTo>
                <a:lnTo>
                  <a:pt x="24503" y="129302"/>
                </a:lnTo>
                <a:lnTo>
                  <a:pt x="18431" y="129302"/>
                </a:lnTo>
                <a:lnTo>
                  <a:pt x="18431" y="123230"/>
                </a:lnTo>
                <a:close/>
                <a:moveTo>
                  <a:pt x="31564" y="123230"/>
                </a:moveTo>
                <a:lnTo>
                  <a:pt x="31564" y="129302"/>
                </a:lnTo>
                <a:lnTo>
                  <a:pt x="25492" y="129302"/>
                </a:lnTo>
                <a:lnTo>
                  <a:pt x="25492" y="123230"/>
                </a:lnTo>
                <a:close/>
                <a:moveTo>
                  <a:pt x="38612" y="123230"/>
                </a:moveTo>
                <a:lnTo>
                  <a:pt x="38612" y="129302"/>
                </a:lnTo>
                <a:lnTo>
                  <a:pt x="32540" y="129302"/>
                </a:lnTo>
                <a:lnTo>
                  <a:pt x="32540" y="123230"/>
                </a:lnTo>
                <a:close/>
                <a:moveTo>
                  <a:pt x="45673" y="123230"/>
                </a:moveTo>
                <a:lnTo>
                  <a:pt x="45673" y="129302"/>
                </a:lnTo>
                <a:lnTo>
                  <a:pt x="39601" y="129302"/>
                </a:lnTo>
                <a:lnTo>
                  <a:pt x="39601" y="123230"/>
                </a:lnTo>
                <a:close/>
                <a:moveTo>
                  <a:pt x="52721" y="123230"/>
                </a:moveTo>
                <a:lnTo>
                  <a:pt x="52721" y="129302"/>
                </a:lnTo>
                <a:lnTo>
                  <a:pt x="46649" y="129302"/>
                </a:lnTo>
                <a:lnTo>
                  <a:pt x="46649" y="123230"/>
                </a:lnTo>
                <a:close/>
                <a:moveTo>
                  <a:pt x="59782" y="123230"/>
                </a:moveTo>
                <a:lnTo>
                  <a:pt x="59782" y="129302"/>
                </a:lnTo>
                <a:lnTo>
                  <a:pt x="53709" y="129302"/>
                </a:lnTo>
                <a:lnTo>
                  <a:pt x="53709" y="123230"/>
                </a:lnTo>
                <a:close/>
                <a:moveTo>
                  <a:pt x="66842" y="123230"/>
                </a:moveTo>
                <a:lnTo>
                  <a:pt x="66842" y="129302"/>
                </a:lnTo>
                <a:lnTo>
                  <a:pt x="60758" y="129302"/>
                </a:lnTo>
                <a:lnTo>
                  <a:pt x="60758" y="123230"/>
                </a:lnTo>
                <a:close/>
                <a:moveTo>
                  <a:pt x="73902" y="123230"/>
                </a:moveTo>
                <a:lnTo>
                  <a:pt x="73902" y="129302"/>
                </a:lnTo>
                <a:lnTo>
                  <a:pt x="67818" y="129302"/>
                </a:lnTo>
                <a:lnTo>
                  <a:pt x="67818" y="123230"/>
                </a:lnTo>
                <a:close/>
                <a:moveTo>
                  <a:pt x="80951" y="123230"/>
                </a:moveTo>
                <a:lnTo>
                  <a:pt x="80951" y="129302"/>
                </a:lnTo>
                <a:lnTo>
                  <a:pt x="74879" y="129302"/>
                </a:lnTo>
                <a:lnTo>
                  <a:pt x="74879" y="123230"/>
                </a:lnTo>
                <a:close/>
                <a:moveTo>
                  <a:pt x="88011" y="123230"/>
                </a:moveTo>
                <a:lnTo>
                  <a:pt x="88011" y="129302"/>
                </a:lnTo>
                <a:lnTo>
                  <a:pt x="81927" y="129302"/>
                </a:lnTo>
                <a:lnTo>
                  <a:pt x="81927" y="123230"/>
                </a:lnTo>
                <a:close/>
                <a:moveTo>
                  <a:pt x="95060" y="123230"/>
                </a:moveTo>
                <a:lnTo>
                  <a:pt x="95060" y="129302"/>
                </a:lnTo>
                <a:lnTo>
                  <a:pt x="88988" y="129302"/>
                </a:lnTo>
                <a:lnTo>
                  <a:pt x="88988" y="123230"/>
                </a:lnTo>
                <a:close/>
                <a:moveTo>
                  <a:pt x="102120" y="123230"/>
                </a:moveTo>
                <a:lnTo>
                  <a:pt x="102120" y="129302"/>
                </a:lnTo>
                <a:lnTo>
                  <a:pt x="96036" y="129302"/>
                </a:lnTo>
                <a:lnTo>
                  <a:pt x="96036" y="123230"/>
                </a:lnTo>
                <a:close/>
                <a:moveTo>
                  <a:pt x="109169" y="123230"/>
                </a:moveTo>
                <a:lnTo>
                  <a:pt x="109169" y="129302"/>
                </a:lnTo>
                <a:lnTo>
                  <a:pt x="103097" y="129302"/>
                </a:lnTo>
                <a:lnTo>
                  <a:pt x="103097" y="123230"/>
                </a:lnTo>
                <a:close/>
                <a:moveTo>
                  <a:pt x="116229" y="123230"/>
                </a:moveTo>
                <a:lnTo>
                  <a:pt x="116229" y="129302"/>
                </a:lnTo>
                <a:lnTo>
                  <a:pt x="110157" y="129302"/>
                </a:lnTo>
                <a:lnTo>
                  <a:pt x="110157" y="123230"/>
                </a:lnTo>
                <a:close/>
                <a:moveTo>
                  <a:pt x="123278" y="123230"/>
                </a:moveTo>
                <a:lnTo>
                  <a:pt x="123278" y="129302"/>
                </a:lnTo>
                <a:lnTo>
                  <a:pt x="117205" y="129302"/>
                </a:lnTo>
                <a:lnTo>
                  <a:pt x="117205" y="123230"/>
                </a:lnTo>
                <a:close/>
                <a:moveTo>
                  <a:pt x="130338" y="123230"/>
                </a:moveTo>
                <a:lnTo>
                  <a:pt x="130338" y="129302"/>
                </a:lnTo>
                <a:lnTo>
                  <a:pt x="124254" y="129302"/>
                </a:lnTo>
                <a:lnTo>
                  <a:pt x="124254" y="123230"/>
                </a:lnTo>
                <a:close/>
                <a:moveTo>
                  <a:pt x="137387" y="123230"/>
                </a:moveTo>
                <a:lnTo>
                  <a:pt x="137387" y="129302"/>
                </a:lnTo>
                <a:lnTo>
                  <a:pt x="131314" y="129302"/>
                </a:lnTo>
                <a:lnTo>
                  <a:pt x="131314" y="123230"/>
                </a:lnTo>
                <a:close/>
                <a:moveTo>
                  <a:pt x="144447" y="123230"/>
                </a:moveTo>
                <a:lnTo>
                  <a:pt x="144447" y="129302"/>
                </a:lnTo>
                <a:lnTo>
                  <a:pt x="138375" y="129302"/>
                </a:lnTo>
                <a:lnTo>
                  <a:pt x="138375" y="123230"/>
                </a:lnTo>
                <a:close/>
                <a:moveTo>
                  <a:pt x="151495" y="123230"/>
                </a:moveTo>
                <a:lnTo>
                  <a:pt x="151495" y="129302"/>
                </a:lnTo>
                <a:lnTo>
                  <a:pt x="145423" y="129302"/>
                </a:lnTo>
                <a:lnTo>
                  <a:pt x="145423" y="123230"/>
                </a:lnTo>
                <a:close/>
                <a:moveTo>
                  <a:pt x="158556" y="123230"/>
                </a:moveTo>
                <a:lnTo>
                  <a:pt x="158556" y="129302"/>
                </a:lnTo>
                <a:lnTo>
                  <a:pt x="152484" y="129302"/>
                </a:lnTo>
                <a:lnTo>
                  <a:pt x="152484" y="123230"/>
                </a:lnTo>
                <a:close/>
                <a:moveTo>
                  <a:pt x="165604" y="123230"/>
                </a:moveTo>
                <a:lnTo>
                  <a:pt x="165604" y="129302"/>
                </a:lnTo>
                <a:lnTo>
                  <a:pt x="159532" y="129302"/>
                </a:lnTo>
                <a:lnTo>
                  <a:pt x="159532" y="123230"/>
                </a:lnTo>
                <a:close/>
                <a:moveTo>
                  <a:pt x="172665" y="123230"/>
                </a:moveTo>
                <a:lnTo>
                  <a:pt x="172665" y="129302"/>
                </a:lnTo>
                <a:lnTo>
                  <a:pt x="166581" y="129302"/>
                </a:lnTo>
                <a:lnTo>
                  <a:pt x="166581" y="123230"/>
                </a:lnTo>
                <a:close/>
                <a:moveTo>
                  <a:pt x="179713" y="123230"/>
                </a:moveTo>
                <a:lnTo>
                  <a:pt x="179713" y="129302"/>
                </a:lnTo>
                <a:lnTo>
                  <a:pt x="173641" y="129302"/>
                </a:lnTo>
                <a:lnTo>
                  <a:pt x="173641" y="123230"/>
                </a:lnTo>
                <a:close/>
                <a:moveTo>
                  <a:pt x="186774" y="123230"/>
                </a:moveTo>
                <a:lnTo>
                  <a:pt x="186774" y="129302"/>
                </a:lnTo>
                <a:lnTo>
                  <a:pt x="180702" y="129302"/>
                </a:lnTo>
                <a:lnTo>
                  <a:pt x="180702" y="123230"/>
                </a:lnTo>
                <a:close/>
                <a:moveTo>
                  <a:pt x="193822" y="123230"/>
                </a:moveTo>
                <a:lnTo>
                  <a:pt x="193822" y="129302"/>
                </a:lnTo>
                <a:lnTo>
                  <a:pt x="187750" y="129302"/>
                </a:lnTo>
                <a:lnTo>
                  <a:pt x="187750" y="123230"/>
                </a:lnTo>
                <a:close/>
                <a:moveTo>
                  <a:pt x="200883" y="123230"/>
                </a:moveTo>
                <a:lnTo>
                  <a:pt x="200883" y="129302"/>
                </a:lnTo>
                <a:lnTo>
                  <a:pt x="194810" y="129302"/>
                </a:lnTo>
                <a:lnTo>
                  <a:pt x="194810" y="123230"/>
                </a:lnTo>
                <a:close/>
                <a:moveTo>
                  <a:pt x="207931" y="123230"/>
                </a:moveTo>
                <a:lnTo>
                  <a:pt x="207931" y="129302"/>
                </a:lnTo>
                <a:lnTo>
                  <a:pt x="201859" y="129302"/>
                </a:lnTo>
                <a:lnTo>
                  <a:pt x="201859" y="123230"/>
                </a:lnTo>
                <a:close/>
                <a:moveTo>
                  <a:pt x="214992" y="123230"/>
                </a:moveTo>
                <a:lnTo>
                  <a:pt x="214992" y="129302"/>
                </a:lnTo>
                <a:lnTo>
                  <a:pt x="208919" y="129302"/>
                </a:lnTo>
                <a:lnTo>
                  <a:pt x="208919" y="123230"/>
                </a:lnTo>
                <a:close/>
                <a:moveTo>
                  <a:pt x="222052" y="123230"/>
                </a:moveTo>
                <a:lnTo>
                  <a:pt x="222052" y="129302"/>
                </a:lnTo>
                <a:lnTo>
                  <a:pt x="215968" y="129302"/>
                </a:lnTo>
                <a:lnTo>
                  <a:pt x="215968" y="123230"/>
                </a:lnTo>
                <a:close/>
                <a:moveTo>
                  <a:pt x="229100" y="123230"/>
                </a:moveTo>
                <a:lnTo>
                  <a:pt x="229100" y="129302"/>
                </a:lnTo>
                <a:lnTo>
                  <a:pt x="223028" y="129302"/>
                </a:lnTo>
                <a:lnTo>
                  <a:pt x="223028" y="123230"/>
                </a:lnTo>
                <a:close/>
                <a:moveTo>
                  <a:pt x="236161" y="123230"/>
                </a:moveTo>
                <a:lnTo>
                  <a:pt x="236161" y="129302"/>
                </a:lnTo>
                <a:lnTo>
                  <a:pt x="230077" y="129302"/>
                </a:lnTo>
                <a:lnTo>
                  <a:pt x="230077" y="123230"/>
                </a:lnTo>
                <a:close/>
                <a:moveTo>
                  <a:pt x="243209" y="123230"/>
                </a:moveTo>
                <a:lnTo>
                  <a:pt x="243209" y="129302"/>
                </a:lnTo>
                <a:lnTo>
                  <a:pt x="237137" y="129302"/>
                </a:lnTo>
                <a:lnTo>
                  <a:pt x="237137" y="123230"/>
                </a:lnTo>
                <a:close/>
                <a:moveTo>
                  <a:pt x="250270" y="123230"/>
                </a:moveTo>
                <a:lnTo>
                  <a:pt x="250270" y="129302"/>
                </a:lnTo>
                <a:lnTo>
                  <a:pt x="244198" y="129302"/>
                </a:lnTo>
                <a:lnTo>
                  <a:pt x="244198" y="123230"/>
                </a:lnTo>
                <a:close/>
                <a:moveTo>
                  <a:pt x="257318" y="123230"/>
                </a:moveTo>
                <a:lnTo>
                  <a:pt x="257318" y="129302"/>
                </a:lnTo>
                <a:lnTo>
                  <a:pt x="251246" y="129302"/>
                </a:lnTo>
                <a:lnTo>
                  <a:pt x="251246" y="123230"/>
                </a:lnTo>
                <a:close/>
                <a:moveTo>
                  <a:pt x="264379" y="123230"/>
                </a:moveTo>
                <a:lnTo>
                  <a:pt x="264379" y="129302"/>
                </a:lnTo>
                <a:lnTo>
                  <a:pt x="258306" y="129302"/>
                </a:lnTo>
                <a:lnTo>
                  <a:pt x="258306" y="123230"/>
                </a:lnTo>
                <a:close/>
                <a:moveTo>
                  <a:pt x="271427" y="123230"/>
                </a:moveTo>
                <a:lnTo>
                  <a:pt x="271427" y="129302"/>
                </a:lnTo>
                <a:lnTo>
                  <a:pt x="265355" y="129302"/>
                </a:lnTo>
                <a:lnTo>
                  <a:pt x="265355" y="123230"/>
                </a:lnTo>
                <a:close/>
                <a:moveTo>
                  <a:pt x="278488" y="123230"/>
                </a:moveTo>
                <a:lnTo>
                  <a:pt x="278488" y="129302"/>
                </a:lnTo>
                <a:lnTo>
                  <a:pt x="272415" y="129302"/>
                </a:lnTo>
                <a:lnTo>
                  <a:pt x="272415" y="123230"/>
                </a:lnTo>
                <a:close/>
                <a:moveTo>
                  <a:pt x="17443" y="130279"/>
                </a:moveTo>
                <a:lnTo>
                  <a:pt x="17443" y="136363"/>
                </a:lnTo>
                <a:lnTo>
                  <a:pt x="11371" y="136363"/>
                </a:lnTo>
                <a:lnTo>
                  <a:pt x="11371" y="130279"/>
                </a:lnTo>
                <a:close/>
                <a:moveTo>
                  <a:pt x="24503" y="130279"/>
                </a:moveTo>
                <a:lnTo>
                  <a:pt x="24503" y="136363"/>
                </a:lnTo>
                <a:lnTo>
                  <a:pt x="18431" y="136363"/>
                </a:lnTo>
                <a:lnTo>
                  <a:pt x="18431" y="130279"/>
                </a:lnTo>
                <a:close/>
                <a:moveTo>
                  <a:pt x="31564" y="130279"/>
                </a:moveTo>
                <a:lnTo>
                  <a:pt x="31564" y="136363"/>
                </a:lnTo>
                <a:lnTo>
                  <a:pt x="25492" y="136363"/>
                </a:lnTo>
                <a:lnTo>
                  <a:pt x="25492" y="130279"/>
                </a:lnTo>
                <a:close/>
                <a:moveTo>
                  <a:pt x="38612" y="130279"/>
                </a:moveTo>
                <a:lnTo>
                  <a:pt x="38612" y="136363"/>
                </a:lnTo>
                <a:lnTo>
                  <a:pt x="32540" y="136363"/>
                </a:lnTo>
                <a:lnTo>
                  <a:pt x="32540" y="130279"/>
                </a:lnTo>
                <a:close/>
                <a:moveTo>
                  <a:pt x="45673" y="130279"/>
                </a:moveTo>
                <a:lnTo>
                  <a:pt x="45673" y="136363"/>
                </a:lnTo>
                <a:lnTo>
                  <a:pt x="39601" y="136363"/>
                </a:lnTo>
                <a:lnTo>
                  <a:pt x="39601" y="130279"/>
                </a:lnTo>
                <a:close/>
                <a:moveTo>
                  <a:pt x="52721" y="130279"/>
                </a:moveTo>
                <a:lnTo>
                  <a:pt x="52721" y="136363"/>
                </a:lnTo>
                <a:lnTo>
                  <a:pt x="46649" y="136363"/>
                </a:lnTo>
                <a:lnTo>
                  <a:pt x="46649" y="130279"/>
                </a:lnTo>
                <a:close/>
                <a:moveTo>
                  <a:pt x="59782" y="130279"/>
                </a:moveTo>
                <a:lnTo>
                  <a:pt x="59782" y="136363"/>
                </a:lnTo>
                <a:lnTo>
                  <a:pt x="53709" y="136363"/>
                </a:lnTo>
                <a:lnTo>
                  <a:pt x="53709" y="130279"/>
                </a:lnTo>
                <a:close/>
                <a:moveTo>
                  <a:pt x="66842" y="130279"/>
                </a:moveTo>
                <a:lnTo>
                  <a:pt x="66842" y="136363"/>
                </a:lnTo>
                <a:lnTo>
                  <a:pt x="60758" y="136363"/>
                </a:lnTo>
                <a:lnTo>
                  <a:pt x="60758" y="130279"/>
                </a:lnTo>
                <a:close/>
                <a:moveTo>
                  <a:pt x="67818" y="130279"/>
                </a:moveTo>
                <a:lnTo>
                  <a:pt x="73902" y="130290"/>
                </a:lnTo>
                <a:lnTo>
                  <a:pt x="73902" y="136363"/>
                </a:lnTo>
                <a:lnTo>
                  <a:pt x="67818" y="136363"/>
                </a:lnTo>
                <a:lnTo>
                  <a:pt x="67818" y="130279"/>
                </a:lnTo>
                <a:close/>
                <a:moveTo>
                  <a:pt x="74879" y="130279"/>
                </a:moveTo>
                <a:lnTo>
                  <a:pt x="80951" y="130290"/>
                </a:lnTo>
                <a:lnTo>
                  <a:pt x="80951" y="136363"/>
                </a:lnTo>
                <a:lnTo>
                  <a:pt x="74879" y="136363"/>
                </a:lnTo>
                <a:lnTo>
                  <a:pt x="74879" y="130279"/>
                </a:lnTo>
                <a:close/>
                <a:moveTo>
                  <a:pt x="88011" y="130279"/>
                </a:moveTo>
                <a:lnTo>
                  <a:pt x="88011" y="136363"/>
                </a:lnTo>
                <a:lnTo>
                  <a:pt x="81927" y="136363"/>
                </a:lnTo>
                <a:lnTo>
                  <a:pt x="81927" y="130279"/>
                </a:lnTo>
                <a:close/>
                <a:moveTo>
                  <a:pt x="95060" y="130279"/>
                </a:moveTo>
                <a:lnTo>
                  <a:pt x="95060" y="136363"/>
                </a:lnTo>
                <a:lnTo>
                  <a:pt x="88988" y="136363"/>
                </a:lnTo>
                <a:lnTo>
                  <a:pt x="88988" y="130279"/>
                </a:lnTo>
                <a:close/>
                <a:moveTo>
                  <a:pt x="102120" y="130279"/>
                </a:moveTo>
                <a:lnTo>
                  <a:pt x="102120" y="136363"/>
                </a:lnTo>
                <a:lnTo>
                  <a:pt x="96036" y="136363"/>
                </a:lnTo>
                <a:lnTo>
                  <a:pt x="96036" y="130279"/>
                </a:lnTo>
                <a:close/>
                <a:moveTo>
                  <a:pt x="103097" y="130279"/>
                </a:moveTo>
                <a:lnTo>
                  <a:pt x="109169" y="130290"/>
                </a:lnTo>
                <a:lnTo>
                  <a:pt x="109169" y="136363"/>
                </a:lnTo>
                <a:lnTo>
                  <a:pt x="103097" y="136363"/>
                </a:lnTo>
                <a:lnTo>
                  <a:pt x="103097" y="130279"/>
                </a:lnTo>
                <a:close/>
                <a:moveTo>
                  <a:pt x="110157" y="130279"/>
                </a:moveTo>
                <a:lnTo>
                  <a:pt x="116229" y="130290"/>
                </a:lnTo>
                <a:lnTo>
                  <a:pt x="116229" y="136363"/>
                </a:lnTo>
                <a:lnTo>
                  <a:pt x="110157" y="136363"/>
                </a:lnTo>
                <a:lnTo>
                  <a:pt x="110157" y="130279"/>
                </a:lnTo>
                <a:close/>
                <a:moveTo>
                  <a:pt x="123278" y="130279"/>
                </a:moveTo>
                <a:lnTo>
                  <a:pt x="123278" y="136363"/>
                </a:lnTo>
                <a:lnTo>
                  <a:pt x="117205" y="136363"/>
                </a:lnTo>
                <a:lnTo>
                  <a:pt x="117205" y="130279"/>
                </a:lnTo>
                <a:close/>
                <a:moveTo>
                  <a:pt x="130338" y="130279"/>
                </a:moveTo>
                <a:lnTo>
                  <a:pt x="130338" y="136363"/>
                </a:lnTo>
                <a:lnTo>
                  <a:pt x="124254" y="136363"/>
                </a:lnTo>
                <a:lnTo>
                  <a:pt x="124254" y="130279"/>
                </a:lnTo>
                <a:close/>
                <a:moveTo>
                  <a:pt x="137387" y="130279"/>
                </a:moveTo>
                <a:lnTo>
                  <a:pt x="137387" y="136363"/>
                </a:lnTo>
                <a:lnTo>
                  <a:pt x="131314" y="136363"/>
                </a:lnTo>
                <a:lnTo>
                  <a:pt x="131314" y="130279"/>
                </a:lnTo>
                <a:close/>
                <a:moveTo>
                  <a:pt x="144447" y="130279"/>
                </a:moveTo>
                <a:lnTo>
                  <a:pt x="144447" y="136363"/>
                </a:lnTo>
                <a:lnTo>
                  <a:pt x="138375" y="136363"/>
                </a:lnTo>
                <a:lnTo>
                  <a:pt x="138375" y="130279"/>
                </a:lnTo>
                <a:close/>
                <a:moveTo>
                  <a:pt x="151495" y="130279"/>
                </a:moveTo>
                <a:lnTo>
                  <a:pt x="151495" y="136363"/>
                </a:lnTo>
                <a:lnTo>
                  <a:pt x="145423" y="136363"/>
                </a:lnTo>
                <a:lnTo>
                  <a:pt x="145423" y="130279"/>
                </a:lnTo>
                <a:close/>
                <a:moveTo>
                  <a:pt x="158556" y="130279"/>
                </a:moveTo>
                <a:lnTo>
                  <a:pt x="158556" y="136363"/>
                </a:lnTo>
                <a:lnTo>
                  <a:pt x="152484" y="136363"/>
                </a:lnTo>
                <a:lnTo>
                  <a:pt x="152484" y="130279"/>
                </a:lnTo>
                <a:close/>
                <a:moveTo>
                  <a:pt x="165604" y="130279"/>
                </a:moveTo>
                <a:lnTo>
                  <a:pt x="165604" y="136363"/>
                </a:lnTo>
                <a:lnTo>
                  <a:pt x="159532" y="136363"/>
                </a:lnTo>
                <a:lnTo>
                  <a:pt x="159532" y="130279"/>
                </a:lnTo>
                <a:close/>
                <a:moveTo>
                  <a:pt x="172665" y="130279"/>
                </a:moveTo>
                <a:lnTo>
                  <a:pt x="172665" y="136363"/>
                </a:lnTo>
                <a:lnTo>
                  <a:pt x="166581" y="136363"/>
                </a:lnTo>
                <a:lnTo>
                  <a:pt x="166581" y="130279"/>
                </a:lnTo>
                <a:close/>
                <a:moveTo>
                  <a:pt x="179713" y="130279"/>
                </a:moveTo>
                <a:lnTo>
                  <a:pt x="179713" y="136363"/>
                </a:lnTo>
                <a:lnTo>
                  <a:pt x="173641" y="136363"/>
                </a:lnTo>
                <a:lnTo>
                  <a:pt x="173641" y="130279"/>
                </a:lnTo>
                <a:close/>
                <a:moveTo>
                  <a:pt x="186774" y="130279"/>
                </a:moveTo>
                <a:lnTo>
                  <a:pt x="186774" y="136363"/>
                </a:lnTo>
                <a:lnTo>
                  <a:pt x="180702" y="136363"/>
                </a:lnTo>
                <a:lnTo>
                  <a:pt x="180702" y="130279"/>
                </a:lnTo>
                <a:close/>
                <a:moveTo>
                  <a:pt x="193822" y="130279"/>
                </a:moveTo>
                <a:lnTo>
                  <a:pt x="193822" y="136363"/>
                </a:lnTo>
                <a:lnTo>
                  <a:pt x="187750" y="136363"/>
                </a:lnTo>
                <a:lnTo>
                  <a:pt x="187750" y="130279"/>
                </a:lnTo>
                <a:close/>
                <a:moveTo>
                  <a:pt x="200883" y="130279"/>
                </a:moveTo>
                <a:lnTo>
                  <a:pt x="200883" y="136363"/>
                </a:lnTo>
                <a:lnTo>
                  <a:pt x="194810" y="136363"/>
                </a:lnTo>
                <a:lnTo>
                  <a:pt x="194810" y="130279"/>
                </a:lnTo>
                <a:close/>
                <a:moveTo>
                  <a:pt x="207931" y="130279"/>
                </a:moveTo>
                <a:lnTo>
                  <a:pt x="207931" y="136363"/>
                </a:lnTo>
                <a:lnTo>
                  <a:pt x="201859" y="136363"/>
                </a:lnTo>
                <a:lnTo>
                  <a:pt x="201859" y="130279"/>
                </a:lnTo>
                <a:close/>
                <a:moveTo>
                  <a:pt x="214992" y="130279"/>
                </a:moveTo>
                <a:lnTo>
                  <a:pt x="214992" y="136363"/>
                </a:lnTo>
                <a:lnTo>
                  <a:pt x="208919" y="136363"/>
                </a:lnTo>
                <a:lnTo>
                  <a:pt x="208919" y="130279"/>
                </a:lnTo>
                <a:close/>
                <a:moveTo>
                  <a:pt x="222052" y="130279"/>
                </a:moveTo>
                <a:lnTo>
                  <a:pt x="222052" y="136363"/>
                </a:lnTo>
                <a:lnTo>
                  <a:pt x="215968" y="136363"/>
                </a:lnTo>
                <a:lnTo>
                  <a:pt x="215968" y="130279"/>
                </a:lnTo>
                <a:close/>
                <a:moveTo>
                  <a:pt x="229100" y="130279"/>
                </a:moveTo>
                <a:lnTo>
                  <a:pt x="229100" y="136363"/>
                </a:lnTo>
                <a:lnTo>
                  <a:pt x="223028" y="136363"/>
                </a:lnTo>
                <a:lnTo>
                  <a:pt x="223028" y="130279"/>
                </a:lnTo>
                <a:close/>
                <a:moveTo>
                  <a:pt x="236161" y="130279"/>
                </a:moveTo>
                <a:lnTo>
                  <a:pt x="236161" y="136363"/>
                </a:lnTo>
                <a:lnTo>
                  <a:pt x="230077" y="136363"/>
                </a:lnTo>
                <a:lnTo>
                  <a:pt x="230077" y="130279"/>
                </a:lnTo>
                <a:close/>
                <a:moveTo>
                  <a:pt x="243209" y="130279"/>
                </a:moveTo>
                <a:lnTo>
                  <a:pt x="243209" y="136363"/>
                </a:lnTo>
                <a:lnTo>
                  <a:pt x="237137" y="136363"/>
                </a:lnTo>
                <a:lnTo>
                  <a:pt x="237137" y="130279"/>
                </a:lnTo>
                <a:close/>
                <a:moveTo>
                  <a:pt x="250270" y="130279"/>
                </a:moveTo>
                <a:lnTo>
                  <a:pt x="250270" y="136363"/>
                </a:lnTo>
                <a:lnTo>
                  <a:pt x="244198" y="136363"/>
                </a:lnTo>
                <a:lnTo>
                  <a:pt x="244198" y="130279"/>
                </a:lnTo>
                <a:close/>
                <a:moveTo>
                  <a:pt x="257318" y="130279"/>
                </a:moveTo>
                <a:lnTo>
                  <a:pt x="257318" y="136363"/>
                </a:lnTo>
                <a:lnTo>
                  <a:pt x="251246" y="136363"/>
                </a:lnTo>
                <a:lnTo>
                  <a:pt x="251246" y="130279"/>
                </a:lnTo>
                <a:close/>
                <a:moveTo>
                  <a:pt x="264379" y="130279"/>
                </a:moveTo>
                <a:lnTo>
                  <a:pt x="264379" y="136363"/>
                </a:lnTo>
                <a:lnTo>
                  <a:pt x="258306" y="136363"/>
                </a:lnTo>
                <a:lnTo>
                  <a:pt x="258306" y="130279"/>
                </a:lnTo>
                <a:close/>
                <a:moveTo>
                  <a:pt x="271427" y="130279"/>
                </a:moveTo>
                <a:lnTo>
                  <a:pt x="271427" y="136363"/>
                </a:lnTo>
                <a:lnTo>
                  <a:pt x="265355" y="136363"/>
                </a:lnTo>
                <a:lnTo>
                  <a:pt x="265355" y="130279"/>
                </a:lnTo>
                <a:close/>
                <a:moveTo>
                  <a:pt x="278488" y="130279"/>
                </a:moveTo>
                <a:lnTo>
                  <a:pt x="278488" y="136363"/>
                </a:lnTo>
                <a:lnTo>
                  <a:pt x="272415" y="136363"/>
                </a:lnTo>
                <a:lnTo>
                  <a:pt x="272415" y="130279"/>
                </a:lnTo>
                <a:close/>
                <a:moveTo>
                  <a:pt x="17443" y="137339"/>
                </a:moveTo>
                <a:lnTo>
                  <a:pt x="17443" y="143411"/>
                </a:lnTo>
                <a:lnTo>
                  <a:pt x="11371" y="143411"/>
                </a:lnTo>
                <a:lnTo>
                  <a:pt x="11371" y="137339"/>
                </a:lnTo>
                <a:close/>
                <a:moveTo>
                  <a:pt x="24503" y="137339"/>
                </a:moveTo>
                <a:lnTo>
                  <a:pt x="24503" y="143411"/>
                </a:lnTo>
                <a:lnTo>
                  <a:pt x="18431" y="143411"/>
                </a:lnTo>
                <a:lnTo>
                  <a:pt x="18431" y="137339"/>
                </a:lnTo>
                <a:close/>
                <a:moveTo>
                  <a:pt x="31564" y="137339"/>
                </a:moveTo>
                <a:lnTo>
                  <a:pt x="31564" y="143411"/>
                </a:lnTo>
                <a:lnTo>
                  <a:pt x="25492" y="143411"/>
                </a:lnTo>
                <a:lnTo>
                  <a:pt x="25492" y="137339"/>
                </a:lnTo>
                <a:close/>
                <a:moveTo>
                  <a:pt x="38612" y="137339"/>
                </a:moveTo>
                <a:lnTo>
                  <a:pt x="38612" y="143411"/>
                </a:lnTo>
                <a:lnTo>
                  <a:pt x="32540" y="143411"/>
                </a:lnTo>
                <a:lnTo>
                  <a:pt x="32540" y="137339"/>
                </a:lnTo>
                <a:close/>
                <a:moveTo>
                  <a:pt x="45673" y="137339"/>
                </a:moveTo>
                <a:lnTo>
                  <a:pt x="45673" y="143411"/>
                </a:lnTo>
                <a:lnTo>
                  <a:pt x="39601" y="143411"/>
                </a:lnTo>
                <a:lnTo>
                  <a:pt x="39601" y="137339"/>
                </a:lnTo>
                <a:close/>
                <a:moveTo>
                  <a:pt x="52721" y="137339"/>
                </a:moveTo>
                <a:lnTo>
                  <a:pt x="52721" y="143411"/>
                </a:lnTo>
                <a:lnTo>
                  <a:pt x="46649" y="143411"/>
                </a:lnTo>
                <a:lnTo>
                  <a:pt x="46649" y="137339"/>
                </a:lnTo>
                <a:close/>
                <a:moveTo>
                  <a:pt x="59782" y="137339"/>
                </a:moveTo>
                <a:lnTo>
                  <a:pt x="59782" y="143411"/>
                </a:lnTo>
                <a:lnTo>
                  <a:pt x="53709" y="143411"/>
                </a:lnTo>
                <a:lnTo>
                  <a:pt x="53709" y="137339"/>
                </a:lnTo>
                <a:close/>
                <a:moveTo>
                  <a:pt x="66842" y="137339"/>
                </a:moveTo>
                <a:lnTo>
                  <a:pt x="66842" y="143411"/>
                </a:lnTo>
                <a:lnTo>
                  <a:pt x="60758" y="143411"/>
                </a:lnTo>
                <a:lnTo>
                  <a:pt x="60758" y="137339"/>
                </a:lnTo>
                <a:close/>
                <a:moveTo>
                  <a:pt x="73902" y="137339"/>
                </a:moveTo>
                <a:lnTo>
                  <a:pt x="73902" y="143411"/>
                </a:lnTo>
                <a:lnTo>
                  <a:pt x="67818" y="143411"/>
                </a:lnTo>
                <a:lnTo>
                  <a:pt x="67818" y="137339"/>
                </a:lnTo>
                <a:close/>
                <a:moveTo>
                  <a:pt x="80951" y="137339"/>
                </a:moveTo>
                <a:lnTo>
                  <a:pt x="80951" y="143411"/>
                </a:lnTo>
                <a:lnTo>
                  <a:pt x="74879" y="143411"/>
                </a:lnTo>
                <a:lnTo>
                  <a:pt x="74879" y="137339"/>
                </a:lnTo>
                <a:close/>
                <a:moveTo>
                  <a:pt x="88011" y="137339"/>
                </a:moveTo>
                <a:lnTo>
                  <a:pt x="88011" y="143411"/>
                </a:lnTo>
                <a:lnTo>
                  <a:pt x="81927" y="143411"/>
                </a:lnTo>
                <a:lnTo>
                  <a:pt x="81927" y="137339"/>
                </a:lnTo>
                <a:close/>
                <a:moveTo>
                  <a:pt x="95060" y="137339"/>
                </a:moveTo>
                <a:lnTo>
                  <a:pt x="95060" y="143411"/>
                </a:lnTo>
                <a:lnTo>
                  <a:pt x="88988" y="143411"/>
                </a:lnTo>
                <a:lnTo>
                  <a:pt x="88988" y="137339"/>
                </a:lnTo>
                <a:close/>
                <a:moveTo>
                  <a:pt x="102120" y="137339"/>
                </a:moveTo>
                <a:lnTo>
                  <a:pt x="102120" y="143411"/>
                </a:lnTo>
                <a:lnTo>
                  <a:pt x="96036" y="143411"/>
                </a:lnTo>
                <a:lnTo>
                  <a:pt x="96036" y="137339"/>
                </a:lnTo>
                <a:close/>
                <a:moveTo>
                  <a:pt x="103097" y="137339"/>
                </a:moveTo>
                <a:lnTo>
                  <a:pt x="109169" y="137351"/>
                </a:lnTo>
                <a:lnTo>
                  <a:pt x="109169" y="143411"/>
                </a:lnTo>
                <a:lnTo>
                  <a:pt x="103097" y="143411"/>
                </a:lnTo>
                <a:lnTo>
                  <a:pt x="103097" y="137339"/>
                </a:lnTo>
                <a:close/>
                <a:moveTo>
                  <a:pt x="110157" y="137339"/>
                </a:moveTo>
                <a:lnTo>
                  <a:pt x="116229" y="137351"/>
                </a:lnTo>
                <a:lnTo>
                  <a:pt x="116229" y="143411"/>
                </a:lnTo>
                <a:lnTo>
                  <a:pt x="110157" y="143411"/>
                </a:lnTo>
                <a:lnTo>
                  <a:pt x="110157" y="137339"/>
                </a:lnTo>
                <a:close/>
                <a:moveTo>
                  <a:pt x="123278" y="137339"/>
                </a:moveTo>
                <a:lnTo>
                  <a:pt x="123278" y="143411"/>
                </a:lnTo>
                <a:lnTo>
                  <a:pt x="117205" y="143411"/>
                </a:lnTo>
                <a:lnTo>
                  <a:pt x="117205" y="137339"/>
                </a:lnTo>
                <a:close/>
                <a:moveTo>
                  <a:pt x="130338" y="137339"/>
                </a:moveTo>
                <a:lnTo>
                  <a:pt x="130338" y="143411"/>
                </a:lnTo>
                <a:lnTo>
                  <a:pt x="124254" y="143411"/>
                </a:lnTo>
                <a:lnTo>
                  <a:pt x="124254" y="137339"/>
                </a:lnTo>
                <a:close/>
                <a:moveTo>
                  <a:pt x="137387" y="137339"/>
                </a:moveTo>
                <a:lnTo>
                  <a:pt x="137387" y="143411"/>
                </a:lnTo>
                <a:lnTo>
                  <a:pt x="131314" y="143411"/>
                </a:lnTo>
                <a:lnTo>
                  <a:pt x="131314" y="137339"/>
                </a:lnTo>
                <a:close/>
                <a:moveTo>
                  <a:pt x="144447" y="137339"/>
                </a:moveTo>
                <a:lnTo>
                  <a:pt x="144447" y="143411"/>
                </a:lnTo>
                <a:lnTo>
                  <a:pt x="138375" y="143411"/>
                </a:lnTo>
                <a:lnTo>
                  <a:pt x="138375" y="137339"/>
                </a:lnTo>
                <a:close/>
                <a:moveTo>
                  <a:pt x="151495" y="137339"/>
                </a:moveTo>
                <a:lnTo>
                  <a:pt x="151495" y="143411"/>
                </a:lnTo>
                <a:lnTo>
                  <a:pt x="145423" y="143411"/>
                </a:lnTo>
                <a:lnTo>
                  <a:pt x="145423" y="137339"/>
                </a:lnTo>
                <a:close/>
                <a:moveTo>
                  <a:pt x="158556" y="137339"/>
                </a:moveTo>
                <a:lnTo>
                  <a:pt x="158556" y="143411"/>
                </a:lnTo>
                <a:lnTo>
                  <a:pt x="152484" y="143411"/>
                </a:lnTo>
                <a:lnTo>
                  <a:pt x="152484" y="137339"/>
                </a:lnTo>
                <a:close/>
                <a:moveTo>
                  <a:pt x="165604" y="137339"/>
                </a:moveTo>
                <a:lnTo>
                  <a:pt x="165604" y="143411"/>
                </a:lnTo>
                <a:lnTo>
                  <a:pt x="159532" y="143411"/>
                </a:lnTo>
                <a:lnTo>
                  <a:pt x="159532" y="137339"/>
                </a:lnTo>
                <a:close/>
                <a:moveTo>
                  <a:pt x="172665" y="137339"/>
                </a:moveTo>
                <a:lnTo>
                  <a:pt x="172665" y="143411"/>
                </a:lnTo>
                <a:lnTo>
                  <a:pt x="166581" y="143411"/>
                </a:lnTo>
                <a:lnTo>
                  <a:pt x="166581" y="137339"/>
                </a:lnTo>
                <a:close/>
                <a:moveTo>
                  <a:pt x="179713" y="137339"/>
                </a:moveTo>
                <a:lnTo>
                  <a:pt x="179713" y="143411"/>
                </a:lnTo>
                <a:lnTo>
                  <a:pt x="173641" y="143411"/>
                </a:lnTo>
                <a:lnTo>
                  <a:pt x="173641" y="137339"/>
                </a:lnTo>
                <a:close/>
                <a:moveTo>
                  <a:pt x="186774" y="137339"/>
                </a:moveTo>
                <a:lnTo>
                  <a:pt x="186774" y="143411"/>
                </a:lnTo>
                <a:lnTo>
                  <a:pt x="180702" y="143411"/>
                </a:lnTo>
                <a:lnTo>
                  <a:pt x="180702" y="137339"/>
                </a:lnTo>
                <a:close/>
                <a:moveTo>
                  <a:pt x="193822" y="137339"/>
                </a:moveTo>
                <a:lnTo>
                  <a:pt x="193822" y="143411"/>
                </a:lnTo>
                <a:lnTo>
                  <a:pt x="187750" y="143411"/>
                </a:lnTo>
                <a:lnTo>
                  <a:pt x="187750" y="137339"/>
                </a:lnTo>
                <a:close/>
                <a:moveTo>
                  <a:pt x="200883" y="137339"/>
                </a:moveTo>
                <a:lnTo>
                  <a:pt x="200883" y="143411"/>
                </a:lnTo>
                <a:lnTo>
                  <a:pt x="194810" y="143411"/>
                </a:lnTo>
                <a:lnTo>
                  <a:pt x="194810" y="137339"/>
                </a:lnTo>
                <a:close/>
                <a:moveTo>
                  <a:pt x="207931" y="137339"/>
                </a:moveTo>
                <a:lnTo>
                  <a:pt x="207931" y="143411"/>
                </a:lnTo>
                <a:lnTo>
                  <a:pt x="201859" y="143411"/>
                </a:lnTo>
                <a:lnTo>
                  <a:pt x="201859" y="137339"/>
                </a:lnTo>
                <a:close/>
                <a:moveTo>
                  <a:pt x="214992" y="137339"/>
                </a:moveTo>
                <a:lnTo>
                  <a:pt x="214992" y="143411"/>
                </a:lnTo>
                <a:lnTo>
                  <a:pt x="208919" y="143411"/>
                </a:lnTo>
                <a:lnTo>
                  <a:pt x="208919" y="137339"/>
                </a:lnTo>
                <a:close/>
                <a:moveTo>
                  <a:pt x="222052" y="137339"/>
                </a:moveTo>
                <a:lnTo>
                  <a:pt x="222052" y="143411"/>
                </a:lnTo>
                <a:lnTo>
                  <a:pt x="215968" y="143411"/>
                </a:lnTo>
                <a:lnTo>
                  <a:pt x="215968" y="137339"/>
                </a:lnTo>
                <a:close/>
                <a:moveTo>
                  <a:pt x="229100" y="137339"/>
                </a:moveTo>
                <a:lnTo>
                  <a:pt x="229100" y="143411"/>
                </a:lnTo>
                <a:lnTo>
                  <a:pt x="223028" y="143411"/>
                </a:lnTo>
                <a:lnTo>
                  <a:pt x="223028" y="137339"/>
                </a:lnTo>
                <a:close/>
                <a:moveTo>
                  <a:pt x="236161" y="137339"/>
                </a:moveTo>
                <a:lnTo>
                  <a:pt x="236161" y="143411"/>
                </a:lnTo>
                <a:lnTo>
                  <a:pt x="230077" y="143411"/>
                </a:lnTo>
                <a:lnTo>
                  <a:pt x="230077" y="137339"/>
                </a:lnTo>
                <a:close/>
                <a:moveTo>
                  <a:pt x="243209" y="137339"/>
                </a:moveTo>
                <a:lnTo>
                  <a:pt x="243209" y="143411"/>
                </a:lnTo>
                <a:lnTo>
                  <a:pt x="237137" y="143411"/>
                </a:lnTo>
                <a:lnTo>
                  <a:pt x="237137" y="137339"/>
                </a:lnTo>
                <a:close/>
                <a:moveTo>
                  <a:pt x="250270" y="137339"/>
                </a:moveTo>
                <a:lnTo>
                  <a:pt x="250270" y="143411"/>
                </a:lnTo>
                <a:lnTo>
                  <a:pt x="244198" y="143411"/>
                </a:lnTo>
                <a:lnTo>
                  <a:pt x="244198" y="137339"/>
                </a:lnTo>
                <a:close/>
                <a:moveTo>
                  <a:pt x="257318" y="137339"/>
                </a:moveTo>
                <a:lnTo>
                  <a:pt x="257318" y="143411"/>
                </a:lnTo>
                <a:lnTo>
                  <a:pt x="251246" y="143411"/>
                </a:lnTo>
                <a:lnTo>
                  <a:pt x="251246" y="137339"/>
                </a:lnTo>
                <a:close/>
                <a:moveTo>
                  <a:pt x="264379" y="137339"/>
                </a:moveTo>
                <a:lnTo>
                  <a:pt x="264379" y="143411"/>
                </a:lnTo>
                <a:lnTo>
                  <a:pt x="258306" y="143411"/>
                </a:lnTo>
                <a:lnTo>
                  <a:pt x="258306" y="137339"/>
                </a:lnTo>
                <a:close/>
                <a:moveTo>
                  <a:pt x="271427" y="137339"/>
                </a:moveTo>
                <a:lnTo>
                  <a:pt x="271427" y="143411"/>
                </a:lnTo>
                <a:lnTo>
                  <a:pt x="265355" y="143411"/>
                </a:lnTo>
                <a:lnTo>
                  <a:pt x="265355" y="137339"/>
                </a:lnTo>
                <a:close/>
                <a:moveTo>
                  <a:pt x="278488" y="137339"/>
                </a:moveTo>
                <a:lnTo>
                  <a:pt x="278488" y="143411"/>
                </a:lnTo>
                <a:lnTo>
                  <a:pt x="272415" y="143411"/>
                </a:lnTo>
                <a:lnTo>
                  <a:pt x="272415" y="137339"/>
                </a:lnTo>
                <a:close/>
                <a:moveTo>
                  <a:pt x="17443" y="144399"/>
                </a:moveTo>
                <a:lnTo>
                  <a:pt x="17443" y="150472"/>
                </a:lnTo>
                <a:lnTo>
                  <a:pt x="11371" y="150472"/>
                </a:lnTo>
                <a:lnTo>
                  <a:pt x="11371" y="144399"/>
                </a:lnTo>
                <a:close/>
                <a:moveTo>
                  <a:pt x="24503" y="144399"/>
                </a:moveTo>
                <a:lnTo>
                  <a:pt x="24503" y="150472"/>
                </a:lnTo>
                <a:lnTo>
                  <a:pt x="18431" y="150472"/>
                </a:lnTo>
                <a:lnTo>
                  <a:pt x="18431" y="144399"/>
                </a:lnTo>
                <a:close/>
                <a:moveTo>
                  <a:pt x="31564" y="144399"/>
                </a:moveTo>
                <a:lnTo>
                  <a:pt x="31564" y="150472"/>
                </a:lnTo>
                <a:lnTo>
                  <a:pt x="25492" y="150472"/>
                </a:lnTo>
                <a:lnTo>
                  <a:pt x="25492" y="144399"/>
                </a:lnTo>
                <a:close/>
                <a:moveTo>
                  <a:pt x="38612" y="144399"/>
                </a:moveTo>
                <a:lnTo>
                  <a:pt x="38612" y="150472"/>
                </a:lnTo>
                <a:lnTo>
                  <a:pt x="32540" y="150472"/>
                </a:lnTo>
                <a:lnTo>
                  <a:pt x="32540" y="144399"/>
                </a:lnTo>
                <a:close/>
                <a:moveTo>
                  <a:pt x="45673" y="144399"/>
                </a:moveTo>
                <a:lnTo>
                  <a:pt x="45673" y="150472"/>
                </a:lnTo>
                <a:lnTo>
                  <a:pt x="39601" y="150472"/>
                </a:lnTo>
                <a:lnTo>
                  <a:pt x="39601" y="144399"/>
                </a:lnTo>
                <a:close/>
                <a:moveTo>
                  <a:pt x="52721" y="144399"/>
                </a:moveTo>
                <a:lnTo>
                  <a:pt x="52721" y="150472"/>
                </a:lnTo>
                <a:lnTo>
                  <a:pt x="46649" y="150472"/>
                </a:lnTo>
                <a:lnTo>
                  <a:pt x="46649" y="144399"/>
                </a:lnTo>
                <a:close/>
                <a:moveTo>
                  <a:pt x="59782" y="144399"/>
                </a:moveTo>
                <a:lnTo>
                  <a:pt x="59782" y="150472"/>
                </a:lnTo>
                <a:lnTo>
                  <a:pt x="53709" y="150472"/>
                </a:lnTo>
                <a:lnTo>
                  <a:pt x="53709" y="144399"/>
                </a:lnTo>
                <a:close/>
                <a:moveTo>
                  <a:pt x="66842" y="144387"/>
                </a:moveTo>
                <a:lnTo>
                  <a:pt x="66842" y="150472"/>
                </a:lnTo>
                <a:lnTo>
                  <a:pt x="60758" y="150472"/>
                </a:lnTo>
                <a:lnTo>
                  <a:pt x="60758" y="144399"/>
                </a:lnTo>
                <a:lnTo>
                  <a:pt x="66842" y="144387"/>
                </a:lnTo>
                <a:close/>
                <a:moveTo>
                  <a:pt x="73902" y="144399"/>
                </a:moveTo>
                <a:lnTo>
                  <a:pt x="73902" y="150472"/>
                </a:lnTo>
                <a:lnTo>
                  <a:pt x="67818" y="150472"/>
                </a:lnTo>
                <a:lnTo>
                  <a:pt x="67818" y="144399"/>
                </a:lnTo>
                <a:close/>
                <a:moveTo>
                  <a:pt x="80951" y="144399"/>
                </a:moveTo>
                <a:lnTo>
                  <a:pt x="80951" y="150472"/>
                </a:lnTo>
                <a:lnTo>
                  <a:pt x="74879" y="150472"/>
                </a:lnTo>
                <a:lnTo>
                  <a:pt x="74879" y="144399"/>
                </a:lnTo>
                <a:close/>
                <a:moveTo>
                  <a:pt x="88011" y="144399"/>
                </a:moveTo>
                <a:lnTo>
                  <a:pt x="88011" y="150472"/>
                </a:lnTo>
                <a:lnTo>
                  <a:pt x="81927" y="150472"/>
                </a:lnTo>
                <a:lnTo>
                  <a:pt x="81927" y="144399"/>
                </a:lnTo>
                <a:close/>
                <a:moveTo>
                  <a:pt x="95060" y="144399"/>
                </a:moveTo>
                <a:lnTo>
                  <a:pt x="95060" y="150472"/>
                </a:lnTo>
                <a:lnTo>
                  <a:pt x="88988" y="150472"/>
                </a:lnTo>
                <a:lnTo>
                  <a:pt x="88988" y="144399"/>
                </a:lnTo>
                <a:close/>
                <a:moveTo>
                  <a:pt x="102120" y="144387"/>
                </a:moveTo>
                <a:lnTo>
                  <a:pt x="102120" y="150472"/>
                </a:lnTo>
                <a:lnTo>
                  <a:pt x="96036" y="150472"/>
                </a:lnTo>
                <a:lnTo>
                  <a:pt x="96036" y="144399"/>
                </a:lnTo>
                <a:lnTo>
                  <a:pt x="102120" y="144387"/>
                </a:lnTo>
                <a:close/>
                <a:moveTo>
                  <a:pt x="109169" y="144399"/>
                </a:moveTo>
                <a:lnTo>
                  <a:pt x="109169" y="150472"/>
                </a:lnTo>
                <a:lnTo>
                  <a:pt x="103097" y="150472"/>
                </a:lnTo>
                <a:lnTo>
                  <a:pt x="103097" y="144399"/>
                </a:lnTo>
                <a:close/>
                <a:moveTo>
                  <a:pt x="116229" y="144399"/>
                </a:moveTo>
                <a:lnTo>
                  <a:pt x="116229" y="150472"/>
                </a:lnTo>
                <a:lnTo>
                  <a:pt x="110157" y="150472"/>
                </a:lnTo>
                <a:lnTo>
                  <a:pt x="110157" y="144399"/>
                </a:lnTo>
                <a:close/>
                <a:moveTo>
                  <a:pt x="123278" y="144399"/>
                </a:moveTo>
                <a:lnTo>
                  <a:pt x="123278" y="150472"/>
                </a:lnTo>
                <a:lnTo>
                  <a:pt x="117205" y="150472"/>
                </a:lnTo>
                <a:lnTo>
                  <a:pt x="117205" y="144399"/>
                </a:lnTo>
                <a:close/>
                <a:moveTo>
                  <a:pt x="130338" y="144399"/>
                </a:moveTo>
                <a:lnTo>
                  <a:pt x="130338" y="150472"/>
                </a:lnTo>
                <a:lnTo>
                  <a:pt x="124254" y="150472"/>
                </a:lnTo>
                <a:lnTo>
                  <a:pt x="124254" y="144399"/>
                </a:lnTo>
                <a:close/>
                <a:moveTo>
                  <a:pt x="137387" y="144387"/>
                </a:moveTo>
                <a:lnTo>
                  <a:pt x="137387" y="150472"/>
                </a:lnTo>
                <a:lnTo>
                  <a:pt x="131314" y="150472"/>
                </a:lnTo>
                <a:lnTo>
                  <a:pt x="131314" y="144399"/>
                </a:lnTo>
                <a:lnTo>
                  <a:pt x="137387" y="144387"/>
                </a:lnTo>
                <a:close/>
                <a:moveTo>
                  <a:pt x="144447" y="144399"/>
                </a:moveTo>
                <a:lnTo>
                  <a:pt x="144447" y="150472"/>
                </a:lnTo>
                <a:lnTo>
                  <a:pt x="138375" y="150472"/>
                </a:lnTo>
                <a:lnTo>
                  <a:pt x="138375" y="144399"/>
                </a:lnTo>
                <a:close/>
                <a:moveTo>
                  <a:pt x="151495" y="144399"/>
                </a:moveTo>
                <a:lnTo>
                  <a:pt x="151495" y="150472"/>
                </a:lnTo>
                <a:lnTo>
                  <a:pt x="145423" y="150472"/>
                </a:lnTo>
                <a:lnTo>
                  <a:pt x="145423" y="144399"/>
                </a:lnTo>
                <a:close/>
                <a:moveTo>
                  <a:pt x="158556" y="144399"/>
                </a:moveTo>
                <a:lnTo>
                  <a:pt x="158556" y="150472"/>
                </a:lnTo>
                <a:lnTo>
                  <a:pt x="152484" y="150472"/>
                </a:lnTo>
                <a:lnTo>
                  <a:pt x="152484" y="144399"/>
                </a:lnTo>
                <a:close/>
                <a:moveTo>
                  <a:pt x="165604" y="144399"/>
                </a:moveTo>
                <a:lnTo>
                  <a:pt x="165604" y="150472"/>
                </a:lnTo>
                <a:lnTo>
                  <a:pt x="159532" y="150472"/>
                </a:lnTo>
                <a:lnTo>
                  <a:pt x="159532" y="144399"/>
                </a:lnTo>
                <a:close/>
                <a:moveTo>
                  <a:pt x="172665" y="144399"/>
                </a:moveTo>
                <a:lnTo>
                  <a:pt x="172665" y="150472"/>
                </a:lnTo>
                <a:lnTo>
                  <a:pt x="166581" y="150472"/>
                </a:lnTo>
                <a:lnTo>
                  <a:pt x="166581" y="144399"/>
                </a:lnTo>
                <a:close/>
                <a:moveTo>
                  <a:pt x="179713" y="144399"/>
                </a:moveTo>
                <a:lnTo>
                  <a:pt x="179713" y="150472"/>
                </a:lnTo>
                <a:lnTo>
                  <a:pt x="173641" y="150472"/>
                </a:lnTo>
                <a:lnTo>
                  <a:pt x="173641" y="144399"/>
                </a:lnTo>
                <a:close/>
                <a:moveTo>
                  <a:pt x="186774" y="144399"/>
                </a:moveTo>
                <a:lnTo>
                  <a:pt x="186774" y="150472"/>
                </a:lnTo>
                <a:lnTo>
                  <a:pt x="180702" y="150472"/>
                </a:lnTo>
                <a:lnTo>
                  <a:pt x="180702" y="144399"/>
                </a:lnTo>
                <a:close/>
                <a:moveTo>
                  <a:pt x="193822" y="144399"/>
                </a:moveTo>
                <a:lnTo>
                  <a:pt x="193822" y="150472"/>
                </a:lnTo>
                <a:lnTo>
                  <a:pt x="187750" y="150472"/>
                </a:lnTo>
                <a:lnTo>
                  <a:pt x="187750" y="144399"/>
                </a:lnTo>
                <a:close/>
                <a:moveTo>
                  <a:pt x="200883" y="144399"/>
                </a:moveTo>
                <a:lnTo>
                  <a:pt x="200883" y="150472"/>
                </a:lnTo>
                <a:lnTo>
                  <a:pt x="194810" y="150472"/>
                </a:lnTo>
                <a:lnTo>
                  <a:pt x="194810" y="144399"/>
                </a:lnTo>
                <a:close/>
                <a:moveTo>
                  <a:pt x="207931" y="144399"/>
                </a:moveTo>
                <a:lnTo>
                  <a:pt x="207931" y="150472"/>
                </a:lnTo>
                <a:lnTo>
                  <a:pt x="201859" y="150472"/>
                </a:lnTo>
                <a:lnTo>
                  <a:pt x="201859" y="144399"/>
                </a:lnTo>
                <a:close/>
                <a:moveTo>
                  <a:pt x="214992" y="144399"/>
                </a:moveTo>
                <a:lnTo>
                  <a:pt x="214992" y="150472"/>
                </a:lnTo>
                <a:lnTo>
                  <a:pt x="208919" y="150472"/>
                </a:lnTo>
                <a:lnTo>
                  <a:pt x="208919" y="144399"/>
                </a:lnTo>
                <a:close/>
                <a:moveTo>
                  <a:pt x="222052" y="144399"/>
                </a:moveTo>
                <a:lnTo>
                  <a:pt x="222052" y="150472"/>
                </a:lnTo>
                <a:lnTo>
                  <a:pt x="215968" y="150472"/>
                </a:lnTo>
                <a:lnTo>
                  <a:pt x="215968" y="144399"/>
                </a:lnTo>
                <a:close/>
                <a:moveTo>
                  <a:pt x="229100" y="144399"/>
                </a:moveTo>
                <a:lnTo>
                  <a:pt x="229100" y="150472"/>
                </a:lnTo>
                <a:lnTo>
                  <a:pt x="223028" y="150472"/>
                </a:lnTo>
                <a:lnTo>
                  <a:pt x="223028" y="144399"/>
                </a:lnTo>
                <a:close/>
                <a:moveTo>
                  <a:pt x="236161" y="144399"/>
                </a:moveTo>
                <a:lnTo>
                  <a:pt x="236161" y="150472"/>
                </a:lnTo>
                <a:lnTo>
                  <a:pt x="230077" y="150472"/>
                </a:lnTo>
                <a:lnTo>
                  <a:pt x="230077" y="144399"/>
                </a:lnTo>
                <a:close/>
                <a:moveTo>
                  <a:pt x="243209" y="144399"/>
                </a:moveTo>
                <a:lnTo>
                  <a:pt x="243209" y="150472"/>
                </a:lnTo>
                <a:lnTo>
                  <a:pt x="237137" y="150472"/>
                </a:lnTo>
                <a:lnTo>
                  <a:pt x="237137" y="144399"/>
                </a:lnTo>
                <a:close/>
                <a:moveTo>
                  <a:pt x="250270" y="144399"/>
                </a:moveTo>
                <a:lnTo>
                  <a:pt x="250270" y="150472"/>
                </a:lnTo>
                <a:lnTo>
                  <a:pt x="244198" y="150472"/>
                </a:lnTo>
                <a:lnTo>
                  <a:pt x="244198" y="144399"/>
                </a:lnTo>
                <a:close/>
                <a:moveTo>
                  <a:pt x="257318" y="144399"/>
                </a:moveTo>
                <a:lnTo>
                  <a:pt x="257318" y="150472"/>
                </a:lnTo>
                <a:lnTo>
                  <a:pt x="251246" y="150472"/>
                </a:lnTo>
                <a:lnTo>
                  <a:pt x="251246" y="144399"/>
                </a:lnTo>
                <a:close/>
                <a:moveTo>
                  <a:pt x="264379" y="144399"/>
                </a:moveTo>
                <a:lnTo>
                  <a:pt x="264379" y="150472"/>
                </a:lnTo>
                <a:lnTo>
                  <a:pt x="258306" y="150472"/>
                </a:lnTo>
                <a:lnTo>
                  <a:pt x="258306" y="144399"/>
                </a:lnTo>
                <a:close/>
                <a:moveTo>
                  <a:pt x="271427" y="144399"/>
                </a:moveTo>
                <a:lnTo>
                  <a:pt x="271427" y="150472"/>
                </a:lnTo>
                <a:lnTo>
                  <a:pt x="265355" y="150472"/>
                </a:lnTo>
                <a:lnTo>
                  <a:pt x="265355" y="144399"/>
                </a:lnTo>
                <a:close/>
                <a:moveTo>
                  <a:pt x="278488" y="144399"/>
                </a:moveTo>
                <a:lnTo>
                  <a:pt x="278488" y="150472"/>
                </a:lnTo>
                <a:lnTo>
                  <a:pt x="272415" y="150472"/>
                </a:lnTo>
                <a:lnTo>
                  <a:pt x="272415" y="144399"/>
                </a:lnTo>
                <a:close/>
                <a:moveTo>
                  <a:pt x="17443" y="151448"/>
                </a:moveTo>
                <a:lnTo>
                  <a:pt x="17443" y="157520"/>
                </a:lnTo>
                <a:lnTo>
                  <a:pt x="11371" y="157520"/>
                </a:lnTo>
                <a:lnTo>
                  <a:pt x="11371" y="151448"/>
                </a:lnTo>
                <a:close/>
                <a:moveTo>
                  <a:pt x="24503" y="151448"/>
                </a:moveTo>
                <a:lnTo>
                  <a:pt x="24503" y="157520"/>
                </a:lnTo>
                <a:lnTo>
                  <a:pt x="18431" y="157520"/>
                </a:lnTo>
                <a:lnTo>
                  <a:pt x="18431" y="151448"/>
                </a:lnTo>
                <a:close/>
                <a:moveTo>
                  <a:pt x="31564" y="151448"/>
                </a:moveTo>
                <a:lnTo>
                  <a:pt x="31564" y="157520"/>
                </a:lnTo>
                <a:lnTo>
                  <a:pt x="25492" y="157520"/>
                </a:lnTo>
                <a:lnTo>
                  <a:pt x="25492" y="151448"/>
                </a:lnTo>
                <a:close/>
                <a:moveTo>
                  <a:pt x="38612" y="151448"/>
                </a:moveTo>
                <a:lnTo>
                  <a:pt x="38612" y="157520"/>
                </a:lnTo>
                <a:lnTo>
                  <a:pt x="32540" y="157520"/>
                </a:lnTo>
                <a:lnTo>
                  <a:pt x="32540" y="151448"/>
                </a:lnTo>
                <a:close/>
                <a:moveTo>
                  <a:pt x="45673" y="151448"/>
                </a:moveTo>
                <a:lnTo>
                  <a:pt x="45673" y="157520"/>
                </a:lnTo>
                <a:lnTo>
                  <a:pt x="39601" y="157520"/>
                </a:lnTo>
                <a:lnTo>
                  <a:pt x="39601" y="151448"/>
                </a:lnTo>
                <a:close/>
                <a:moveTo>
                  <a:pt x="52721" y="151448"/>
                </a:moveTo>
                <a:lnTo>
                  <a:pt x="52721" y="157520"/>
                </a:lnTo>
                <a:lnTo>
                  <a:pt x="46649" y="157520"/>
                </a:lnTo>
                <a:lnTo>
                  <a:pt x="46649" y="151448"/>
                </a:lnTo>
                <a:close/>
                <a:moveTo>
                  <a:pt x="59782" y="151448"/>
                </a:moveTo>
                <a:lnTo>
                  <a:pt x="59782" y="157520"/>
                </a:lnTo>
                <a:lnTo>
                  <a:pt x="53709" y="157520"/>
                </a:lnTo>
                <a:lnTo>
                  <a:pt x="53709" y="151448"/>
                </a:lnTo>
                <a:close/>
                <a:moveTo>
                  <a:pt x="66842" y="151448"/>
                </a:moveTo>
                <a:lnTo>
                  <a:pt x="66842" y="157520"/>
                </a:lnTo>
                <a:lnTo>
                  <a:pt x="60758" y="157520"/>
                </a:lnTo>
                <a:lnTo>
                  <a:pt x="60758" y="151448"/>
                </a:lnTo>
                <a:close/>
                <a:moveTo>
                  <a:pt x="88011" y="151448"/>
                </a:moveTo>
                <a:lnTo>
                  <a:pt x="88011" y="157520"/>
                </a:lnTo>
                <a:lnTo>
                  <a:pt x="81927" y="157520"/>
                </a:lnTo>
                <a:lnTo>
                  <a:pt x="81927" y="151448"/>
                </a:lnTo>
                <a:close/>
                <a:moveTo>
                  <a:pt x="95060" y="151448"/>
                </a:moveTo>
                <a:lnTo>
                  <a:pt x="95060" y="157520"/>
                </a:lnTo>
                <a:lnTo>
                  <a:pt x="88988" y="157520"/>
                </a:lnTo>
                <a:lnTo>
                  <a:pt x="88988" y="151448"/>
                </a:lnTo>
                <a:close/>
                <a:moveTo>
                  <a:pt x="102120" y="151448"/>
                </a:moveTo>
                <a:lnTo>
                  <a:pt x="102120" y="157520"/>
                </a:lnTo>
                <a:lnTo>
                  <a:pt x="96036" y="157520"/>
                </a:lnTo>
                <a:lnTo>
                  <a:pt x="96036" y="151448"/>
                </a:lnTo>
                <a:close/>
                <a:moveTo>
                  <a:pt x="123278" y="151448"/>
                </a:moveTo>
                <a:lnTo>
                  <a:pt x="123278" y="157520"/>
                </a:lnTo>
                <a:lnTo>
                  <a:pt x="117205" y="157520"/>
                </a:lnTo>
                <a:lnTo>
                  <a:pt x="117205" y="151448"/>
                </a:lnTo>
                <a:close/>
                <a:moveTo>
                  <a:pt x="130338" y="151448"/>
                </a:moveTo>
                <a:lnTo>
                  <a:pt x="130338" y="157520"/>
                </a:lnTo>
                <a:lnTo>
                  <a:pt x="124254" y="157520"/>
                </a:lnTo>
                <a:lnTo>
                  <a:pt x="124254" y="151448"/>
                </a:lnTo>
                <a:close/>
                <a:moveTo>
                  <a:pt x="137387" y="151448"/>
                </a:moveTo>
                <a:lnTo>
                  <a:pt x="137387" y="157520"/>
                </a:lnTo>
                <a:lnTo>
                  <a:pt x="131314" y="157520"/>
                </a:lnTo>
                <a:lnTo>
                  <a:pt x="131314" y="151448"/>
                </a:lnTo>
                <a:close/>
                <a:moveTo>
                  <a:pt x="144447" y="151448"/>
                </a:moveTo>
                <a:lnTo>
                  <a:pt x="144447" y="157520"/>
                </a:lnTo>
                <a:lnTo>
                  <a:pt x="138375" y="157520"/>
                </a:lnTo>
                <a:lnTo>
                  <a:pt x="138375" y="151448"/>
                </a:lnTo>
                <a:close/>
                <a:moveTo>
                  <a:pt x="151495" y="151448"/>
                </a:moveTo>
                <a:lnTo>
                  <a:pt x="151495" y="157520"/>
                </a:lnTo>
                <a:lnTo>
                  <a:pt x="145423" y="157520"/>
                </a:lnTo>
                <a:lnTo>
                  <a:pt x="145423" y="151448"/>
                </a:lnTo>
                <a:close/>
                <a:moveTo>
                  <a:pt x="158556" y="151448"/>
                </a:moveTo>
                <a:lnTo>
                  <a:pt x="158556" y="157520"/>
                </a:lnTo>
                <a:lnTo>
                  <a:pt x="152484" y="157520"/>
                </a:lnTo>
                <a:lnTo>
                  <a:pt x="152484" y="151448"/>
                </a:lnTo>
                <a:close/>
                <a:moveTo>
                  <a:pt x="165604" y="151448"/>
                </a:moveTo>
                <a:lnTo>
                  <a:pt x="165604" y="157520"/>
                </a:lnTo>
                <a:lnTo>
                  <a:pt x="159532" y="157520"/>
                </a:lnTo>
                <a:lnTo>
                  <a:pt x="159532" y="151448"/>
                </a:lnTo>
                <a:close/>
                <a:moveTo>
                  <a:pt x="172665" y="151448"/>
                </a:moveTo>
                <a:lnTo>
                  <a:pt x="172665" y="157520"/>
                </a:lnTo>
                <a:lnTo>
                  <a:pt x="166581" y="157520"/>
                </a:lnTo>
                <a:lnTo>
                  <a:pt x="166581" y="151448"/>
                </a:lnTo>
                <a:close/>
                <a:moveTo>
                  <a:pt x="179713" y="151448"/>
                </a:moveTo>
                <a:lnTo>
                  <a:pt x="179713" y="157520"/>
                </a:lnTo>
                <a:lnTo>
                  <a:pt x="173641" y="157520"/>
                </a:lnTo>
                <a:lnTo>
                  <a:pt x="173641" y="151448"/>
                </a:lnTo>
                <a:close/>
                <a:moveTo>
                  <a:pt x="186774" y="151448"/>
                </a:moveTo>
                <a:lnTo>
                  <a:pt x="186774" y="157520"/>
                </a:lnTo>
                <a:lnTo>
                  <a:pt x="180702" y="157520"/>
                </a:lnTo>
                <a:lnTo>
                  <a:pt x="180702" y="151448"/>
                </a:lnTo>
                <a:close/>
                <a:moveTo>
                  <a:pt x="193822" y="151448"/>
                </a:moveTo>
                <a:lnTo>
                  <a:pt x="193822" y="157520"/>
                </a:lnTo>
                <a:lnTo>
                  <a:pt x="187750" y="157520"/>
                </a:lnTo>
                <a:lnTo>
                  <a:pt x="187750" y="151448"/>
                </a:lnTo>
                <a:close/>
                <a:moveTo>
                  <a:pt x="200883" y="151448"/>
                </a:moveTo>
                <a:lnTo>
                  <a:pt x="200883" y="157520"/>
                </a:lnTo>
                <a:lnTo>
                  <a:pt x="194810" y="157520"/>
                </a:lnTo>
                <a:lnTo>
                  <a:pt x="194810" y="151448"/>
                </a:lnTo>
                <a:close/>
                <a:moveTo>
                  <a:pt x="207931" y="151448"/>
                </a:moveTo>
                <a:lnTo>
                  <a:pt x="207931" y="157520"/>
                </a:lnTo>
                <a:lnTo>
                  <a:pt x="201859" y="157520"/>
                </a:lnTo>
                <a:lnTo>
                  <a:pt x="201859" y="151448"/>
                </a:lnTo>
                <a:close/>
                <a:moveTo>
                  <a:pt x="214992" y="151448"/>
                </a:moveTo>
                <a:lnTo>
                  <a:pt x="214992" y="157520"/>
                </a:lnTo>
                <a:lnTo>
                  <a:pt x="208919" y="157520"/>
                </a:lnTo>
                <a:lnTo>
                  <a:pt x="208919" y="151448"/>
                </a:lnTo>
                <a:close/>
                <a:moveTo>
                  <a:pt x="222052" y="151448"/>
                </a:moveTo>
                <a:lnTo>
                  <a:pt x="222052" y="157520"/>
                </a:lnTo>
                <a:lnTo>
                  <a:pt x="215968" y="157520"/>
                </a:lnTo>
                <a:lnTo>
                  <a:pt x="215968" y="151448"/>
                </a:lnTo>
                <a:close/>
                <a:moveTo>
                  <a:pt x="229100" y="151448"/>
                </a:moveTo>
                <a:lnTo>
                  <a:pt x="229100" y="157520"/>
                </a:lnTo>
                <a:lnTo>
                  <a:pt x="223028" y="157520"/>
                </a:lnTo>
                <a:lnTo>
                  <a:pt x="223028" y="151448"/>
                </a:lnTo>
                <a:close/>
                <a:moveTo>
                  <a:pt x="236161" y="151448"/>
                </a:moveTo>
                <a:lnTo>
                  <a:pt x="236161" y="157520"/>
                </a:lnTo>
                <a:lnTo>
                  <a:pt x="230077" y="157520"/>
                </a:lnTo>
                <a:lnTo>
                  <a:pt x="230077" y="151448"/>
                </a:lnTo>
                <a:close/>
                <a:moveTo>
                  <a:pt x="243209" y="151448"/>
                </a:moveTo>
                <a:lnTo>
                  <a:pt x="243209" y="157520"/>
                </a:lnTo>
                <a:lnTo>
                  <a:pt x="237137" y="157520"/>
                </a:lnTo>
                <a:lnTo>
                  <a:pt x="237137" y="151448"/>
                </a:lnTo>
                <a:close/>
                <a:moveTo>
                  <a:pt x="250270" y="151448"/>
                </a:moveTo>
                <a:lnTo>
                  <a:pt x="250270" y="157520"/>
                </a:lnTo>
                <a:lnTo>
                  <a:pt x="244198" y="157520"/>
                </a:lnTo>
                <a:lnTo>
                  <a:pt x="244198" y="151448"/>
                </a:lnTo>
                <a:close/>
                <a:moveTo>
                  <a:pt x="257318" y="151448"/>
                </a:moveTo>
                <a:lnTo>
                  <a:pt x="257318" y="157520"/>
                </a:lnTo>
                <a:lnTo>
                  <a:pt x="251246" y="157520"/>
                </a:lnTo>
                <a:lnTo>
                  <a:pt x="251246" y="151448"/>
                </a:lnTo>
                <a:close/>
                <a:moveTo>
                  <a:pt x="264379" y="151448"/>
                </a:moveTo>
                <a:lnTo>
                  <a:pt x="264379" y="157520"/>
                </a:lnTo>
                <a:lnTo>
                  <a:pt x="258306" y="157520"/>
                </a:lnTo>
                <a:lnTo>
                  <a:pt x="258306" y="151448"/>
                </a:lnTo>
                <a:close/>
                <a:moveTo>
                  <a:pt x="271427" y="151448"/>
                </a:moveTo>
                <a:lnTo>
                  <a:pt x="271427" y="157520"/>
                </a:lnTo>
                <a:lnTo>
                  <a:pt x="265355" y="157520"/>
                </a:lnTo>
                <a:lnTo>
                  <a:pt x="265355" y="151448"/>
                </a:lnTo>
                <a:close/>
                <a:moveTo>
                  <a:pt x="278488" y="151448"/>
                </a:moveTo>
                <a:lnTo>
                  <a:pt x="278488" y="157520"/>
                </a:lnTo>
                <a:lnTo>
                  <a:pt x="272415" y="157520"/>
                </a:lnTo>
                <a:lnTo>
                  <a:pt x="272415" y="151448"/>
                </a:lnTo>
                <a:close/>
                <a:moveTo>
                  <a:pt x="73902" y="151448"/>
                </a:moveTo>
                <a:lnTo>
                  <a:pt x="73902" y="157532"/>
                </a:lnTo>
                <a:lnTo>
                  <a:pt x="67818" y="157532"/>
                </a:lnTo>
                <a:lnTo>
                  <a:pt x="67818" y="151448"/>
                </a:lnTo>
                <a:close/>
                <a:moveTo>
                  <a:pt x="80951" y="151448"/>
                </a:moveTo>
                <a:lnTo>
                  <a:pt x="80951" y="157532"/>
                </a:lnTo>
                <a:lnTo>
                  <a:pt x="74879" y="157532"/>
                </a:lnTo>
                <a:lnTo>
                  <a:pt x="74879" y="151448"/>
                </a:lnTo>
                <a:close/>
                <a:moveTo>
                  <a:pt x="103097" y="151448"/>
                </a:moveTo>
                <a:lnTo>
                  <a:pt x="109169" y="151460"/>
                </a:lnTo>
                <a:lnTo>
                  <a:pt x="109169" y="157532"/>
                </a:lnTo>
                <a:lnTo>
                  <a:pt x="103097" y="157532"/>
                </a:lnTo>
                <a:lnTo>
                  <a:pt x="103097" y="151448"/>
                </a:lnTo>
                <a:close/>
                <a:moveTo>
                  <a:pt x="110157" y="151448"/>
                </a:moveTo>
                <a:lnTo>
                  <a:pt x="116229" y="151460"/>
                </a:lnTo>
                <a:lnTo>
                  <a:pt x="116229" y="157532"/>
                </a:lnTo>
                <a:lnTo>
                  <a:pt x="110157" y="157532"/>
                </a:lnTo>
                <a:lnTo>
                  <a:pt x="110157" y="151448"/>
                </a:lnTo>
                <a:close/>
                <a:moveTo>
                  <a:pt x="17443" y="158508"/>
                </a:moveTo>
                <a:lnTo>
                  <a:pt x="17443" y="164580"/>
                </a:lnTo>
                <a:lnTo>
                  <a:pt x="11371" y="164580"/>
                </a:lnTo>
                <a:lnTo>
                  <a:pt x="11371" y="158508"/>
                </a:lnTo>
                <a:close/>
                <a:moveTo>
                  <a:pt x="24503" y="158508"/>
                </a:moveTo>
                <a:lnTo>
                  <a:pt x="24503" y="164580"/>
                </a:lnTo>
                <a:lnTo>
                  <a:pt x="18431" y="164580"/>
                </a:lnTo>
                <a:lnTo>
                  <a:pt x="18431" y="158508"/>
                </a:lnTo>
                <a:close/>
                <a:moveTo>
                  <a:pt x="31564" y="158508"/>
                </a:moveTo>
                <a:lnTo>
                  <a:pt x="31564" y="164580"/>
                </a:lnTo>
                <a:lnTo>
                  <a:pt x="25492" y="164580"/>
                </a:lnTo>
                <a:lnTo>
                  <a:pt x="25492" y="158508"/>
                </a:lnTo>
                <a:close/>
                <a:moveTo>
                  <a:pt x="38612" y="158508"/>
                </a:moveTo>
                <a:lnTo>
                  <a:pt x="38612" y="164580"/>
                </a:lnTo>
                <a:lnTo>
                  <a:pt x="32540" y="164580"/>
                </a:lnTo>
                <a:lnTo>
                  <a:pt x="32540" y="158508"/>
                </a:lnTo>
                <a:close/>
                <a:moveTo>
                  <a:pt x="45673" y="158508"/>
                </a:moveTo>
                <a:lnTo>
                  <a:pt x="45673" y="164580"/>
                </a:lnTo>
                <a:lnTo>
                  <a:pt x="39601" y="164580"/>
                </a:lnTo>
                <a:lnTo>
                  <a:pt x="39601" y="158508"/>
                </a:lnTo>
                <a:close/>
                <a:moveTo>
                  <a:pt x="52721" y="158508"/>
                </a:moveTo>
                <a:lnTo>
                  <a:pt x="52721" y="164580"/>
                </a:lnTo>
                <a:lnTo>
                  <a:pt x="46649" y="164580"/>
                </a:lnTo>
                <a:lnTo>
                  <a:pt x="46649" y="158508"/>
                </a:lnTo>
                <a:close/>
                <a:moveTo>
                  <a:pt x="59782" y="158508"/>
                </a:moveTo>
                <a:lnTo>
                  <a:pt x="59782" y="164580"/>
                </a:lnTo>
                <a:lnTo>
                  <a:pt x="53709" y="164580"/>
                </a:lnTo>
                <a:lnTo>
                  <a:pt x="53709" y="158508"/>
                </a:lnTo>
                <a:close/>
                <a:moveTo>
                  <a:pt x="66842" y="158508"/>
                </a:moveTo>
                <a:lnTo>
                  <a:pt x="66842" y="164580"/>
                </a:lnTo>
                <a:lnTo>
                  <a:pt x="60758" y="164580"/>
                </a:lnTo>
                <a:lnTo>
                  <a:pt x="60758" y="158508"/>
                </a:lnTo>
                <a:close/>
                <a:moveTo>
                  <a:pt x="73902" y="158508"/>
                </a:moveTo>
                <a:lnTo>
                  <a:pt x="73902" y="164580"/>
                </a:lnTo>
                <a:lnTo>
                  <a:pt x="67818" y="164580"/>
                </a:lnTo>
                <a:lnTo>
                  <a:pt x="67818" y="158508"/>
                </a:lnTo>
                <a:close/>
                <a:moveTo>
                  <a:pt x="80951" y="158508"/>
                </a:moveTo>
                <a:lnTo>
                  <a:pt x="80951" y="164580"/>
                </a:lnTo>
                <a:lnTo>
                  <a:pt x="74879" y="164580"/>
                </a:lnTo>
                <a:lnTo>
                  <a:pt x="74879" y="158508"/>
                </a:lnTo>
                <a:close/>
                <a:moveTo>
                  <a:pt x="88011" y="158508"/>
                </a:moveTo>
                <a:lnTo>
                  <a:pt x="88011" y="164580"/>
                </a:lnTo>
                <a:lnTo>
                  <a:pt x="81927" y="164580"/>
                </a:lnTo>
                <a:lnTo>
                  <a:pt x="81927" y="158508"/>
                </a:lnTo>
                <a:close/>
                <a:moveTo>
                  <a:pt x="95060" y="158508"/>
                </a:moveTo>
                <a:lnTo>
                  <a:pt x="95060" y="164580"/>
                </a:lnTo>
                <a:lnTo>
                  <a:pt x="88988" y="164580"/>
                </a:lnTo>
                <a:lnTo>
                  <a:pt x="88988" y="158508"/>
                </a:lnTo>
                <a:close/>
                <a:moveTo>
                  <a:pt x="102120" y="158508"/>
                </a:moveTo>
                <a:lnTo>
                  <a:pt x="102120" y="164580"/>
                </a:lnTo>
                <a:lnTo>
                  <a:pt x="96036" y="164580"/>
                </a:lnTo>
                <a:lnTo>
                  <a:pt x="96036" y="158508"/>
                </a:lnTo>
                <a:close/>
                <a:moveTo>
                  <a:pt x="109169" y="158508"/>
                </a:moveTo>
                <a:lnTo>
                  <a:pt x="109169" y="164580"/>
                </a:lnTo>
                <a:lnTo>
                  <a:pt x="103097" y="164580"/>
                </a:lnTo>
                <a:lnTo>
                  <a:pt x="103097" y="158508"/>
                </a:lnTo>
                <a:close/>
                <a:moveTo>
                  <a:pt x="116229" y="158508"/>
                </a:moveTo>
                <a:lnTo>
                  <a:pt x="116229" y="164580"/>
                </a:lnTo>
                <a:lnTo>
                  <a:pt x="110157" y="164580"/>
                </a:lnTo>
                <a:lnTo>
                  <a:pt x="110157" y="158508"/>
                </a:lnTo>
                <a:close/>
                <a:moveTo>
                  <a:pt x="123278" y="158508"/>
                </a:moveTo>
                <a:lnTo>
                  <a:pt x="123278" y="164580"/>
                </a:lnTo>
                <a:lnTo>
                  <a:pt x="117205" y="164580"/>
                </a:lnTo>
                <a:lnTo>
                  <a:pt x="117205" y="158508"/>
                </a:lnTo>
                <a:close/>
                <a:moveTo>
                  <a:pt x="130338" y="158508"/>
                </a:moveTo>
                <a:lnTo>
                  <a:pt x="130338" y="164580"/>
                </a:lnTo>
                <a:lnTo>
                  <a:pt x="124254" y="164580"/>
                </a:lnTo>
                <a:lnTo>
                  <a:pt x="124254" y="158508"/>
                </a:lnTo>
                <a:close/>
                <a:moveTo>
                  <a:pt x="137387" y="158508"/>
                </a:moveTo>
                <a:lnTo>
                  <a:pt x="137387" y="164580"/>
                </a:lnTo>
                <a:lnTo>
                  <a:pt x="131314" y="164580"/>
                </a:lnTo>
                <a:lnTo>
                  <a:pt x="131314" y="158508"/>
                </a:lnTo>
                <a:close/>
                <a:moveTo>
                  <a:pt x="144447" y="158508"/>
                </a:moveTo>
                <a:lnTo>
                  <a:pt x="144447" y="164580"/>
                </a:lnTo>
                <a:lnTo>
                  <a:pt x="138375" y="164580"/>
                </a:lnTo>
                <a:lnTo>
                  <a:pt x="138375" y="158508"/>
                </a:lnTo>
                <a:close/>
                <a:moveTo>
                  <a:pt x="151495" y="158508"/>
                </a:moveTo>
                <a:lnTo>
                  <a:pt x="151495" y="164580"/>
                </a:lnTo>
                <a:lnTo>
                  <a:pt x="145423" y="164580"/>
                </a:lnTo>
                <a:lnTo>
                  <a:pt x="145423" y="158508"/>
                </a:lnTo>
                <a:close/>
                <a:moveTo>
                  <a:pt x="158556" y="158508"/>
                </a:moveTo>
                <a:lnTo>
                  <a:pt x="158556" y="164580"/>
                </a:lnTo>
                <a:lnTo>
                  <a:pt x="152484" y="164580"/>
                </a:lnTo>
                <a:lnTo>
                  <a:pt x="152484" y="158508"/>
                </a:lnTo>
                <a:close/>
                <a:moveTo>
                  <a:pt x="165604" y="158508"/>
                </a:moveTo>
                <a:lnTo>
                  <a:pt x="165604" y="164580"/>
                </a:lnTo>
                <a:lnTo>
                  <a:pt x="159532" y="164580"/>
                </a:lnTo>
                <a:lnTo>
                  <a:pt x="159532" y="158508"/>
                </a:lnTo>
                <a:close/>
                <a:moveTo>
                  <a:pt x="172665" y="158508"/>
                </a:moveTo>
                <a:lnTo>
                  <a:pt x="172665" y="164580"/>
                </a:lnTo>
                <a:lnTo>
                  <a:pt x="166581" y="164580"/>
                </a:lnTo>
                <a:lnTo>
                  <a:pt x="166581" y="158508"/>
                </a:lnTo>
                <a:close/>
                <a:moveTo>
                  <a:pt x="179713" y="158508"/>
                </a:moveTo>
                <a:lnTo>
                  <a:pt x="179713" y="164580"/>
                </a:lnTo>
                <a:lnTo>
                  <a:pt x="173641" y="164580"/>
                </a:lnTo>
                <a:lnTo>
                  <a:pt x="173641" y="158508"/>
                </a:lnTo>
                <a:close/>
                <a:moveTo>
                  <a:pt x="186774" y="158508"/>
                </a:moveTo>
                <a:lnTo>
                  <a:pt x="186774" y="164580"/>
                </a:lnTo>
                <a:lnTo>
                  <a:pt x="180702" y="164580"/>
                </a:lnTo>
                <a:lnTo>
                  <a:pt x="180702" y="158508"/>
                </a:lnTo>
                <a:close/>
                <a:moveTo>
                  <a:pt x="193822" y="158508"/>
                </a:moveTo>
                <a:lnTo>
                  <a:pt x="193822" y="164580"/>
                </a:lnTo>
                <a:lnTo>
                  <a:pt x="187750" y="164580"/>
                </a:lnTo>
                <a:lnTo>
                  <a:pt x="187750" y="158508"/>
                </a:lnTo>
                <a:close/>
                <a:moveTo>
                  <a:pt x="200883" y="158508"/>
                </a:moveTo>
                <a:lnTo>
                  <a:pt x="200883" y="164580"/>
                </a:lnTo>
                <a:lnTo>
                  <a:pt x="194810" y="164580"/>
                </a:lnTo>
                <a:lnTo>
                  <a:pt x="194810" y="158508"/>
                </a:lnTo>
                <a:close/>
                <a:moveTo>
                  <a:pt x="207931" y="158508"/>
                </a:moveTo>
                <a:lnTo>
                  <a:pt x="207931" y="164580"/>
                </a:lnTo>
                <a:lnTo>
                  <a:pt x="201859" y="164580"/>
                </a:lnTo>
                <a:lnTo>
                  <a:pt x="201859" y="158508"/>
                </a:lnTo>
                <a:close/>
                <a:moveTo>
                  <a:pt x="214992" y="158508"/>
                </a:moveTo>
                <a:lnTo>
                  <a:pt x="214992" y="164580"/>
                </a:lnTo>
                <a:lnTo>
                  <a:pt x="208919" y="164580"/>
                </a:lnTo>
                <a:lnTo>
                  <a:pt x="208919" y="158508"/>
                </a:lnTo>
                <a:close/>
                <a:moveTo>
                  <a:pt x="222052" y="158508"/>
                </a:moveTo>
                <a:lnTo>
                  <a:pt x="222052" y="164580"/>
                </a:lnTo>
                <a:lnTo>
                  <a:pt x="215968" y="164580"/>
                </a:lnTo>
                <a:lnTo>
                  <a:pt x="215968" y="158508"/>
                </a:lnTo>
                <a:close/>
                <a:moveTo>
                  <a:pt x="229100" y="158508"/>
                </a:moveTo>
                <a:lnTo>
                  <a:pt x="229100" y="164580"/>
                </a:lnTo>
                <a:lnTo>
                  <a:pt x="223028" y="164580"/>
                </a:lnTo>
                <a:lnTo>
                  <a:pt x="223028" y="158508"/>
                </a:lnTo>
                <a:close/>
                <a:moveTo>
                  <a:pt x="236161" y="158508"/>
                </a:moveTo>
                <a:lnTo>
                  <a:pt x="236161" y="164580"/>
                </a:lnTo>
                <a:lnTo>
                  <a:pt x="230077" y="164580"/>
                </a:lnTo>
                <a:lnTo>
                  <a:pt x="230077" y="158508"/>
                </a:lnTo>
                <a:close/>
                <a:moveTo>
                  <a:pt x="243209" y="158508"/>
                </a:moveTo>
                <a:lnTo>
                  <a:pt x="243209" y="164580"/>
                </a:lnTo>
                <a:lnTo>
                  <a:pt x="237137" y="164580"/>
                </a:lnTo>
                <a:lnTo>
                  <a:pt x="237137" y="158508"/>
                </a:lnTo>
                <a:close/>
                <a:moveTo>
                  <a:pt x="250270" y="158508"/>
                </a:moveTo>
                <a:lnTo>
                  <a:pt x="250270" y="164580"/>
                </a:lnTo>
                <a:lnTo>
                  <a:pt x="244198" y="164580"/>
                </a:lnTo>
                <a:lnTo>
                  <a:pt x="244198" y="158508"/>
                </a:lnTo>
                <a:close/>
                <a:moveTo>
                  <a:pt x="257318" y="158508"/>
                </a:moveTo>
                <a:lnTo>
                  <a:pt x="257318" y="164580"/>
                </a:lnTo>
                <a:lnTo>
                  <a:pt x="251246" y="164580"/>
                </a:lnTo>
                <a:lnTo>
                  <a:pt x="251246" y="158508"/>
                </a:lnTo>
                <a:close/>
                <a:moveTo>
                  <a:pt x="264379" y="158508"/>
                </a:moveTo>
                <a:lnTo>
                  <a:pt x="264379" y="164580"/>
                </a:lnTo>
                <a:lnTo>
                  <a:pt x="258306" y="164580"/>
                </a:lnTo>
                <a:lnTo>
                  <a:pt x="258306" y="158508"/>
                </a:lnTo>
                <a:close/>
                <a:moveTo>
                  <a:pt x="271427" y="158508"/>
                </a:moveTo>
                <a:lnTo>
                  <a:pt x="271427" y="164580"/>
                </a:lnTo>
                <a:lnTo>
                  <a:pt x="265355" y="164580"/>
                </a:lnTo>
                <a:lnTo>
                  <a:pt x="265355" y="158508"/>
                </a:lnTo>
                <a:close/>
                <a:moveTo>
                  <a:pt x="278488" y="158508"/>
                </a:moveTo>
                <a:lnTo>
                  <a:pt x="278488" y="164580"/>
                </a:lnTo>
                <a:lnTo>
                  <a:pt x="272415" y="164580"/>
                </a:lnTo>
                <a:lnTo>
                  <a:pt x="272415" y="158508"/>
                </a:lnTo>
                <a:close/>
                <a:moveTo>
                  <a:pt x="10395" y="1"/>
                </a:moveTo>
                <a:lnTo>
                  <a:pt x="10395" y="2310"/>
                </a:lnTo>
                <a:lnTo>
                  <a:pt x="0" y="2310"/>
                </a:lnTo>
                <a:lnTo>
                  <a:pt x="0" y="3287"/>
                </a:lnTo>
                <a:lnTo>
                  <a:pt x="10395" y="3287"/>
                </a:lnTo>
                <a:lnTo>
                  <a:pt x="10395" y="9371"/>
                </a:lnTo>
                <a:lnTo>
                  <a:pt x="0" y="9371"/>
                </a:lnTo>
                <a:lnTo>
                  <a:pt x="0" y="10347"/>
                </a:lnTo>
                <a:lnTo>
                  <a:pt x="10395" y="10347"/>
                </a:lnTo>
                <a:lnTo>
                  <a:pt x="10395" y="16419"/>
                </a:lnTo>
                <a:lnTo>
                  <a:pt x="0" y="16419"/>
                </a:lnTo>
                <a:lnTo>
                  <a:pt x="0" y="17408"/>
                </a:lnTo>
                <a:lnTo>
                  <a:pt x="10395" y="17408"/>
                </a:lnTo>
                <a:lnTo>
                  <a:pt x="10395" y="23480"/>
                </a:lnTo>
                <a:lnTo>
                  <a:pt x="0" y="23480"/>
                </a:lnTo>
                <a:lnTo>
                  <a:pt x="0" y="24456"/>
                </a:lnTo>
                <a:lnTo>
                  <a:pt x="10395" y="24456"/>
                </a:lnTo>
                <a:lnTo>
                  <a:pt x="10395" y="30528"/>
                </a:lnTo>
                <a:lnTo>
                  <a:pt x="0" y="30528"/>
                </a:lnTo>
                <a:lnTo>
                  <a:pt x="0" y="31516"/>
                </a:lnTo>
                <a:lnTo>
                  <a:pt x="10395" y="31516"/>
                </a:lnTo>
                <a:lnTo>
                  <a:pt x="10395" y="37589"/>
                </a:lnTo>
                <a:lnTo>
                  <a:pt x="0" y="37589"/>
                </a:lnTo>
                <a:lnTo>
                  <a:pt x="0" y="38565"/>
                </a:lnTo>
                <a:lnTo>
                  <a:pt x="10395" y="38565"/>
                </a:lnTo>
                <a:lnTo>
                  <a:pt x="10395" y="44637"/>
                </a:lnTo>
                <a:lnTo>
                  <a:pt x="0" y="44637"/>
                </a:lnTo>
                <a:lnTo>
                  <a:pt x="0" y="45625"/>
                </a:lnTo>
                <a:lnTo>
                  <a:pt x="10395" y="45625"/>
                </a:lnTo>
                <a:lnTo>
                  <a:pt x="10395" y="51697"/>
                </a:lnTo>
                <a:lnTo>
                  <a:pt x="0" y="51697"/>
                </a:lnTo>
                <a:lnTo>
                  <a:pt x="0" y="52674"/>
                </a:lnTo>
                <a:lnTo>
                  <a:pt x="10395" y="52674"/>
                </a:lnTo>
                <a:lnTo>
                  <a:pt x="10395" y="58746"/>
                </a:lnTo>
                <a:lnTo>
                  <a:pt x="0" y="58746"/>
                </a:lnTo>
                <a:lnTo>
                  <a:pt x="0" y="59734"/>
                </a:lnTo>
                <a:lnTo>
                  <a:pt x="10395" y="59734"/>
                </a:lnTo>
                <a:lnTo>
                  <a:pt x="10395" y="65806"/>
                </a:lnTo>
                <a:lnTo>
                  <a:pt x="0" y="65806"/>
                </a:lnTo>
                <a:lnTo>
                  <a:pt x="0" y="66783"/>
                </a:lnTo>
                <a:lnTo>
                  <a:pt x="10395" y="66783"/>
                </a:lnTo>
                <a:lnTo>
                  <a:pt x="10395" y="72867"/>
                </a:lnTo>
                <a:lnTo>
                  <a:pt x="0" y="72867"/>
                </a:lnTo>
                <a:lnTo>
                  <a:pt x="0" y="73843"/>
                </a:lnTo>
                <a:lnTo>
                  <a:pt x="10395" y="73843"/>
                </a:lnTo>
                <a:lnTo>
                  <a:pt x="10395" y="79927"/>
                </a:lnTo>
                <a:lnTo>
                  <a:pt x="0" y="79927"/>
                </a:lnTo>
                <a:lnTo>
                  <a:pt x="0" y="80903"/>
                </a:lnTo>
                <a:lnTo>
                  <a:pt x="10395" y="80903"/>
                </a:lnTo>
                <a:lnTo>
                  <a:pt x="10395" y="86976"/>
                </a:lnTo>
                <a:lnTo>
                  <a:pt x="0" y="86976"/>
                </a:lnTo>
                <a:lnTo>
                  <a:pt x="0" y="87964"/>
                </a:lnTo>
                <a:lnTo>
                  <a:pt x="10395" y="87964"/>
                </a:lnTo>
                <a:lnTo>
                  <a:pt x="10395" y="94036"/>
                </a:lnTo>
                <a:lnTo>
                  <a:pt x="0" y="94036"/>
                </a:lnTo>
                <a:lnTo>
                  <a:pt x="0" y="95012"/>
                </a:lnTo>
                <a:lnTo>
                  <a:pt x="10395" y="95012"/>
                </a:lnTo>
                <a:lnTo>
                  <a:pt x="10395" y="101085"/>
                </a:lnTo>
                <a:lnTo>
                  <a:pt x="0" y="101085"/>
                </a:lnTo>
                <a:lnTo>
                  <a:pt x="0" y="102073"/>
                </a:lnTo>
                <a:lnTo>
                  <a:pt x="10395" y="102073"/>
                </a:lnTo>
                <a:lnTo>
                  <a:pt x="10395" y="108145"/>
                </a:lnTo>
                <a:lnTo>
                  <a:pt x="0" y="108145"/>
                </a:lnTo>
                <a:lnTo>
                  <a:pt x="0" y="109121"/>
                </a:lnTo>
                <a:lnTo>
                  <a:pt x="10395" y="109121"/>
                </a:lnTo>
                <a:lnTo>
                  <a:pt x="10395" y="115193"/>
                </a:lnTo>
                <a:lnTo>
                  <a:pt x="0" y="115193"/>
                </a:lnTo>
                <a:lnTo>
                  <a:pt x="0" y="116182"/>
                </a:lnTo>
                <a:lnTo>
                  <a:pt x="10395" y="116182"/>
                </a:lnTo>
                <a:lnTo>
                  <a:pt x="10395" y="122254"/>
                </a:lnTo>
                <a:lnTo>
                  <a:pt x="0" y="122254"/>
                </a:lnTo>
                <a:lnTo>
                  <a:pt x="0" y="123230"/>
                </a:lnTo>
                <a:lnTo>
                  <a:pt x="10395" y="123230"/>
                </a:lnTo>
                <a:lnTo>
                  <a:pt x="10395" y="129302"/>
                </a:lnTo>
                <a:lnTo>
                  <a:pt x="0" y="129302"/>
                </a:lnTo>
                <a:lnTo>
                  <a:pt x="0" y="130279"/>
                </a:lnTo>
                <a:lnTo>
                  <a:pt x="10395" y="130279"/>
                </a:lnTo>
                <a:lnTo>
                  <a:pt x="10395" y="136363"/>
                </a:lnTo>
                <a:lnTo>
                  <a:pt x="0" y="136363"/>
                </a:lnTo>
                <a:lnTo>
                  <a:pt x="0" y="137339"/>
                </a:lnTo>
                <a:lnTo>
                  <a:pt x="10395" y="137339"/>
                </a:lnTo>
                <a:lnTo>
                  <a:pt x="10395" y="143411"/>
                </a:lnTo>
                <a:lnTo>
                  <a:pt x="0" y="143411"/>
                </a:lnTo>
                <a:lnTo>
                  <a:pt x="0" y="144387"/>
                </a:lnTo>
                <a:lnTo>
                  <a:pt x="10395" y="144387"/>
                </a:lnTo>
                <a:lnTo>
                  <a:pt x="10395" y="150472"/>
                </a:lnTo>
                <a:lnTo>
                  <a:pt x="0" y="150472"/>
                </a:lnTo>
                <a:lnTo>
                  <a:pt x="0" y="151448"/>
                </a:lnTo>
                <a:lnTo>
                  <a:pt x="10395" y="151448"/>
                </a:lnTo>
                <a:lnTo>
                  <a:pt x="10395" y="157520"/>
                </a:lnTo>
                <a:lnTo>
                  <a:pt x="0" y="157520"/>
                </a:lnTo>
                <a:lnTo>
                  <a:pt x="0" y="158508"/>
                </a:lnTo>
                <a:lnTo>
                  <a:pt x="10395" y="158508"/>
                </a:lnTo>
                <a:lnTo>
                  <a:pt x="10395" y="164580"/>
                </a:lnTo>
                <a:lnTo>
                  <a:pt x="0" y="164580"/>
                </a:lnTo>
                <a:lnTo>
                  <a:pt x="0" y="165557"/>
                </a:lnTo>
                <a:lnTo>
                  <a:pt x="10395" y="165557"/>
                </a:lnTo>
                <a:lnTo>
                  <a:pt x="10395" y="169248"/>
                </a:lnTo>
                <a:lnTo>
                  <a:pt x="11371" y="169248"/>
                </a:lnTo>
                <a:lnTo>
                  <a:pt x="11371" y="165557"/>
                </a:lnTo>
                <a:lnTo>
                  <a:pt x="17455" y="165557"/>
                </a:lnTo>
                <a:lnTo>
                  <a:pt x="17455" y="169248"/>
                </a:lnTo>
                <a:lnTo>
                  <a:pt x="18431" y="169248"/>
                </a:lnTo>
                <a:lnTo>
                  <a:pt x="18431" y="165557"/>
                </a:lnTo>
                <a:lnTo>
                  <a:pt x="24503" y="165557"/>
                </a:lnTo>
                <a:lnTo>
                  <a:pt x="24503" y="169248"/>
                </a:lnTo>
                <a:lnTo>
                  <a:pt x="25492" y="169248"/>
                </a:lnTo>
                <a:lnTo>
                  <a:pt x="25492" y="165557"/>
                </a:lnTo>
                <a:lnTo>
                  <a:pt x="31564" y="165557"/>
                </a:lnTo>
                <a:lnTo>
                  <a:pt x="31564" y="169248"/>
                </a:lnTo>
                <a:lnTo>
                  <a:pt x="32540" y="169248"/>
                </a:lnTo>
                <a:lnTo>
                  <a:pt x="32540" y="165557"/>
                </a:lnTo>
                <a:lnTo>
                  <a:pt x="38612" y="165557"/>
                </a:lnTo>
                <a:lnTo>
                  <a:pt x="38612" y="169248"/>
                </a:lnTo>
                <a:lnTo>
                  <a:pt x="39601" y="169248"/>
                </a:lnTo>
                <a:lnTo>
                  <a:pt x="39601" y="165557"/>
                </a:lnTo>
                <a:lnTo>
                  <a:pt x="45673" y="165557"/>
                </a:lnTo>
                <a:lnTo>
                  <a:pt x="45673" y="169248"/>
                </a:lnTo>
                <a:lnTo>
                  <a:pt x="46649" y="169248"/>
                </a:lnTo>
                <a:lnTo>
                  <a:pt x="46649" y="165557"/>
                </a:lnTo>
                <a:lnTo>
                  <a:pt x="52721" y="165557"/>
                </a:lnTo>
                <a:lnTo>
                  <a:pt x="52721" y="169248"/>
                </a:lnTo>
                <a:lnTo>
                  <a:pt x="53709" y="169248"/>
                </a:lnTo>
                <a:lnTo>
                  <a:pt x="53709" y="165557"/>
                </a:lnTo>
                <a:lnTo>
                  <a:pt x="59782" y="165557"/>
                </a:lnTo>
                <a:lnTo>
                  <a:pt x="59782" y="169248"/>
                </a:lnTo>
                <a:lnTo>
                  <a:pt x="60758" y="169248"/>
                </a:lnTo>
                <a:lnTo>
                  <a:pt x="60758" y="165557"/>
                </a:lnTo>
                <a:lnTo>
                  <a:pt x="66842" y="165557"/>
                </a:lnTo>
                <a:lnTo>
                  <a:pt x="66842" y="169248"/>
                </a:lnTo>
                <a:lnTo>
                  <a:pt x="67818" y="169248"/>
                </a:lnTo>
                <a:lnTo>
                  <a:pt x="67818" y="165557"/>
                </a:lnTo>
                <a:lnTo>
                  <a:pt x="73902" y="165557"/>
                </a:lnTo>
                <a:lnTo>
                  <a:pt x="73902" y="169248"/>
                </a:lnTo>
                <a:lnTo>
                  <a:pt x="74879" y="169248"/>
                </a:lnTo>
                <a:lnTo>
                  <a:pt x="74879" y="165557"/>
                </a:lnTo>
                <a:lnTo>
                  <a:pt x="80951" y="165557"/>
                </a:lnTo>
                <a:lnTo>
                  <a:pt x="80951" y="169248"/>
                </a:lnTo>
                <a:lnTo>
                  <a:pt x="81939" y="169248"/>
                </a:lnTo>
                <a:lnTo>
                  <a:pt x="81939" y="165557"/>
                </a:lnTo>
                <a:lnTo>
                  <a:pt x="88011" y="165557"/>
                </a:lnTo>
                <a:lnTo>
                  <a:pt x="88011" y="169248"/>
                </a:lnTo>
                <a:lnTo>
                  <a:pt x="88988" y="169248"/>
                </a:lnTo>
                <a:lnTo>
                  <a:pt x="88988" y="165557"/>
                </a:lnTo>
                <a:lnTo>
                  <a:pt x="95060" y="165557"/>
                </a:lnTo>
                <a:lnTo>
                  <a:pt x="95060" y="169248"/>
                </a:lnTo>
                <a:lnTo>
                  <a:pt x="96048" y="169248"/>
                </a:lnTo>
                <a:lnTo>
                  <a:pt x="96048" y="165557"/>
                </a:lnTo>
                <a:lnTo>
                  <a:pt x="102120" y="165557"/>
                </a:lnTo>
                <a:lnTo>
                  <a:pt x="102120" y="169248"/>
                </a:lnTo>
                <a:lnTo>
                  <a:pt x="103097" y="169248"/>
                </a:lnTo>
                <a:lnTo>
                  <a:pt x="103097" y="165557"/>
                </a:lnTo>
                <a:lnTo>
                  <a:pt x="109169" y="165557"/>
                </a:lnTo>
                <a:lnTo>
                  <a:pt x="109169" y="169248"/>
                </a:lnTo>
                <a:lnTo>
                  <a:pt x="110157" y="169248"/>
                </a:lnTo>
                <a:lnTo>
                  <a:pt x="110157" y="165557"/>
                </a:lnTo>
                <a:lnTo>
                  <a:pt x="116229" y="165557"/>
                </a:lnTo>
                <a:lnTo>
                  <a:pt x="116229" y="169248"/>
                </a:lnTo>
                <a:lnTo>
                  <a:pt x="117205" y="169248"/>
                </a:lnTo>
                <a:lnTo>
                  <a:pt x="117205" y="165557"/>
                </a:lnTo>
                <a:lnTo>
                  <a:pt x="123278" y="165557"/>
                </a:lnTo>
                <a:lnTo>
                  <a:pt x="123278" y="169248"/>
                </a:lnTo>
                <a:lnTo>
                  <a:pt x="124254" y="169248"/>
                </a:lnTo>
                <a:lnTo>
                  <a:pt x="124254" y="165557"/>
                </a:lnTo>
                <a:lnTo>
                  <a:pt x="130338" y="165557"/>
                </a:lnTo>
                <a:lnTo>
                  <a:pt x="130338" y="169248"/>
                </a:lnTo>
                <a:lnTo>
                  <a:pt x="131314" y="169248"/>
                </a:lnTo>
                <a:lnTo>
                  <a:pt x="131314" y="165557"/>
                </a:lnTo>
                <a:lnTo>
                  <a:pt x="137387" y="165557"/>
                </a:lnTo>
                <a:lnTo>
                  <a:pt x="137387" y="169248"/>
                </a:lnTo>
                <a:lnTo>
                  <a:pt x="138363" y="169248"/>
                </a:lnTo>
                <a:lnTo>
                  <a:pt x="138363" y="165557"/>
                </a:lnTo>
                <a:lnTo>
                  <a:pt x="144447" y="165557"/>
                </a:lnTo>
                <a:lnTo>
                  <a:pt x="144447" y="169248"/>
                </a:lnTo>
                <a:lnTo>
                  <a:pt x="145423" y="169248"/>
                </a:lnTo>
                <a:lnTo>
                  <a:pt x="145423" y="165557"/>
                </a:lnTo>
                <a:lnTo>
                  <a:pt x="151495" y="165557"/>
                </a:lnTo>
                <a:lnTo>
                  <a:pt x="151495" y="169248"/>
                </a:lnTo>
                <a:lnTo>
                  <a:pt x="152484" y="169248"/>
                </a:lnTo>
                <a:lnTo>
                  <a:pt x="152484" y="165557"/>
                </a:lnTo>
                <a:lnTo>
                  <a:pt x="158556" y="165557"/>
                </a:lnTo>
                <a:lnTo>
                  <a:pt x="158556" y="169248"/>
                </a:lnTo>
                <a:lnTo>
                  <a:pt x="159532" y="169248"/>
                </a:lnTo>
                <a:lnTo>
                  <a:pt x="159532" y="165557"/>
                </a:lnTo>
                <a:lnTo>
                  <a:pt x="165604" y="165557"/>
                </a:lnTo>
                <a:lnTo>
                  <a:pt x="165604" y="169248"/>
                </a:lnTo>
                <a:lnTo>
                  <a:pt x="166593" y="169248"/>
                </a:lnTo>
                <a:lnTo>
                  <a:pt x="166593" y="165557"/>
                </a:lnTo>
                <a:lnTo>
                  <a:pt x="172665" y="165557"/>
                </a:lnTo>
                <a:lnTo>
                  <a:pt x="172665" y="169248"/>
                </a:lnTo>
                <a:lnTo>
                  <a:pt x="173641" y="169248"/>
                </a:lnTo>
                <a:lnTo>
                  <a:pt x="173641" y="165557"/>
                </a:lnTo>
                <a:lnTo>
                  <a:pt x="179713" y="165557"/>
                </a:lnTo>
                <a:lnTo>
                  <a:pt x="179713" y="169248"/>
                </a:lnTo>
                <a:lnTo>
                  <a:pt x="180702" y="169248"/>
                </a:lnTo>
                <a:lnTo>
                  <a:pt x="180702" y="165557"/>
                </a:lnTo>
                <a:lnTo>
                  <a:pt x="186774" y="165557"/>
                </a:lnTo>
                <a:lnTo>
                  <a:pt x="186774" y="169248"/>
                </a:lnTo>
                <a:lnTo>
                  <a:pt x="187750" y="169248"/>
                </a:lnTo>
                <a:lnTo>
                  <a:pt x="187750" y="165557"/>
                </a:lnTo>
                <a:lnTo>
                  <a:pt x="193822" y="165557"/>
                </a:lnTo>
                <a:lnTo>
                  <a:pt x="193822" y="169248"/>
                </a:lnTo>
                <a:lnTo>
                  <a:pt x="194810" y="169248"/>
                </a:lnTo>
                <a:lnTo>
                  <a:pt x="194810" y="165557"/>
                </a:lnTo>
                <a:lnTo>
                  <a:pt x="200883" y="165557"/>
                </a:lnTo>
                <a:lnTo>
                  <a:pt x="200883" y="169248"/>
                </a:lnTo>
                <a:lnTo>
                  <a:pt x="201859" y="169248"/>
                </a:lnTo>
                <a:lnTo>
                  <a:pt x="201859" y="165557"/>
                </a:lnTo>
                <a:lnTo>
                  <a:pt x="207931" y="165557"/>
                </a:lnTo>
                <a:lnTo>
                  <a:pt x="207931" y="169248"/>
                </a:lnTo>
                <a:lnTo>
                  <a:pt x="208919" y="169248"/>
                </a:lnTo>
                <a:lnTo>
                  <a:pt x="208919" y="165557"/>
                </a:lnTo>
                <a:lnTo>
                  <a:pt x="214992" y="165557"/>
                </a:lnTo>
                <a:lnTo>
                  <a:pt x="214992" y="169248"/>
                </a:lnTo>
                <a:lnTo>
                  <a:pt x="215968" y="169248"/>
                </a:lnTo>
                <a:lnTo>
                  <a:pt x="215968" y="165557"/>
                </a:lnTo>
                <a:lnTo>
                  <a:pt x="222040" y="165557"/>
                </a:lnTo>
                <a:lnTo>
                  <a:pt x="222040" y="169248"/>
                </a:lnTo>
                <a:lnTo>
                  <a:pt x="223028" y="169248"/>
                </a:lnTo>
                <a:lnTo>
                  <a:pt x="223028" y="165557"/>
                </a:lnTo>
                <a:lnTo>
                  <a:pt x="229100" y="165557"/>
                </a:lnTo>
                <a:lnTo>
                  <a:pt x="229100" y="169248"/>
                </a:lnTo>
                <a:lnTo>
                  <a:pt x="230077" y="169248"/>
                </a:lnTo>
                <a:lnTo>
                  <a:pt x="230077" y="165557"/>
                </a:lnTo>
                <a:lnTo>
                  <a:pt x="236161" y="165557"/>
                </a:lnTo>
                <a:lnTo>
                  <a:pt x="236161" y="169248"/>
                </a:lnTo>
                <a:lnTo>
                  <a:pt x="237137" y="169248"/>
                </a:lnTo>
                <a:lnTo>
                  <a:pt x="237137" y="165557"/>
                </a:lnTo>
                <a:lnTo>
                  <a:pt x="243209" y="165557"/>
                </a:lnTo>
                <a:lnTo>
                  <a:pt x="243209" y="169248"/>
                </a:lnTo>
                <a:lnTo>
                  <a:pt x="244198" y="169248"/>
                </a:lnTo>
                <a:lnTo>
                  <a:pt x="244198" y="165557"/>
                </a:lnTo>
                <a:lnTo>
                  <a:pt x="250270" y="165557"/>
                </a:lnTo>
                <a:lnTo>
                  <a:pt x="250270" y="169248"/>
                </a:lnTo>
                <a:lnTo>
                  <a:pt x="251246" y="169248"/>
                </a:lnTo>
                <a:lnTo>
                  <a:pt x="251246" y="165557"/>
                </a:lnTo>
                <a:lnTo>
                  <a:pt x="257318" y="165557"/>
                </a:lnTo>
                <a:lnTo>
                  <a:pt x="257318" y="169248"/>
                </a:lnTo>
                <a:lnTo>
                  <a:pt x="258306" y="169248"/>
                </a:lnTo>
                <a:lnTo>
                  <a:pt x="258306" y="165557"/>
                </a:lnTo>
                <a:lnTo>
                  <a:pt x="264379" y="165557"/>
                </a:lnTo>
                <a:lnTo>
                  <a:pt x="264379" y="169248"/>
                </a:lnTo>
                <a:lnTo>
                  <a:pt x="265355" y="169248"/>
                </a:lnTo>
                <a:lnTo>
                  <a:pt x="265355" y="165557"/>
                </a:lnTo>
                <a:lnTo>
                  <a:pt x="271427" y="165557"/>
                </a:lnTo>
                <a:lnTo>
                  <a:pt x="271427" y="169248"/>
                </a:lnTo>
                <a:lnTo>
                  <a:pt x="272415" y="169248"/>
                </a:lnTo>
                <a:lnTo>
                  <a:pt x="272415" y="165557"/>
                </a:lnTo>
                <a:lnTo>
                  <a:pt x="278488" y="165557"/>
                </a:lnTo>
                <a:lnTo>
                  <a:pt x="278488" y="169248"/>
                </a:lnTo>
                <a:lnTo>
                  <a:pt x="279464" y="169248"/>
                </a:lnTo>
                <a:lnTo>
                  <a:pt x="279464" y="165557"/>
                </a:lnTo>
                <a:lnTo>
                  <a:pt x="287858" y="165557"/>
                </a:lnTo>
                <a:lnTo>
                  <a:pt x="287858" y="164580"/>
                </a:lnTo>
                <a:lnTo>
                  <a:pt x="279476" y="164580"/>
                </a:lnTo>
                <a:lnTo>
                  <a:pt x="279476" y="158508"/>
                </a:lnTo>
                <a:lnTo>
                  <a:pt x="287870" y="158508"/>
                </a:lnTo>
                <a:lnTo>
                  <a:pt x="287870" y="157520"/>
                </a:lnTo>
                <a:lnTo>
                  <a:pt x="279476" y="157520"/>
                </a:lnTo>
                <a:lnTo>
                  <a:pt x="279476" y="151448"/>
                </a:lnTo>
                <a:lnTo>
                  <a:pt x="287870" y="151448"/>
                </a:lnTo>
                <a:lnTo>
                  <a:pt x="287870" y="150472"/>
                </a:lnTo>
                <a:lnTo>
                  <a:pt x="279476" y="150472"/>
                </a:lnTo>
                <a:lnTo>
                  <a:pt x="279476" y="144399"/>
                </a:lnTo>
                <a:lnTo>
                  <a:pt x="287870" y="144399"/>
                </a:lnTo>
                <a:lnTo>
                  <a:pt x="287870" y="143411"/>
                </a:lnTo>
                <a:lnTo>
                  <a:pt x="279476" y="143411"/>
                </a:lnTo>
                <a:lnTo>
                  <a:pt x="279476" y="137339"/>
                </a:lnTo>
                <a:lnTo>
                  <a:pt x="287870" y="137339"/>
                </a:lnTo>
                <a:lnTo>
                  <a:pt x="287870" y="136363"/>
                </a:lnTo>
                <a:lnTo>
                  <a:pt x="279476" y="136363"/>
                </a:lnTo>
                <a:lnTo>
                  <a:pt x="279476" y="130279"/>
                </a:lnTo>
                <a:lnTo>
                  <a:pt x="287870" y="130279"/>
                </a:lnTo>
                <a:lnTo>
                  <a:pt x="287870" y="129302"/>
                </a:lnTo>
                <a:lnTo>
                  <a:pt x="279476" y="129302"/>
                </a:lnTo>
                <a:lnTo>
                  <a:pt x="279476" y="123230"/>
                </a:lnTo>
                <a:lnTo>
                  <a:pt x="287870" y="123230"/>
                </a:lnTo>
                <a:lnTo>
                  <a:pt x="287870" y="122254"/>
                </a:lnTo>
                <a:lnTo>
                  <a:pt x="279476" y="122254"/>
                </a:lnTo>
                <a:lnTo>
                  <a:pt x="279476" y="116182"/>
                </a:lnTo>
                <a:lnTo>
                  <a:pt x="287870" y="116182"/>
                </a:lnTo>
                <a:lnTo>
                  <a:pt x="287870" y="115193"/>
                </a:lnTo>
                <a:lnTo>
                  <a:pt x="279476" y="115193"/>
                </a:lnTo>
                <a:lnTo>
                  <a:pt x="279476" y="109121"/>
                </a:lnTo>
                <a:lnTo>
                  <a:pt x="287870" y="109121"/>
                </a:lnTo>
                <a:lnTo>
                  <a:pt x="287870" y="108145"/>
                </a:lnTo>
                <a:lnTo>
                  <a:pt x="279476" y="108145"/>
                </a:lnTo>
                <a:lnTo>
                  <a:pt x="279476" y="102061"/>
                </a:lnTo>
                <a:lnTo>
                  <a:pt x="287870" y="102061"/>
                </a:lnTo>
                <a:lnTo>
                  <a:pt x="287870" y="101085"/>
                </a:lnTo>
                <a:lnTo>
                  <a:pt x="279476" y="101085"/>
                </a:lnTo>
                <a:lnTo>
                  <a:pt x="279476" y="95012"/>
                </a:lnTo>
                <a:lnTo>
                  <a:pt x="287870" y="95012"/>
                </a:lnTo>
                <a:lnTo>
                  <a:pt x="287870" y="94024"/>
                </a:lnTo>
                <a:lnTo>
                  <a:pt x="279476" y="94024"/>
                </a:lnTo>
                <a:lnTo>
                  <a:pt x="279476" y="87952"/>
                </a:lnTo>
                <a:lnTo>
                  <a:pt x="287870" y="87952"/>
                </a:lnTo>
                <a:lnTo>
                  <a:pt x="287870" y="86976"/>
                </a:lnTo>
                <a:lnTo>
                  <a:pt x="279476" y="86976"/>
                </a:lnTo>
                <a:lnTo>
                  <a:pt x="279476" y="80903"/>
                </a:lnTo>
                <a:lnTo>
                  <a:pt x="287870" y="80903"/>
                </a:lnTo>
                <a:lnTo>
                  <a:pt x="287870" y="79927"/>
                </a:lnTo>
                <a:lnTo>
                  <a:pt x="279476" y="79927"/>
                </a:lnTo>
                <a:lnTo>
                  <a:pt x="279476" y="73843"/>
                </a:lnTo>
                <a:lnTo>
                  <a:pt x="287870" y="73843"/>
                </a:lnTo>
                <a:lnTo>
                  <a:pt x="287870" y="72867"/>
                </a:lnTo>
                <a:lnTo>
                  <a:pt x="279476" y="72867"/>
                </a:lnTo>
                <a:lnTo>
                  <a:pt x="279476" y="66783"/>
                </a:lnTo>
                <a:lnTo>
                  <a:pt x="287870" y="66783"/>
                </a:lnTo>
                <a:lnTo>
                  <a:pt x="287870" y="65806"/>
                </a:lnTo>
                <a:lnTo>
                  <a:pt x="279476" y="65806"/>
                </a:lnTo>
                <a:lnTo>
                  <a:pt x="279476" y="59734"/>
                </a:lnTo>
                <a:lnTo>
                  <a:pt x="287870" y="59734"/>
                </a:lnTo>
                <a:lnTo>
                  <a:pt x="287870" y="58746"/>
                </a:lnTo>
                <a:lnTo>
                  <a:pt x="279476" y="58746"/>
                </a:lnTo>
                <a:lnTo>
                  <a:pt x="279476" y="52674"/>
                </a:lnTo>
                <a:lnTo>
                  <a:pt x="287870" y="52674"/>
                </a:lnTo>
                <a:lnTo>
                  <a:pt x="287870" y="51697"/>
                </a:lnTo>
                <a:lnTo>
                  <a:pt x="279476" y="51697"/>
                </a:lnTo>
                <a:lnTo>
                  <a:pt x="279476" y="45625"/>
                </a:lnTo>
                <a:lnTo>
                  <a:pt x="287870" y="45625"/>
                </a:lnTo>
                <a:lnTo>
                  <a:pt x="287870" y="44637"/>
                </a:lnTo>
                <a:lnTo>
                  <a:pt x="279476" y="44637"/>
                </a:lnTo>
                <a:lnTo>
                  <a:pt x="279476" y="38565"/>
                </a:lnTo>
                <a:lnTo>
                  <a:pt x="287870" y="38565"/>
                </a:lnTo>
                <a:lnTo>
                  <a:pt x="287870" y="37589"/>
                </a:lnTo>
                <a:lnTo>
                  <a:pt x="279476" y="37589"/>
                </a:lnTo>
                <a:lnTo>
                  <a:pt x="279476" y="31516"/>
                </a:lnTo>
                <a:lnTo>
                  <a:pt x="287870" y="31516"/>
                </a:lnTo>
                <a:lnTo>
                  <a:pt x="287870" y="30528"/>
                </a:lnTo>
                <a:lnTo>
                  <a:pt x="279476" y="30528"/>
                </a:lnTo>
                <a:lnTo>
                  <a:pt x="279476" y="24456"/>
                </a:lnTo>
                <a:lnTo>
                  <a:pt x="287870" y="24456"/>
                </a:lnTo>
                <a:lnTo>
                  <a:pt x="287870" y="23480"/>
                </a:lnTo>
                <a:lnTo>
                  <a:pt x="279476" y="23480"/>
                </a:lnTo>
                <a:lnTo>
                  <a:pt x="279476" y="17408"/>
                </a:lnTo>
                <a:lnTo>
                  <a:pt x="287870" y="17408"/>
                </a:lnTo>
                <a:lnTo>
                  <a:pt x="287870" y="16419"/>
                </a:lnTo>
                <a:lnTo>
                  <a:pt x="279476" y="16419"/>
                </a:lnTo>
                <a:lnTo>
                  <a:pt x="279476" y="10347"/>
                </a:lnTo>
                <a:lnTo>
                  <a:pt x="287870" y="10347"/>
                </a:lnTo>
                <a:lnTo>
                  <a:pt x="287870" y="9371"/>
                </a:lnTo>
                <a:lnTo>
                  <a:pt x="279476" y="9371"/>
                </a:lnTo>
                <a:lnTo>
                  <a:pt x="279476" y="3287"/>
                </a:lnTo>
                <a:lnTo>
                  <a:pt x="287870" y="3287"/>
                </a:lnTo>
                <a:lnTo>
                  <a:pt x="287870" y="2310"/>
                </a:lnTo>
                <a:lnTo>
                  <a:pt x="279476" y="2310"/>
                </a:lnTo>
                <a:lnTo>
                  <a:pt x="279476" y="1"/>
                </a:lnTo>
                <a:lnTo>
                  <a:pt x="278488" y="1"/>
                </a:lnTo>
                <a:lnTo>
                  <a:pt x="278488" y="2310"/>
                </a:lnTo>
                <a:lnTo>
                  <a:pt x="272415" y="2310"/>
                </a:lnTo>
                <a:lnTo>
                  <a:pt x="272415" y="1"/>
                </a:lnTo>
                <a:lnTo>
                  <a:pt x="271439" y="1"/>
                </a:lnTo>
                <a:lnTo>
                  <a:pt x="271439" y="2310"/>
                </a:lnTo>
                <a:lnTo>
                  <a:pt x="265367" y="2310"/>
                </a:lnTo>
                <a:lnTo>
                  <a:pt x="265367" y="1"/>
                </a:lnTo>
                <a:lnTo>
                  <a:pt x="264379" y="1"/>
                </a:lnTo>
                <a:lnTo>
                  <a:pt x="264379" y="2310"/>
                </a:lnTo>
                <a:lnTo>
                  <a:pt x="258306" y="2310"/>
                </a:lnTo>
                <a:lnTo>
                  <a:pt x="258306" y="1"/>
                </a:lnTo>
                <a:lnTo>
                  <a:pt x="257330" y="1"/>
                </a:lnTo>
                <a:lnTo>
                  <a:pt x="257330" y="2310"/>
                </a:lnTo>
                <a:lnTo>
                  <a:pt x="251258" y="2310"/>
                </a:lnTo>
                <a:lnTo>
                  <a:pt x="251258" y="1"/>
                </a:lnTo>
                <a:lnTo>
                  <a:pt x="250270" y="1"/>
                </a:lnTo>
                <a:lnTo>
                  <a:pt x="250270" y="2310"/>
                </a:lnTo>
                <a:lnTo>
                  <a:pt x="244198" y="2310"/>
                </a:lnTo>
                <a:lnTo>
                  <a:pt x="244198" y="1"/>
                </a:lnTo>
                <a:lnTo>
                  <a:pt x="243221" y="1"/>
                </a:lnTo>
                <a:lnTo>
                  <a:pt x="243221" y="2310"/>
                </a:lnTo>
                <a:lnTo>
                  <a:pt x="237137" y="2310"/>
                </a:lnTo>
                <a:lnTo>
                  <a:pt x="237137" y="1"/>
                </a:lnTo>
                <a:lnTo>
                  <a:pt x="236161" y="1"/>
                </a:lnTo>
                <a:lnTo>
                  <a:pt x="236161" y="2310"/>
                </a:lnTo>
                <a:lnTo>
                  <a:pt x="230089" y="2310"/>
                </a:lnTo>
                <a:lnTo>
                  <a:pt x="230089" y="1"/>
                </a:lnTo>
                <a:lnTo>
                  <a:pt x="229100" y="1"/>
                </a:lnTo>
                <a:lnTo>
                  <a:pt x="229100" y="2310"/>
                </a:lnTo>
                <a:lnTo>
                  <a:pt x="223028" y="2310"/>
                </a:lnTo>
                <a:lnTo>
                  <a:pt x="223028" y="1"/>
                </a:lnTo>
                <a:lnTo>
                  <a:pt x="222052" y="1"/>
                </a:lnTo>
                <a:lnTo>
                  <a:pt x="222052" y="2310"/>
                </a:lnTo>
                <a:lnTo>
                  <a:pt x="215980" y="2310"/>
                </a:lnTo>
                <a:lnTo>
                  <a:pt x="215980" y="1"/>
                </a:lnTo>
                <a:lnTo>
                  <a:pt x="214992" y="1"/>
                </a:lnTo>
                <a:lnTo>
                  <a:pt x="214992" y="2310"/>
                </a:lnTo>
                <a:lnTo>
                  <a:pt x="208919" y="2310"/>
                </a:lnTo>
                <a:lnTo>
                  <a:pt x="208919" y="1"/>
                </a:lnTo>
                <a:lnTo>
                  <a:pt x="207943" y="1"/>
                </a:lnTo>
                <a:lnTo>
                  <a:pt x="207943" y="2310"/>
                </a:lnTo>
                <a:lnTo>
                  <a:pt x="201871" y="2310"/>
                </a:lnTo>
                <a:lnTo>
                  <a:pt x="201871" y="1"/>
                </a:lnTo>
                <a:lnTo>
                  <a:pt x="200883" y="1"/>
                </a:lnTo>
                <a:lnTo>
                  <a:pt x="200883" y="2310"/>
                </a:lnTo>
                <a:lnTo>
                  <a:pt x="194810" y="2310"/>
                </a:lnTo>
                <a:lnTo>
                  <a:pt x="194810" y="1"/>
                </a:lnTo>
                <a:lnTo>
                  <a:pt x="193834" y="1"/>
                </a:lnTo>
                <a:lnTo>
                  <a:pt x="193834" y="2310"/>
                </a:lnTo>
                <a:lnTo>
                  <a:pt x="187762" y="2310"/>
                </a:lnTo>
                <a:lnTo>
                  <a:pt x="187762" y="1"/>
                </a:lnTo>
                <a:lnTo>
                  <a:pt x="186774" y="1"/>
                </a:lnTo>
                <a:lnTo>
                  <a:pt x="186774" y="2310"/>
                </a:lnTo>
                <a:lnTo>
                  <a:pt x="180702" y="2310"/>
                </a:lnTo>
                <a:lnTo>
                  <a:pt x="180702" y="1"/>
                </a:lnTo>
                <a:lnTo>
                  <a:pt x="179713" y="1"/>
                </a:lnTo>
                <a:lnTo>
                  <a:pt x="179713" y="2310"/>
                </a:lnTo>
                <a:lnTo>
                  <a:pt x="173641" y="2310"/>
                </a:lnTo>
                <a:lnTo>
                  <a:pt x="173641" y="1"/>
                </a:lnTo>
                <a:lnTo>
                  <a:pt x="172665" y="1"/>
                </a:lnTo>
                <a:lnTo>
                  <a:pt x="172665" y="2310"/>
                </a:lnTo>
                <a:lnTo>
                  <a:pt x="166581" y="2310"/>
                </a:lnTo>
                <a:lnTo>
                  <a:pt x="166581" y="1"/>
                </a:lnTo>
                <a:lnTo>
                  <a:pt x="165604" y="1"/>
                </a:lnTo>
                <a:lnTo>
                  <a:pt x="165604" y="2310"/>
                </a:lnTo>
                <a:lnTo>
                  <a:pt x="159532" y="2310"/>
                </a:lnTo>
                <a:lnTo>
                  <a:pt x="159532" y="1"/>
                </a:lnTo>
                <a:lnTo>
                  <a:pt x="158544" y="1"/>
                </a:lnTo>
                <a:lnTo>
                  <a:pt x="158544" y="2310"/>
                </a:lnTo>
                <a:lnTo>
                  <a:pt x="152472" y="2310"/>
                </a:lnTo>
                <a:lnTo>
                  <a:pt x="152472" y="1"/>
                </a:lnTo>
                <a:lnTo>
                  <a:pt x="151495" y="1"/>
                </a:lnTo>
                <a:lnTo>
                  <a:pt x="151495" y="2310"/>
                </a:lnTo>
                <a:lnTo>
                  <a:pt x="145423" y="2310"/>
                </a:lnTo>
                <a:lnTo>
                  <a:pt x="145423" y="1"/>
                </a:lnTo>
                <a:lnTo>
                  <a:pt x="144447" y="1"/>
                </a:lnTo>
                <a:lnTo>
                  <a:pt x="144447" y="2310"/>
                </a:lnTo>
                <a:lnTo>
                  <a:pt x="138375" y="2310"/>
                </a:lnTo>
                <a:lnTo>
                  <a:pt x="138375" y="1"/>
                </a:lnTo>
                <a:lnTo>
                  <a:pt x="137387" y="1"/>
                </a:lnTo>
                <a:lnTo>
                  <a:pt x="137387" y="2310"/>
                </a:lnTo>
                <a:lnTo>
                  <a:pt x="131314" y="2310"/>
                </a:lnTo>
                <a:lnTo>
                  <a:pt x="131314" y="1"/>
                </a:lnTo>
                <a:lnTo>
                  <a:pt x="130338" y="1"/>
                </a:lnTo>
                <a:lnTo>
                  <a:pt x="130338" y="2310"/>
                </a:lnTo>
                <a:lnTo>
                  <a:pt x="124254" y="2310"/>
                </a:lnTo>
                <a:lnTo>
                  <a:pt x="124254" y="1"/>
                </a:lnTo>
                <a:lnTo>
                  <a:pt x="123278" y="1"/>
                </a:lnTo>
                <a:lnTo>
                  <a:pt x="123278" y="2310"/>
                </a:lnTo>
                <a:lnTo>
                  <a:pt x="117205" y="2310"/>
                </a:lnTo>
                <a:lnTo>
                  <a:pt x="117205" y="1"/>
                </a:lnTo>
                <a:lnTo>
                  <a:pt x="116217" y="1"/>
                </a:lnTo>
                <a:lnTo>
                  <a:pt x="116217" y="2310"/>
                </a:lnTo>
                <a:lnTo>
                  <a:pt x="110157" y="2310"/>
                </a:lnTo>
                <a:lnTo>
                  <a:pt x="110157" y="1"/>
                </a:lnTo>
                <a:lnTo>
                  <a:pt x="109169" y="1"/>
                </a:lnTo>
                <a:lnTo>
                  <a:pt x="109169" y="2310"/>
                </a:lnTo>
                <a:lnTo>
                  <a:pt x="103097" y="2310"/>
                </a:lnTo>
                <a:lnTo>
                  <a:pt x="103097" y="1"/>
                </a:lnTo>
                <a:lnTo>
                  <a:pt x="102120" y="1"/>
                </a:lnTo>
                <a:lnTo>
                  <a:pt x="102120" y="2310"/>
                </a:lnTo>
                <a:lnTo>
                  <a:pt x="96036" y="2310"/>
                </a:lnTo>
                <a:lnTo>
                  <a:pt x="96036" y="1"/>
                </a:lnTo>
                <a:lnTo>
                  <a:pt x="95060" y="1"/>
                </a:lnTo>
                <a:lnTo>
                  <a:pt x="95060" y="2310"/>
                </a:lnTo>
                <a:lnTo>
                  <a:pt x="88988" y="2310"/>
                </a:lnTo>
                <a:lnTo>
                  <a:pt x="88988" y="1"/>
                </a:lnTo>
                <a:lnTo>
                  <a:pt x="87999" y="1"/>
                </a:lnTo>
                <a:lnTo>
                  <a:pt x="87999" y="2310"/>
                </a:lnTo>
                <a:lnTo>
                  <a:pt x="81927" y="2310"/>
                </a:lnTo>
                <a:lnTo>
                  <a:pt x="81927" y="1"/>
                </a:lnTo>
                <a:lnTo>
                  <a:pt x="80951" y="1"/>
                </a:lnTo>
                <a:lnTo>
                  <a:pt x="80951" y="2310"/>
                </a:lnTo>
                <a:lnTo>
                  <a:pt x="74879" y="2310"/>
                </a:lnTo>
                <a:lnTo>
                  <a:pt x="74879" y="1"/>
                </a:lnTo>
                <a:lnTo>
                  <a:pt x="73902" y="1"/>
                </a:lnTo>
                <a:lnTo>
                  <a:pt x="73902" y="2310"/>
                </a:lnTo>
                <a:lnTo>
                  <a:pt x="67818" y="2310"/>
                </a:lnTo>
                <a:lnTo>
                  <a:pt x="67818" y="1"/>
                </a:lnTo>
                <a:lnTo>
                  <a:pt x="66842" y="1"/>
                </a:lnTo>
                <a:lnTo>
                  <a:pt x="66842" y="2310"/>
                </a:lnTo>
                <a:lnTo>
                  <a:pt x="60758" y="2310"/>
                </a:lnTo>
                <a:lnTo>
                  <a:pt x="60758" y="1"/>
                </a:lnTo>
                <a:lnTo>
                  <a:pt x="59782" y="1"/>
                </a:lnTo>
                <a:lnTo>
                  <a:pt x="59782" y="2310"/>
                </a:lnTo>
                <a:lnTo>
                  <a:pt x="53709" y="2310"/>
                </a:lnTo>
                <a:lnTo>
                  <a:pt x="53709" y="1"/>
                </a:lnTo>
                <a:lnTo>
                  <a:pt x="52721" y="1"/>
                </a:lnTo>
                <a:lnTo>
                  <a:pt x="52721" y="2310"/>
                </a:lnTo>
                <a:lnTo>
                  <a:pt x="46649" y="2310"/>
                </a:lnTo>
                <a:lnTo>
                  <a:pt x="46649" y="1"/>
                </a:lnTo>
                <a:lnTo>
                  <a:pt x="45673" y="1"/>
                </a:lnTo>
                <a:lnTo>
                  <a:pt x="45673" y="2310"/>
                </a:lnTo>
                <a:lnTo>
                  <a:pt x="39601" y="2310"/>
                </a:lnTo>
                <a:lnTo>
                  <a:pt x="39601" y="1"/>
                </a:lnTo>
                <a:lnTo>
                  <a:pt x="38612" y="1"/>
                </a:lnTo>
                <a:lnTo>
                  <a:pt x="38612" y="2310"/>
                </a:lnTo>
                <a:lnTo>
                  <a:pt x="32540" y="2310"/>
                </a:lnTo>
                <a:lnTo>
                  <a:pt x="32540" y="1"/>
                </a:lnTo>
                <a:lnTo>
                  <a:pt x="31564" y="1"/>
                </a:lnTo>
                <a:lnTo>
                  <a:pt x="31564" y="2310"/>
                </a:lnTo>
                <a:lnTo>
                  <a:pt x="25492" y="2310"/>
                </a:lnTo>
                <a:lnTo>
                  <a:pt x="25492" y="1"/>
                </a:lnTo>
                <a:lnTo>
                  <a:pt x="24503" y="1"/>
                </a:lnTo>
                <a:lnTo>
                  <a:pt x="24503" y="2310"/>
                </a:lnTo>
                <a:lnTo>
                  <a:pt x="18431" y="2310"/>
                </a:lnTo>
                <a:lnTo>
                  <a:pt x="18431" y="1"/>
                </a:lnTo>
                <a:lnTo>
                  <a:pt x="17455" y="1"/>
                </a:lnTo>
                <a:lnTo>
                  <a:pt x="17455" y="2310"/>
                </a:lnTo>
                <a:lnTo>
                  <a:pt x="11371" y="2310"/>
                </a:lnTo>
                <a:lnTo>
                  <a:pt x="1137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31" name="Google Shape;2331;p23"/>
          <p:cNvGrpSpPr/>
          <p:nvPr/>
        </p:nvGrpSpPr>
        <p:grpSpPr>
          <a:xfrm>
            <a:off x="7365098" y="3205040"/>
            <a:ext cx="1734237" cy="1876555"/>
            <a:chOff x="7365098" y="3205040"/>
            <a:chExt cx="1734237" cy="1876555"/>
          </a:xfrm>
        </p:grpSpPr>
        <p:sp>
          <p:nvSpPr>
            <p:cNvPr id="2332" name="Google Shape;2332;p23"/>
            <p:cNvSpPr/>
            <p:nvPr/>
          </p:nvSpPr>
          <p:spPr>
            <a:xfrm>
              <a:off x="8957971" y="3553857"/>
              <a:ext cx="97552" cy="98090"/>
            </a:xfrm>
            <a:custGeom>
              <a:avLst/>
              <a:gdLst/>
              <a:ahLst/>
              <a:cxnLst/>
              <a:rect l="l" t="t" r="r" b="b"/>
              <a:pathLst>
                <a:path w="1814" h="1824" extrusionOk="0">
                  <a:moveTo>
                    <a:pt x="969" y="235"/>
                  </a:moveTo>
                  <a:cubicBezTo>
                    <a:pt x="990" y="315"/>
                    <a:pt x="1018" y="417"/>
                    <a:pt x="1034" y="485"/>
                  </a:cubicBezTo>
                  <a:cubicBezTo>
                    <a:pt x="1080" y="667"/>
                    <a:pt x="1089" y="707"/>
                    <a:pt x="1111" y="738"/>
                  </a:cubicBezTo>
                  <a:cubicBezTo>
                    <a:pt x="1135" y="769"/>
                    <a:pt x="1166" y="784"/>
                    <a:pt x="1345" y="846"/>
                  </a:cubicBezTo>
                  <a:cubicBezTo>
                    <a:pt x="1410" y="870"/>
                    <a:pt x="1505" y="904"/>
                    <a:pt x="1576" y="935"/>
                  </a:cubicBezTo>
                  <a:cubicBezTo>
                    <a:pt x="1478" y="978"/>
                    <a:pt x="1314" y="1040"/>
                    <a:pt x="1169" y="1093"/>
                  </a:cubicBezTo>
                  <a:cubicBezTo>
                    <a:pt x="1148" y="1099"/>
                    <a:pt x="1129" y="1114"/>
                    <a:pt x="1120" y="1136"/>
                  </a:cubicBezTo>
                  <a:cubicBezTo>
                    <a:pt x="1049" y="1302"/>
                    <a:pt x="960" y="1490"/>
                    <a:pt x="901" y="1595"/>
                  </a:cubicBezTo>
                  <a:cubicBezTo>
                    <a:pt x="861" y="1481"/>
                    <a:pt x="802" y="1281"/>
                    <a:pt x="759" y="1108"/>
                  </a:cubicBezTo>
                  <a:cubicBezTo>
                    <a:pt x="753" y="1077"/>
                    <a:pt x="728" y="1052"/>
                    <a:pt x="697" y="1046"/>
                  </a:cubicBezTo>
                  <a:cubicBezTo>
                    <a:pt x="528" y="1015"/>
                    <a:pt x="333" y="972"/>
                    <a:pt x="229" y="941"/>
                  </a:cubicBezTo>
                  <a:cubicBezTo>
                    <a:pt x="392" y="852"/>
                    <a:pt x="565" y="775"/>
                    <a:pt x="738" y="707"/>
                  </a:cubicBezTo>
                  <a:cubicBezTo>
                    <a:pt x="759" y="698"/>
                    <a:pt x="775" y="682"/>
                    <a:pt x="784" y="661"/>
                  </a:cubicBezTo>
                  <a:cubicBezTo>
                    <a:pt x="839" y="516"/>
                    <a:pt x="901" y="374"/>
                    <a:pt x="969" y="235"/>
                  </a:cubicBezTo>
                  <a:close/>
                  <a:moveTo>
                    <a:pt x="987" y="1"/>
                  </a:moveTo>
                  <a:cubicBezTo>
                    <a:pt x="938" y="1"/>
                    <a:pt x="864" y="1"/>
                    <a:pt x="648" y="571"/>
                  </a:cubicBezTo>
                  <a:cubicBezTo>
                    <a:pt x="40" y="815"/>
                    <a:pt x="16" y="895"/>
                    <a:pt x="7" y="929"/>
                  </a:cubicBezTo>
                  <a:cubicBezTo>
                    <a:pt x="0" y="957"/>
                    <a:pt x="7" y="985"/>
                    <a:pt x="22" y="1009"/>
                  </a:cubicBezTo>
                  <a:cubicBezTo>
                    <a:pt x="37" y="1031"/>
                    <a:pt x="84" y="1093"/>
                    <a:pt x="617" y="1194"/>
                  </a:cubicBezTo>
                  <a:cubicBezTo>
                    <a:pt x="775" y="1823"/>
                    <a:pt x="830" y="1823"/>
                    <a:pt x="889" y="1823"/>
                  </a:cubicBezTo>
                  <a:lnTo>
                    <a:pt x="895" y="1823"/>
                  </a:lnTo>
                  <a:cubicBezTo>
                    <a:pt x="944" y="1820"/>
                    <a:pt x="1000" y="1817"/>
                    <a:pt x="1256" y="1231"/>
                  </a:cubicBezTo>
                  <a:cubicBezTo>
                    <a:pt x="1416" y="1176"/>
                    <a:pt x="1718" y="1065"/>
                    <a:pt x="1780" y="1006"/>
                  </a:cubicBezTo>
                  <a:cubicBezTo>
                    <a:pt x="1805" y="985"/>
                    <a:pt x="1814" y="951"/>
                    <a:pt x="1811" y="920"/>
                  </a:cubicBezTo>
                  <a:cubicBezTo>
                    <a:pt x="1795" y="846"/>
                    <a:pt x="1715" y="806"/>
                    <a:pt x="1404" y="695"/>
                  </a:cubicBezTo>
                  <a:cubicBezTo>
                    <a:pt x="1345" y="673"/>
                    <a:pt x="1274" y="648"/>
                    <a:pt x="1243" y="633"/>
                  </a:cubicBezTo>
                  <a:cubicBezTo>
                    <a:pt x="1231" y="599"/>
                    <a:pt x="1209" y="516"/>
                    <a:pt x="1194" y="448"/>
                  </a:cubicBezTo>
                  <a:cubicBezTo>
                    <a:pt x="1142" y="229"/>
                    <a:pt x="1105" y="93"/>
                    <a:pt x="1064" y="41"/>
                  </a:cubicBezTo>
                  <a:cubicBezTo>
                    <a:pt x="1046" y="16"/>
                    <a:pt x="1018" y="4"/>
                    <a:pt x="98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3" name="Google Shape;2333;p23"/>
            <p:cNvSpPr/>
            <p:nvPr/>
          </p:nvSpPr>
          <p:spPr>
            <a:xfrm>
              <a:off x="8906457" y="3205040"/>
              <a:ext cx="173330" cy="167924"/>
            </a:xfrm>
            <a:custGeom>
              <a:avLst/>
              <a:gdLst/>
              <a:ahLst/>
              <a:cxnLst/>
              <a:rect l="l" t="t" r="r" b="b"/>
              <a:pathLst>
                <a:path w="2725" h="2640" extrusionOk="0">
                  <a:moveTo>
                    <a:pt x="889" y="243"/>
                  </a:moveTo>
                  <a:cubicBezTo>
                    <a:pt x="988" y="326"/>
                    <a:pt x="1151" y="474"/>
                    <a:pt x="1370" y="681"/>
                  </a:cubicBezTo>
                  <a:cubicBezTo>
                    <a:pt x="1244" y="739"/>
                    <a:pt x="1108" y="807"/>
                    <a:pt x="960" y="884"/>
                  </a:cubicBezTo>
                  <a:cubicBezTo>
                    <a:pt x="914" y="557"/>
                    <a:pt x="895" y="358"/>
                    <a:pt x="889" y="243"/>
                  </a:cubicBezTo>
                  <a:close/>
                  <a:moveTo>
                    <a:pt x="2227" y="520"/>
                  </a:moveTo>
                  <a:lnTo>
                    <a:pt x="2227" y="520"/>
                  </a:lnTo>
                  <a:cubicBezTo>
                    <a:pt x="2172" y="708"/>
                    <a:pt x="2101" y="890"/>
                    <a:pt x="2018" y="1066"/>
                  </a:cubicBezTo>
                  <a:cubicBezTo>
                    <a:pt x="1904" y="955"/>
                    <a:pt x="1786" y="841"/>
                    <a:pt x="1672" y="730"/>
                  </a:cubicBezTo>
                  <a:cubicBezTo>
                    <a:pt x="1996" y="585"/>
                    <a:pt x="2150" y="536"/>
                    <a:pt x="2227" y="520"/>
                  </a:cubicBezTo>
                  <a:close/>
                  <a:moveTo>
                    <a:pt x="827" y="1143"/>
                  </a:moveTo>
                  <a:cubicBezTo>
                    <a:pt x="849" y="1298"/>
                    <a:pt x="877" y="1455"/>
                    <a:pt x="904" y="1609"/>
                  </a:cubicBezTo>
                  <a:cubicBezTo>
                    <a:pt x="497" y="1544"/>
                    <a:pt x="318" y="1489"/>
                    <a:pt x="241" y="1455"/>
                  </a:cubicBezTo>
                  <a:cubicBezTo>
                    <a:pt x="358" y="1390"/>
                    <a:pt x="577" y="1273"/>
                    <a:pt x="827" y="1143"/>
                  </a:cubicBezTo>
                  <a:close/>
                  <a:moveTo>
                    <a:pt x="1506" y="810"/>
                  </a:moveTo>
                  <a:cubicBezTo>
                    <a:pt x="1651" y="946"/>
                    <a:pt x="1802" y="1094"/>
                    <a:pt x="1941" y="1233"/>
                  </a:cubicBezTo>
                  <a:cubicBezTo>
                    <a:pt x="1867" y="1396"/>
                    <a:pt x="1786" y="1557"/>
                    <a:pt x="1706" y="1711"/>
                  </a:cubicBezTo>
                  <a:cubicBezTo>
                    <a:pt x="1478" y="1689"/>
                    <a:pt x="1268" y="1661"/>
                    <a:pt x="1086" y="1637"/>
                  </a:cubicBezTo>
                  <a:lnTo>
                    <a:pt x="1083" y="1637"/>
                  </a:lnTo>
                  <a:cubicBezTo>
                    <a:pt x="1049" y="1449"/>
                    <a:pt x="1015" y="1251"/>
                    <a:pt x="988" y="1063"/>
                  </a:cubicBezTo>
                  <a:cubicBezTo>
                    <a:pt x="1179" y="968"/>
                    <a:pt x="1352" y="881"/>
                    <a:pt x="1506" y="810"/>
                  </a:cubicBezTo>
                  <a:close/>
                  <a:moveTo>
                    <a:pt x="2070" y="1362"/>
                  </a:moveTo>
                  <a:cubicBezTo>
                    <a:pt x="2280" y="1578"/>
                    <a:pt x="2394" y="1708"/>
                    <a:pt x="2453" y="1779"/>
                  </a:cubicBezTo>
                  <a:cubicBezTo>
                    <a:pt x="2314" y="1769"/>
                    <a:pt x="2110" y="1751"/>
                    <a:pt x="1888" y="1729"/>
                  </a:cubicBezTo>
                  <a:cubicBezTo>
                    <a:pt x="1950" y="1612"/>
                    <a:pt x="2012" y="1486"/>
                    <a:pt x="2070" y="1362"/>
                  </a:cubicBezTo>
                  <a:close/>
                  <a:moveTo>
                    <a:pt x="1117" y="1816"/>
                  </a:moveTo>
                  <a:lnTo>
                    <a:pt x="1117" y="1816"/>
                  </a:lnTo>
                  <a:cubicBezTo>
                    <a:pt x="1268" y="1834"/>
                    <a:pt x="1438" y="1856"/>
                    <a:pt x="1620" y="1874"/>
                  </a:cubicBezTo>
                  <a:cubicBezTo>
                    <a:pt x="1438" y="2207"/>
                    <a:pt x="1321" y="2371"/>
                    <a:pt x="1259" y="2436"/>
                  </a:cubicBezTo>
                  <a:cubicBezTo>
                    <a:pt x="1231" y="2340"/>
                    <a:pt x="1182" y="2143"/>
                    <a:pt x="1117" y="1816"/>
                  </a:cubicBezTo>
                  <a:close/>
                  <a:moveTo>
                    <a:pt x="826" y="0"/>
                  </a:moveTo>
                  <a:cubicBezTo>
                    <a:pt x="798" y="0"/>
                    <a:pt x="770" y="10"/>
                    <a:pt x="750" y="30"/>
                  </a:cubicBezTo>
                  <a:cubicBezTo>
                    <a:pt x="719" y="67"/>
                    <a:pt x="673" y="119"/>
                    <a:pt x="799" y="968"/>
                  </a:cubicBezTo>
                  <a:cubicBezTo>
                    <a:pt x="395" y="1174"/>
                    <a:pt x="65" y="1356"/>
                    <a:pt x="62" y="1356"/>
                  </a:cubicBezTo>
                  <a:cubicBezTo>
                    <a:pt x="38" y="1372"/>
                    <a:pt x="22" y="1393"/>
                    <a:pt x="19" y="1421"/>
                  </a:cubicBezTo>
                  <a:cubicBezTo>
                    <a:pt x="1" y="1557"/>
                    <a:pt x="149" y="1668"/>
                    <a:pt x="938" y="1788"/>
                  </a:cubicBezTo>
                  <a:cubicBezTo>
                    <a:pt x="988" y="2059"/>
                    <a:pt x="1071" y="2466"/>
                    <a:pt x="1129" y="2574"/>
                  </a:cubicBezTo>
                  <a:cubicBezTo>
                    <a:pt x="1148" y="2615"/>
                    <a:pt x="1188" y="2639"/>
                    <a:pt x="1234" y="2639"/>
                  </a:cubicBezTo>
                  <a:cubicBezTo>
                    <a:pt x="1290" y="2639"/>
                    <a:pt x="1404" y="2639"/>
                    <a:pt x="1802" y="1893"/>
                  </a:cubicBezTo>
                  <a:cubicBezTo>
                    <a:pt x="2144" y="1930"/>
                    <a:pt x="2453" y="1951"/>
                    <a:pt x="2573" y="1961"/>
                  </a:cubicBezTo>
                  <a:cubicBezTo>
                    <a:pt x="2616" y="1961"/>
                    <a:pt x="2656" y="1939"/>
                    <a:pt x="2675" y="1902"/>
                  </a:cubicBezTo>
                  <a:cubicBezTo>
                    <a:pt x="2702" y="1837"/>
                    <a:pt x="2724" y="1785"/>
                    <a:pt x="2144" y="1199"/>
                  </a:cubicBezTo>
                  <a:cubicBezTo>
                    <a:pt x="2274" y="912"/>
                    <a:pt x="2416" y="573"/>
                    <a:pt x="2406" y="459"/>
                  </a:cubicBezTo>
                  <a:cubicBezTo>
                    <a:pt x="2403" y="406"/>
                    <a:pt x="2363" y="344"/>
                    <a:pt x="2264" y="344"/>
                  </a:cubicBezTo>
                  <a:cubicBezTo>
                    <a:pt x="2194" y="344"/>
                    <a:pt x="2039" y="372"/>
                    <a:pt x="1537" y="604"/>
                  </a:cubicBezTo>
                  <a:cubicBezTo>
                    <a:pt x="1305" y="385"/>
                    <a:pt x="941" y="48"/>
                    <a:pt x="870" y="8"/>
                  </a:cubicBezTo>
                  <a:cubicBezTo>
                    <a:pt x="856" y="3"/>
                    <a:pt x="841" y="0"/>
                    <a:pt x="8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34" name="Google Shape;2334;p23"/>
            <p:cNvGrpSpPr/>
            <p:nvPr/>
          </p:nvGrpSpPr>
          <p:grpSpPr>
            <a:xfrm>
              <a:off x="7365098" y="3767669"/>
              <a:ext cx="1734237" cy="1313926"/>
              <a:chOff x="7365098" y="3767669"/>
              <a:chExt cx="1734237" cy="1313926"/>
            </a:xfrm>
          </p:grpSpPr>
          <p:sp>
            <p:nvSpPr>
              <p:cNvPr id="2335" name="Google Shape;2335;p23"/>
              <p:cNvSpPr/>
              <p:nvPr/>
            </p:nvSpPr>
            <p:spPr>
              <a:xfrm rot="-320246">
                <a:off x="8287495" y="4291232"/>
                <a:ext cx="649264" cy="445283"/>
              </a:xfrm>
              <a:custGeom>
                <a:avLst/>
                <a:gdLst/>
                <a:ahLst/>
                <a:cxnLst/>
                <a:rect l="l" t="t" r="r" b="b"/>
                <a:pathLst>
                  <a:path w="12073" h="8280" extrusionOk="0">
                    <a:moveTo>
                      <a:pt x="8926" y="1"/>
                    </a:moveTo>
                    <a:cubicBezTo>
                      <a:pt x="8924" y="1"/>
                      <a:pt x="8922" y="1"/>
                      <a:pt x="8921" y="1"/>
                    </a:cubicBezTo>
                    <a:cubicBezTo>
                      <a:pt x="8831" y="4"/>
                      <a:pt x="8742" y="13"/>
                      <a:pt x="8652" y="29"/>
                    </a:cubicBezTo>
                    <a:lnTo>
                      <a:pt x="8588" y="41"/>
                    </a:lnTo>
                    <a:cubicBezTo>
                      <a:pt x="8492" y="60"/>
                      <a:pt x="8507" y="201"/>
                      <a:pt x="8606" y="201"/>
                    </a:cubicBezTo>
                    <a:cubicBezTo>
                      <a:pt x="8609" y="201"/>
                      <a:pt x="8615" y="201"/>
                      <a:pt x="8621" y="198"/>
                    </a:cubicBezTo>
                    <a:lnTo>
                      <a:pt x="8677" y="189"/>
                    </a:lnTo>
                    <a:cubicBezTo>
                      <a:pt x="8760" y="174"/>
                      <a:pt x="8844" y="164"/>
                      <a:pt x="8930" y="161"/>
                    </a:cubicBezTo>
                    <a:cubicBezTo>
                      <a:pt x="8973" y="158"/>
                      <a:pt x="9007" y="121"/>
                      <a:pt x="9007" y="78"/>
                    </a:cubicBezTo>
                    <a:cubicBezTo>
                      <a:pt x="9004" y="34"/>
                      <a:pt x="8967" y="1"/>
                      <a:pt x="8926" y="1"/>
                    </a:cubicBezTo>
                    <a:close/>
                    <a:moveTo>
                      <a:pt x="9248" y="13"/>
                    </a:moveTo>
                    <a:cubicBezTo>
                      <a:pt x="9151" y="13"/>
                      <a:pt x="9136" y="159"/>
                      <a:pt x="9238" y="174"/>
                    </a:cubicBezTo>
                    <a:cubicBezTo>
                      <a:pt x="9343" y="186"/>
                      <a:pt x="9445" y="205"/>
                      <a:pt x="9544" y="232"/>
                    </a:cubicBezTo>
                    <a:cubicBezTo>
                      <a:pt x="9553" y="235"/>
                      <a:pt x="9559" y="235"/>
                      <a:pt x="9565" y="235"/>
                    </a:cubicBezTo>
                    <a:cubicBezTo>
                      <a:pt x="9661" y="235"/>
                      <a:pt x="9679" y="100"/>
                      <a:pt x="9587" y="75"/>
                    </a:cubicBezTo>
                    <a:cubicBezTo>
                      <a:pt x="9479" y="47"/>
                      <a:pt x="9368" y="26"/>
                      <a:pt x="9257" y="13"/>
                    </a:cubicBezTo>
                    <a:cubicBezTo>
                      <a:pt x="9254" y="13"/>
                      <a:pt x="9251" y="13"/>
                      <a:pt x="9248" y="13"/>
                    </a:cubicBezTo>
                    <a:close/>
                    <a:moveTo>
                      <a:pt x="8303" y="128"/>
                    </a:moveTo>
                    <a:cubicBezTo>
                      <a:pt x="8291" y="128"/>
                      <a:pt x="8279" y="131"/>
                      <a:pt x="8267" y="137"/>
                    </a:cubicBezTo>
                    <a:cubicBezTo>
                      <a:pt x="8162" y="180"/>
                      <a:pt x="8060" y="232"/>
                      <a:pt x="7964" y="294"/>
                    </a:cubicBezTo>
                    <a:cubicBezTo>
                      <a:pt x="7900" y="340"/>
                      <a:pt x="7931" y="442"/>
                      <a:pt x="8011" y="442"/>
                    </a:cubicBezTo>
                    <a:lnTo>
                      <a:pt x="8011" y="445"/>
                    </a:lnTo>
                    <a:cubicBezTo>
                      <a:pt x="8026" y="445"/>
                      <a:pt x="8042" y="439"/>
                      <a:pt x="8054" y="430"/>
                    </a:cubicBezTo>
                    <a:cubicBezTo>
                      <a:pt x="8140" y="374"/>
                      <a:pt x="8233" y="325"/>
                      <a:pt x="8325" y="288"/>
                    </a:cubicBezTo>
                    <a:cubicBezTo>
                      <a:pt x="8420" y="255"/>
                      <a:pt x="8382" y="128"/>
                      <a:pt x="8303" y="128"/>
                    </a:cubicBezTo>
                    <a:close/>
                    <a:moveTo>
                      <a:pt x="9873" y="178"/>
                    </a:moveTo>
                    <a:cubicBezTo>
                      <a:pt x="9795" y="178"/>
                      <a:pt x="9757" y="295"/>
                      <a:pt x="9840" y="334"/>
                    </a:cubicBezTo>
                    <a:cubicBezTo>
                      <a:pt x="9938" y="374"/>
                      <a:pt x="10031" y="417"/>
                      <a:pt x="10123" y="470"/>
                    </a:cubicBezTo>
                    <a:cubicBezTo>
                      <a:pt x="10136" y="476"/>
                      <a:pt x="10148" y="479"/>
                      <a:pt x="10164" y="479"/>
                    </a:cubicBezTo>
                    <a:cubicBezTo>
                      <a:pt x="10247" y="479"/>
                      <a:pt x="10275" y="368"/>
                      <a:pt x="10201" y="328"/>
                    </a:cubicBezTo>
                    <a:cubicBezTo>
                      <a:pt x="10105" y="275"/>
                      <a:pt x="10003" y="226"/>
                      <a:pt x="9901" y="183"/>
                    </a:cubicBezTo>
                    <a:cubicBezTo>
                      <a:pt x="9891" y="179"/>
                      <a:pt x="9882" y="178"/>
                      <a:pt x="9873" y="178"/>
                    </a:cubicBezTo>
                    <a:close/>
                    <a:moveTo>
                      <a:pt x="5475" y="516"/>
                    </a:moveTo>
                    <a:cubicBezTo>
                      <a:pt x="5406" y="516"/>
                      <a:pt x="5337" y="518"/>
                      <a:pt x="5269" y="522"/>
                    </a:cubicBezTo>
                    <a:cubicBezTo>
                      <a:pt x="5167" y="531"/>
                      <a:pt x="5173" y="683"/>
                      <a:pt x="5275" y="686"/>
                    </a:cubicBezTo>
                    <a:lnTo>
                      <a:pt x="5281" y="683"/>
                    </a:lnTo>
                    <a:cubicBezTo>
                      <a:pt x="5341" y="679"/>
                      <a:pt x="5401" y="677"/>
                      <a:pt x="5463" y="677"/>
                    </a:cubicBezTo>
                    <a:cubicBezTo>
                      <a:pt x="5506" y="677"/>
                      <a:pt x="5549" y="678"/>
                      <a:pt x="5593" y="679"/>
                    </a:cubicBezTo>
                    <a:cubicBezTo>
                      <a:pt x="5698" y="679"/>
                      <a:pt x="5704" y="528"/>
                      <a:pt x="5602" y="519"/>
                    </a:cubicBezTo>
                    <a:cubicBezTo>
                      <a:pt x="5560" y="517"/>
                      <a:pt x="5517" y="516"/>
                      <a:pt x="5475" y="516"/>
                    </a:cubicBezTo>
                    <a:close/>
                    <a:moveTo>
                      <a:pt x="5916" y="551"/>
                    </a:moveTo>
                    <a:cubicBezTo>
                      <a:pt x="5879" y="551"/>
                      <a:pt x="5845" y="580"/>
                      <a:pt x="5839" y="621"/>
                    </a:cubicBezTo>
                    <a:cubicBezTo>
                      <a:pt x="5833" y="664"/>
                      <a:pt x="5861" y="704"/>
                      <a:pt x="5907" y="713"/>
                    </a:cubicBezTo>
                    <a:cubicBezTo>
                      <a:pt x="6009" y="729"/>
                      <a:pt x="6111" y="754"/>
                      <a:pt x="6213" y="781"/>
                    </a:cubicBezTo>
                    <a:cubicBezTo>
                      <a:pt x="6219" y="784"/>
                      <a:pt x="6228" y="784"/>
                      <a:pt x="6234" y="784"/>
                    </a:cubicBezTo>
                    <a:cubicBezTo>
                      <a:pt x="6327" y="784"/>
                      <a:pt x="6345" y="655"/>
                      <a:pt x="6256" y="627"/>
                    </a:cubicBezTo>
                    <a:cubicBezTo>
                      <a:pt x="6151" y="596"/>
                      <a:pt x="6043" y="572"/>
                      <a:pt x="5932" y="553"/>
                    </a:cubicBezTo>
                    <a:cubicBezTo>
                      <a:pt x="5927" y="552"/>
                      <a:pt x="5922" y="551"/>
                      <a:pt x="5916" y="551"/>
                    </a:cubicBezTo>
                    <a:close/>
                    <a:moveTo>
                      <a:pt x="4962" y="562"/>
                    </a:moveTo>
                    <a:cubicBezTo>
                      <a:pt x="4955" y="562"/>
                      <a:pt x="4947" y="563"/>
                      <a:pt x="4939" y="565"/>
                    </a:cubicBezTo>
                    <a:cubicBezTo>
                      <a:pt x="4831" y="587"/>
                      <a:pt x="4723" y="612"/>
                      <a:pt x="4615" y="642"/>
                    </a:cubicBezTo>
                    <a:cubicBezTo>
                      <a:pt x="4526" y="670"/>
                      <a:pt x="4544" y="803"/>
                      <a:pt x="4640" y="803"/>
                    </a:cubicBezTo>
                    <a:cubicBezTo>
                      <a:pt x="4646" y="803"/>
                      <a:pt x="4655" y="803"/>
                      <a:pt x="4661" y="800"/>
                    </a:cubicBezTo>
                    <a:cubicBezTo>
                      <a:pt x="4763" y="769"/>
                      <a:pt x="4865" y="744"/>
                      <a:pt x="4970" y="726"/>
                    </a:cubicBezTo>
                    <a:cubicBezTo>
                      <a:pt x="5075" y="711"/>
                      <a:pt x="5054" y="562"/>
                      <a:pt x="4962" y="562"/>
                    </a:cubicBezTo>
                    <a:close/>
                    <a:moveTo>
                      <a:pt x="10439" y="486"/>
                    </a:moveTo>
                    <a:cubicBezTo>
                      <a:pt x="10370" y="486"/>
                      <a:pt x="10324" y="585"/>
                      <a:pt x="10395" y="633"/>
                    </a:cubicBezTo>
                    <a:cubicBezTo>
                      <a:pt x="10478" y="692"/>
                      <a:pt x="10565" y="757"/>
                      <a:pt x="10651" y="821"/>
                    </a:cubicBezTo>
                    <a:cubicBezTo>
                      <a:pt x="10663" y="834"/>
                      <a:pt x="10682" y="840"/>
                      <a:pt x="10700" y="840"/>
                    </a:cubicBezTo>
                    <a:lnTo>
                      <a:pt x="10700" y="843"/>
                    </a:lnTo>
                    <a:cubicBezTo>
                      <a:pt x="10725" y="843"/>
                      <a:pt x="10747" y="831"/>
                      <a:pt x="10762" y="809"/>
                    </a:cubicBezTo>
                    <a:cubicBezTo>
                      <a:pt x="10790" y="775"/>
                      <a:pt x="10784" y="723"/>
                      <a:pt x="10750" y="695"/>
                    </a:cubicBezTo>
                    <a:cubicBezTo>
                      <a:pt x="10663" y="627"/>
                      <a:pt x="10574" y="559"/>
                      <a:pt x="10484" y="501"/>
                    </a:cubicBezTo>
                    <a:cubicBezTo>
                      <a:pt x="10469" y="490"/>
                      <a:pt x="10453" y="486"/>
                      <a:pt x="10439" y="486"/>
                    </a:cubicBezTo>
                    <a:close/>
                    <a:moveTo>
                      <a:pt x="7760" y="484"/>
                    </a:moveTo>
                    <a:cubicBezTo>
                      <a:pt x="7741" y="484"/>
                      <a:pt x="7720" y="492"/>
                      <a:pt x="7702" y="510"/>
                    </a:cubicBezTo>
                    <a:cubicBezTo>
                      <a:pt x="7622" y="590"/>
                      <a:pt x="7551" y="676"/>
                      <a:pt x="7490" y="772"/>
                    </a:cubicBezTo>
                    <a:cubicBezTo>
                      <a:pt x="7452" y="824"/>
                      <a:pt x="7490" y="898"/>
                      <a:pt x="7554" y="898"/>
                    </a:cubicBezTo>
                    <a:cubicBezTo>
                      <a:pt x="7582" y="898"/>
                      <a:pt x="7610" y="886"/>
                      <a:pt x="7625" y="861"/>
                    </a:cubicBezTo>
                    <a:cubicBezTo>
                      <a:pt x="7684" y="778"/>
                      <a:pt x="7749" y="698"/>
                      <a:pt x="7820" y="624"/>
                    </a:cubicBezTo>
                    <a:cubicBezTo>
                      <a:pt x="7879" y="565"/>
                      <a:pt x="7824" y="484"/>
                      <a:pt x="7760" y="484"/>
                    </a:cubicBezTo>
                    <a:close/>
                    <a:moveTo>
                      <a:pt x="6543" y="733"/>
                    </a:moveTo>
                    <a:cubicBezTo>
                      <a:pt x="6464" y="733"/>
                      <a:pt x="6426" y="848"/>
                      <a:pt x="6509" y="886"/>
                    </a:cubicBezTo>
                    <a:cubicBezTo>
                      <a:pt x="6604" y="929"/>
                      <a:pt x="6700" y="976"/>
                      <a:pt x="6789" y="1028"/>
                    </a:cubicBezTo>
                    <a:cubicBezTo>
                      <a:pt x="6802" y="1034"/>
                      <a:pt x="6814" y="1037"/>
                      <a:pt x="6829" y="1037"/>
                    </a:cubicBezTo>
                    <a:lnTo>
                      <a:pt x="6833" y="1037"/>
                    </a:lnTo>
                    <a:cubicBezTo>
                      <a:pt x="6913" y="1037"/>
                      <a:pt x="6941" y="926"/>
                      <a:pt x="6870" y="886"/>
                    </a:cubicBezTo>
                    <a:cubicBezTo>
                      <a:pt x="6774" y="831"/>
                      <a:pt x="6675" y="781"/>
                      <a:pt x="6573" y="738"/>
                    </a:cubicBezTo>
                    <a:cubicBezTo>
                      <a:pt x="6563" y="734"/>
                      <a:pt x="6553" y="733"/>
                      <a:pt x="6543" y="733"/>
                    </a:cubicBezTo>
                    <a:close/>
                    <a:moveTo>
                      <a:pt x="4337" y="747"/>
                    </a:moveTo>
                    <a:cubicBezTo>
                      <a:pt x="4326" y="747"/>
                      <a:pt x="4315" y="749"/>
                      <a:pt x="4303" y="754"/>
                    </a:cubicBezTo>
                    <a:cubicBezTo>
                      <a:pt x="4236" y="781"/>
                      <a:pt x="4168" y="812"/>
                      <a:pt x="4100" y="846"/>
                    </a:cubicBezTo>
                    <a:cubicBezTo>
                      <a:pt x="4069" y="861"/>
                      <a:pt x="4035" y="877"/>
                      <a:pt x="4004" y="892"/>
                    </a:cubicBezTo>
                    <a:cubicBezTo>
                      <a:pt x="3964" y="914"/>
                      <a:pt x="3949" y="963"/>
                      <a:pt x="3970" y="1003"/>
                    </a:cubicBezTo>
                    <a:cubicBezTo>
                      <a:pt x="3983" y="1031"/>
                      <a:pt x="4010" y="1047"/>
                      <a:pt x="4041" y="1047"/>
                    </a:cubicBezTo>
                    <a:cubicBezTo>
                      <a:pt x="4054" y="1047"/>
                      <a:pt x="4069" y="1043"/>
                      <a:pt x="4081" y="1037"/>
                    </a:cubicBezTo>
                    <a:cubicBezTo>
                      <a:pt x="4109" y="1022"/>
                      <a:pt x="4140" y="1006"/>
                      <a:pt x="4174" y="991"/>
                    </a:cubicBezTo>
                    <a:cubicBezTo>
                      <a:pt x="4236" y="960"/>
                      <a:pt x="4300" y="929"/>
                      <a:pt x="4365" y="905"/>
                    </a:cubicBezTo>
                    <a:cubicBezTo>
                      <a:pt x="4452" y="869"/>
                      <a:pt x="4417" y="747"/>
                      <a:pt x="4337" y="747"/>
                    </a:cubicBezTo>
                    <a:close/>
                    <a:moveTo>
                      <a:pt x="10948" y="890"/>
                    </a:moveTo>
                    <a:cubicBezTo>
                      <a:pt x="10885" y="890"/>
                      <a:pt x="10833" y="972"/>
                      <a:pt x="10891" y="1028"/>
                    </a:cubicBezTo>
                    <a:cubicBezTo>
                      <a:pt x="10972" y="1102"/>
                      <a:pt x="11049" y="1176"/>
                      <a:pt x="11120" y="1250"/>
                    </a:cubicBezTo>
                    <a:cubicBezTo>
                      <a:pt x="11135" y="1266"/>
                      <a:pt x="11157" y="1275"/>
                      <a:pt x="11178" y="1275"/>
                    </a:cubicBezTo>
                    <a:cubicBezTo>
                      <a:pt x="11249" y="1275"/>
                      <a:pt x="11286" y="1188"/>
                      <a:pt x="11237" y="1139"/>
                    </a:cubicBezTo>
                    <a:cubicBezTo>
                      <a:pt x="11163" y="1062"/>
                      <a:pt x="11083" y="988"/>
                      <a:pt x="10999" y="911"/>
                    </a:cubicBezTo>
                    <a:cubicBezTo>
                      <a:pt x="10983" y="896"/>
                      <a:pt x="10965" y="890"/>
                      <a:pt x="10948" y="890"/>
                    </a:cubicBezTo>
                    <a:close/>
                    <a:moveTo>
                      <a:pt x="3769" y="1046"/>
                    </a:moveTo>
                    <a:cubicBezTo>
                      <a:pt x="3753" y="1046"/>
                      <a:pt x="3735" y="1052"/>
                      <a:pt x="3717" y="1065"/>
                    </a:cubicBezTo>
                    <a:cubicBezTo>
                      <a:pt x="3628" y="1130"/>
                      <a:pt x="3539" y="1198"/>
                      <a:pt x="3458" y="1272"/>
                    </a:cubicBezTo>
                    <a:cubicBezTo>
                      <a:pt x="3403" y="1321"/>
                      <a:pt x="3437" y="1414"/>
                      <a:pt x="3511" y="1414"/>
                    </a:cubicBezTo>
                    <a:cubicBezTo>
                      <a:pt x="3529" y="1414"/>
                      <a:pt x="3551" y="1407"/>
                      <a:pt x="3566" y="1392"/>
                    </a:cubicBezTo>
                    <a:cubicBezTo>
                      <a:pt x="3643" y="1321"/>
                      <a:pt x="3724" y="1256"/>
                      <a:pt x="3810" y="1198"/>
                    </a:cubicBezTo>
                    <a:cubicBezTo>
                      <a:pt x="3890" y="1150"/>
                      <a:pt x="3840" y="1046"/>
                      <a:pt x="3769" y="1046"/>
                    </a:cubicBezTo>
                    <a:close/>
                    <a:moveTo>
                      <a:pt x="7396" y="1017"/>
                    </a:moveTo>
                    <a:cubicBezTo>
                      <a:pt x="7368" y="1017"/>
                      <a:pt x="7341" y="1031"/>
                      <a:pt x="7326" y="1065"/>
                    </a:cubicBezTo>
                    <a:cubicBezTo>
                      <a:pt x="7311" y="1102"/>
                      <a:pt x="7295" y="1136"/>
                      <a:pt x="7280" y="1176"/>
                    </a:cubicBezTo>
                    <a:cubicBezTo>
                      <a:pt x="7237" y="1139"/>
                      <a:pt x="7193" y="1102"/>
                      <a:pt x="7147" y="1068"/>
                    </a:cubicBezTo>
                    <a:cubicBezTo>
                      <a:pt x="7131" y="1056"/>
                      <a:pt x="7114" y="1050"/>
                      <a:pt x="7098" y="1050"/>
                    </a:cubicBezTo>
                    <a:cubicBezTo>
                      <a:pt x="7031" y="1050"/>
                      <a:pt x="6982" y="1145"/>
                      <a:pt x="7052" y="1198"/>
                    </a:cubicBezTo>
                    <a:cubicBezTo>
                      <a:pt x="7110" y="1244"/>
                      <a:pt x="7169" y="1290"/>
                      <a:pt x="7224" y="1343"/>
                    </a:cubicBezTo>
                    <a:cubicBezTo>
                      <a:pt x="7221" y="1355"/>
                      <a:pt x="7218" y="1370"/>
                      <a:pt x="7215" y="1383"/>
                    </a:cubicBezTo>
                    <a:cubicBezTo>
                      <a:pt x="7203" y="1426"/>
                      <a:pt x="7227" y="1472"/>
                      <a:pt x="7271" y="1481"/>
                    </a:cubicBezTo>
                    <a:cubicBezTo>
                      <a:pt x="7277" y="1484"/>
                      <a:pt x="7283" y="1484"/>
                      <a:pt x="7292" y="1484"/>
                    </a:cubicBezTo>
                    <a:cubicBezTo>
                      <a:pt x="7294" y="1485"/>
                      <a:pt x="7296" y="1485"/>
                      <a:pt x="7298" y="1485"/>
                    </a:cubicBezTo>
                    <a:cubicBezTo>
                      <a:pt x="7333" y="1485"/>
                      <a:pt x="7364" y="1461"/>
                      <a:pt x="7372" y="1426"/>
                    </a:cubicBezTo>
                    <a:lnTo>
                      <a:pt x="7372" y="1420"/>
                    </a:lnTo>
                    <a:cubicBezTo>
                      <a:pt x="7425" y="1401"/>
                      <a:pt x="7443" y="1340"/>
                      <a:pt x="7409" y="1293"/>
                    </a:cubicBezTo>
                    <a:cubicBezTo>
                      <a:pt x="7428" y="1238"/>
                      <a:pt x="7449" y="1182"/>
                      <a:pt x="7474" y="1133"/>
                    </a:cubicBezTo>
                    <a:cubicBezTo>
                      <a:pt x="7502" y="1068"/>
                      <a:pt x="7449" y="1017"/>
                      <a:pt x="7396" y="1017"/>
                    </a:cubicBezTo>
                    <a:close/>
                    <a:moveTo>
                      <a:pt x="11402" y="1354"/>
                    </a:moveTo>
                    <a:cubicBezTo>
                      <a:pt x="11342" y="1354"/>
                      <a:pt x="11290" y="1425"/>
                      <a:pt x="11339" y="1488"/>
                    </a:cubicBezTo>
                    <a:cubicBezTo>
                      <a:pt x="11413" y="1571"/>
                      <a:pt x="11481" y="1654"/>
                      <a:pt x="11542" y="1731"/>
                    </a:cubicBezTo>
                    <a:cubicBezTo>
                      <a:pt x="11558" y="1753"/>
                      <a:pt x="11579" y="1762"/>
                      <a:pt x="11607" y="1762"/>
                    </a:cubicBezTo>
                    <a:cubicBezTo>
                      <a:pt x="11672" y="1762"/>
                      <a:pt x="11712" y="1685"/>
                      <a:pt x="11669" y="1633"/>
                    </a:cubicBezTo>
                    <a:cubicBezTo>
                      <a:pt x="11607" y="1552"/>
                      <a:pt x="11536" y="1466"/>
                      <a:pt x="11459" y="1380"/>
                    </a:cubicBezTo>
                    <a:cubicBezTo>
                      <a:pt x="11441" y="1361"/>
                      <a:pt x="11421" y="1354"/>
                      <a:pt x="11402" y="1354"/>
                    </a:cubicBezTo>
                    <a:close/>
                    <a:moveTo>
                      <a:pt x="3285" y="1486"/>
                    </a:moveTo>
                    <a:cubicBezTo>
                      <a:pt x="3264" y="1486"/>
                      <a:pt x="3242" y="1494"/>
                      <a:pt x="3224" y="1515"/>
                    </a:cubicBezTo>
                    <a:cubicBezTo>
                      <a:pt x="3153" y="1602"/>
                      <a:pt x="3088" y="1694"/>
                      <a:pt x="3033" y="1790"/>
                    </a:cubicBezTo>
                    <a:cubicBezTo>
                      <a:pt x="3008" y="1827"/>
                      <a:pt x="3023" y="1876"/>
                      <a:pt x="3060" y="1901"/>
                    </a:cubicBezTo>
                    <a:cubicBezTo>
                      <a:pt x="3073" y="1907"/>
                      <a:pt x="3088" y="1910"/>
                      <a:pt x="3104" y="1910"/>
                    </a:cubicBezTo>
                    <a:lnTo>
                      <a:pt x="3101" y="1913"/>
                    </a:lnTo>
                    <a:cubicBezTo>
                      <a:pt x="3131" y="1913"/>
                      <a:pt x="3156" y="1898"/>
                      <a:pt x="3172" y="1870"/>
                    </a:cubicBezTo>
                    <a:cubicBezTo>
                      <a:pt x="3224" y="1784"/>
                      <a:pt x="3283" y="1697"/>
                      <a:pt x="3350" y="1617"/>
                    </a:cubicBezTo>
                    <a:cubicBezTo>
                      <a:pt x="3398" y="1556"/>
                      <a:pt x="3345" y="1486"/>
                      <a:pt x="3285" y="1486"/>
                    </a:cubicBezTo>
                    <a:close/>
                    <a:moveTo>
                      <a:pt x="7559" y="1500"/>
                    </a:moveTo>
                    <a:cubicBezTo>
                      <a:pt x="7501" y="1500"/>
                      <a:pt x="7445" y="1570"/>
                      <a:pt x="7496" y="1633"/>
                    </a:cubicBezTo>
                    <a:cubicBezTo>
                      <a:pt x="7557" y="1716"/>
                      <a:pt x="7610" y="1802"/>
                      <a:pt x="7656" y="1895"/>
                    </a:cubicBezTo>
                    <a:cubicBezTo>
                      <a:pt x="7668" y="1922"/>
                      <a:pt x="7696" y="1941"/>
                      <a:pt x="7730" y="1941"/>
                    </a:cubicBezTo>
                    <a:cubicBezTo>
                      <a:pt x="7742" y="1941"/>
                      <a:pt x="7752" y="1938"/>
                      <a:pt x="7764" y="1932"/>
                    </a:cubicBezTo>
                    <a:cubicBezTo>
                      <a:pt x="7804" y="1913"/>
                      <a:pt x="7820" y="1864"/>
                      <a:pt x="7801" y="1824"/>
                    </a:cubicBezTo>
                    <a:cubicBezTo>
                      <a:pt x="7752" y="1722"/>
                      <a:pt x="7693" y="1626"/>
                      <a:pt x="7622" y="1537"/>
                    </a:cubicBezTo>
                    <a:cubicBezTo>
                      <a:pt x="7605" y="1511"/>
                      <a:pt x="7582" y="1500"/>
                      <a:pt x="7559" y="1500"/>
                    </a:cubicBezTo>
                    <a:close/>
                    <a:moveTo>
                      <a:pt x="7233" y="1638"/>
                    </a:moveTo>
                    <a:cubicBezTo>
                      <a:pt x="7190" y="1638"/>
                      <a:pt x="7153" y="1669"/>
                      <a:pt x="7150" y="1713"/>
                    </a:cubicBezTo>
                    <a:cubicBezTo>
                      <a:pt x="7141" y="1787"/>
                      <a:pt x="7138" y="1861"/>
                      <a:pt x="7138" y="1938"/>
                    </a:cubicBezTo>
                    <a:cubicBezTo>
                      <a:pt x="7138" y="1975"/>
                      <a:pt x="7138" y="2012"/>
                      <a:pt x="7141" y="2049"/>
                    </a:cubicBezTo>
                    <a:cubicBezTo>
                      <a:pt x="7141" y="2092"/>
                      <a:pt x="7178" y="2126"/>
                      <a:pt x="7221" y="2126"/>
                    </a:cubicBezTo>
                    <a:lnTo>
                      <a:pt x="7224" y="2123"/>
                    </a:lnTo>
                    <a:cubicBezTo>
                      <a:pt x="7271" y="2123"/>
                      <a:pt x="7304" y="2083"/>
                      <a:pt x="7301" y="2040"/>
                    </a:cubicBezTo>
                    <a:cubicBezTo>
                      <a:pt x="7298" y="2006"/>
                      <a:pt x="7298" y="1972"/>
                      <a:pt x="7298" y="1938"/>
                    </a:cubicBezTo>
                    <a:cubicBezTo>
                      <a:pt x="7298" y="1867"/>
                      <a:pt x="7301" y="1799"/>
                      <a:pt x="7311" y="1728"/>
                    </a:cubicBezTo>
                    <a:cubicBezTo>
                      <a:pt x="7314" y="1685"/>
                      <a:pt x="7283" y="1645"/>
                      <a:pt x="7240" y="1639"/>
                    </a:cubicBezTo>
                    <a:cubicBezTo>
                      <a:pt x="7238" y="1639"/>
                      <a:pt x="7235" y="1638"/>
                      <a:pt x="7233" y="1638"/>
                    </a:cubicBezTo>
                    <a:close/>
                    <a:moveTo>
                      <a:pt x="11801" y="1860"/>
                    </a:moveTo>
                    <a:cubicBezTo>
                      <a:pt x="11742" y="1860"/>
                      <a:pt x="11687" y="1926"/>
                      <a:pt x="11733" y="1990"/>
                    </a:cubicBezTo>
                    <a:cubicBezTo>
                      <a:pt x="11848" y="2148"/>
                      <a:pt x="11909" y="2252"/>
                      <a:pt x="11909" y="2252"/>
                    </a:cubicBezTo>
                    <a:cubicBezTo>
                      <a:pt x="11925" y="2277"/>
                      <a:pt x="11952" y="2293"/>
                      <a:pt x="11980" y="2293"/>
                    </a:cubicBezTo>
                    <a:cubicBezTo>
                      <a:pt x="11996" y="2293"/>
                      <a:pt x="12008" y="2289"/>
                      <a:pt x="12020" y="2280"/>
                    </a:cubicBezTo>
                    <a:cubicBezTo>
                      <a:pt x="12060" y="2259"/>
                      <a:pt x="12073" y="2209"/>
                      <a:pt x="12048" y="2169"/>
                    </a:cubicBezTo>
                    <a:cubicBezTo>
                      <a:pt x="12045" y="2166"/>
                      <a:pt x="11983" y="2061"/>
                      <a:pt x="11866" y="1895"/>
                    </a:cubicBezTo>
                    <a:cubicBezTo>
                      <a:pt x="11848" y="1870"/>
                      <a:pt x="11824" y="1860"/>
                      <a:pt x="11801" y="1860"/>
                    </a:cubicBezTo>
                    <a:close/>
                    <a:moveTo>
                      <a:pt x="2955" y="2033"/>
                    </a:moveTo>
                    <a:cubicBezTo>
                      <a:pt x="2925" y="2033"/>
                      <a:pt x="2895" y="2050"/>
                      <a:pt x="2882" y="2089"/>
                    </a:cubicBezTo>
                    <a:cubicBezTo>
                      <a:pt x="2841" y="2194"/>
                      <a:pt x="2804" y="2299"/>
                      <a:pt x="2780" y="2407"/>
                    </a:cubicBezTo>
                    <a:cubicBezTo>
                      <a:pt x="2767" y="2453"/>
                      <a:pt x="2795" y="2496"/>
                      <a:pt x="2838" y="2505"/>
                    </a:cubicBezTo>
                    <a:cubicBezTo>
                      <a:pt x="2845" y="2508"/>
                      <a:pt x="2851" y="2508"/>
                      <a:pt x="2857" y="2508"/>
                    </a:cubicBezTo>
                    <a:lnTo>
                      <a:pt x="2860" y="2508"/>
                    </a:lnTo>
                    <a:cubicBezTo>
                      <a:pt x="2897" y="2508"/>
                      <a:pt x="2928" y="2484"/>
                      <a:pt x="2937" y="2447"/>
                    </a:cubicBezTo>
                    <a:cubicBezTo>
                      <a:pt x="2962" y="2345"/>
                      <a:pt x="2993" y="2246"/>
                      <a:pt x="3033" y="2151"/>
                    </a:cubicBezTo>
                    <a:cubicBezTo>
                      <a:pt x="3062" y="2084"/>
                      <a:pt x="3008" y="2033"/>
                      <a:pt x="2955" y="2033"/>
                    </a:cubicBezTo>
                    <a:close/>
                    <a:moveTo>
                      <a:pt x="7821" y="2084"/>
                    </a:moveTo>
                    <a:cubicBezTo>
                      <a:pt x="7777" y="2084"/>
                      <a:pt x="7733" y="2116"/>
                      <a:pt x="7739" y="2175"/>
                    </a:cubicBezTo>
                    <a:cubicBezTo>
                      <a:pt x="7742" y="2191"/>
                      <a:pt x="7742" y="2209"/>
                      <a:pt x="7742" y="2225"/>
                    </a:cubicBezTo>
                    <a:cubicBezTo>
                      <a:pt x="7746" y="2299"/>
                      <a:pt x="7724" y="2370"/>
                      <a:pt x="7684" y="2428"/>
                    </a:cubicBezTo>
                    <a:cubicBezTo>
                      <a:pt x="7656" y="2465"/>
                      <a:pt x="7665" y="2515"/>
                      <a:pt x="7699" y="2539"/>
                    </a:cubicBezTo>
                    <a:cubicBezTo>
                      <a:pt x="7715" y="2552"/>
                      <a:pt x="7730" y="2558"/>
                      <a:pt x="7749" y="2558"/>
                    </a:cubicBezTo>
                    <a:cubicBezTo>
                      <a:pt x="7773" y="2558"/>
                      <a:pt x="7798" y="2545"/>
                      <a:pt x="7813" y="2524"/>
                    </a:cubicBezTo>
                    <a:cubicBezTo>
                      <a:pt x="7875" y="2438"/>
                      <a:pt x="7906" y="2333"/>
                      <a:pt x="7903" y="2225"/>
                    </a:cubicBezTo>
                    <a:cubicBezTo>
                      <a:pt x="7903" y="2203"/>
                      <a:pt x="7900" y="2182"/>
                      <a:pt x="7900" y="2160"/>
                    </a:cubicBezTo>
                    <a:cubicBezTo>
                      <a:pt x="7897" y="2108"/>
                      <a:pt x="7859" y="2084"/>
                      <a:pt x="7821" y="2084"/>
                    </a:cubicBezTo>
                    <a:close/>
                    <a:moveTo>
                      <a:pt x="7283" y="2281"/>
                    </a:moveTo>
                    <a:cubicBezTo>
                      <a:pt x="7233" y="2281"/>
                      <a:pt x="7182" y="2325"/>
                      <a:pt x="7203" y="2388"/>
                    </a:cubicBezTo>
                    <a:cubicBezTo>
                      <a:pt x="7258" y="2549"/>
                      <a:pt x="7341" y="2650"/>
                      <a:pt x="7449" y="2684"/>
                    </a:cubicBezTo>
                    <a:cubicBezTo>
                      <a:pt x="7456" y="2687"/>
                      <a:pt x="7465" y="2687"/>
                      <a:pt x="7474" y="2687"/>
                    </a:cubicBezTo>
                    <a:cubicBezTo>
                      <a:pt x="7567" y="2687"/>
                      <a:pt x="7588" y="2555"/>
                      <a:pt x="7499" y="2530"/>
                    </a:cubicBezTo>
                    <a:cubicBezTo>
                      <a:pt x="7443" y="2512"/>
                      <a:pt x="7394" y="2444"/>
                      <a:pt x="7357" y="2336"/>
                    </a:cubicBezTo>
                    <a:cubicBezTo>
                      <a:pt x="7344" y="2297"/>
                      <a:pt x="7314" y="2281"/>
                      <a:pt x="7283" y="2281"/>
                    </a:cubicBezTo>
                    <a:close/>
                    <a:moveTo>
                      <a:pt x="2802" y="2670"/>
                    </a:moveTo>
                    <a:cubicBezTo>
                      <a:pt x="2766" y="2670"/>
                      <a:pt x="2731" y="2692"/>
                      <a:pt x="2724" y="2737"/>
                    </a:cubicBezTo>
                    <a:cubicBezTo>
                      <a:pt x="2712" y="2829"/>
                      <a:pt x="2709" y="2925"/>
                      <a:pt x="2709" y="3017"/>
                    </a:cubicBezTo>
                    <a:lnTo>
                      <a:pt x="2709" y="3070"/>
                    </a:lnTo>
                    <a:cubicBezTo>
                      <a:pt x="2709" y="3116"/>
                      <a:pt x="2746" y="3150"/>
                      <a:pt x="2789" y="3150"/>
                    </a:cubicBezTo>
                    <a:cubicBezTo>
                      <a:pt x="2835" y="3150"/>
                      <a:pt x="2869" y="3113"/>
                      <a:pt x="2869" y="3067"/>
                    </a:cubicBezTo>
                    <a:lnTo>
                      <a:pt x="2869" y="3017"/>
                    </a:lnTo>
                    <a:cubicBezTo>
                      <a:pt x="2869" y="2931"/>
                      <a:pt x="2875" y="2842"/>
                      <a:pt x="2885" y="2755"/>
                    </a:cubicBezTo>
                    <a:cubicBezTo>
                      <a:pt x="2886" y="2700"/>
                      <a:pt x="2844" y="2670"/>
                      <a:pt x="2802" y="2670"/>
                    </a:cubicBezTo>
                    <a:close/>
                    <a:moveTo>
                      <a:pt x="1978" y="3267"/>
                    </a:moveTo>
                    <a:cubicBezTo>
                      <a:pt x="1864" y="3273"/>
                      <a:pt x="1753" y="3292"/>
                      <a:pt x="1645" y="3320"/>
                    </a:cubicBezTo>
                    <a:cubicBezTo>
                      <a:pt x="1552" y="3344"/>
                      <a:pt x="1568" y="3477"/>
                      <a:pt x="1663" y="3480"/>
                    </a:cubicBezTo>
                    <a:cubicBezTo>
                      <a:pt x="1669" y="3480"/>
                      <a:pt x="1676" y="3480"/>
                      <a:pt x="1685" y="3477"/>
                    </a:cubicBezTo>
                    <a:cubicBezTo>
                      <a:pt x="1784" y="3452"/>
                      <a:pt x="1885" y="3437"/>
                      <a:pt x="1987" y="3428"/>
                    </a:cubicBezTo>
                    <a:cubicBezTo>
                      <a:pt x="2089" y="3415"/>
                      <a:pt x="2077" y="3267"/>
                      <a:pt x="1978" y="3267"/>
                    </a:cubicBezTo>
                    <a:close/>
                    <a:moveTo>
                      <a:pt x="2305" y="3270"/>
                    </a:moveTo>
                    <a:cubicBezTo>
                      <a:pt x="2209" y="3270"/>
                      <a:pt x="2196" y="3419"/>
                      <a:pt x="2299" y="3431"/>
                    </a:cubicBezTo>
                    <a:cubicBezTo>
                      <a:pt x="2400" y="3440"/>
                      <a:pt x="2505" y="3458"/>
                      <a:pt x="2607" y="3483"/>
                    </a:cubicBezTo>
                    <a:cubicBezTo>
                      <a:pt x="2613" y="3483"/>
                      <a:pt x="2619" y="3486"/>
                      <a:pt x="2625" y="3486"/>
                    </a:cubicBezTo>
                    <a:lnTo>
                      <a:pt x="2625" y="3486"/>
                    </a:lnTo>
                    <a:cubicBezTo>
                      <a:pt x="2718" y="3484"/>
                      <a:pt x="2733" y="3347"/>
                      <a:pt x="2641" y="3326"/>
                    </a:cubicBezTo>
                    <a:cubicBezTo>
                      <a:pt x="2533" y="3298"/>
                      <a:pt x="2422" y="3280"/>
                      <a:pt x="2311" y="3270"/>
                    </a:cubicBezTo>
                    <a:cubicBezTo>
                      <a:pt x="2309" y="3270"/>
                      <a:pt x="2307" y="3270"/>
                      <a:pt x="2305" y="3270"/>
                    </a:cubicBezTo>
                    <a:close/>
                    <a:moveTo>
                      <a:pt x="2625" y="3486"/>
                    </a:moveTo>
                    <a:cubicBezTo>
                      <a:pt x="2624" y="3486"/>
                      <a:pt x="2623" y="3486"/>
                      <a:pt x="2623" y="3486"/>
                    </a:cubicBezTo>
                    <a:lnTo>
                      <a:pt x="2626" y="3486"/>
                    </a:lnTo>
                    <a:cubicBezTo>
                      <a:pt x="2625" y="3486"/>
                      <a:pt x="2625" y="3486"/>
                      <a:pt x="2625" y="3486"/>
                    </a:cubicBezTo>
                    <a:close/>
                    <a:moveTo>
                      <a:pt x="1361" y="3427"/>
                    </a:moveTo>
                    <a:cubicBezTo>
                      <a:pt x="1350" y="3427"/>
                      <a:pt x="1339" y="3429"/>
                      <a:pt x="1327" y="3434"/>
                    </a:cubicBezTo>
                    <a:cubicBezTo>
                      <a:pt x="1225" y="3483"/>
                      <a:pt x="1127" y="3539"/>
                      <a:pt x="1034" y="3606"/>
                    </a:cubicBezTo>
                    <a:cubicBezTo>
                      <a:pt x="972" y="3653"/>
                      <a:pt x="1003" y="3751"/>
                      <a:pt x="1083" y="3751"/>
                    </a:cubicBezTo>
                    <a:lnTo>
                      <a:pt x="1083" y="3755"/>
                    </a:lnTo>
                    <a:cubicBezTo>
                      <a:pt x="1099" y="3751"/>
                      <a:pt x="1117" y="3745"/>
                      <a:pt x="1130" y="3736"/>
                    </a:cubicBezTo>
                    <a:cubicBezTo>
                      <a:pt x="1213" y="3674"/>
                      <a:pt x="1302" y="3625"/>
                      <a:pt x="1395" y="3582"/>
                    </a:cubicBezTo>
                    <a:cubicBezTo>
                      <a:pt x="1476" y="3539"/>
                      <a:pt x="1436" y="3427"/>
                      <a:pt x="1361" y="3427"/>
                    </a:cubicBezTo>
                    <a:close/>
                    <a:moveTo>
                      <a:pt x="2818" y="3311"/>
                    </a:moveTo>
                    <a:cubicBezTo>
                      <a:pt x="2773" y="3311"/>
                      <a:pt x="2728" y="3345"/>
                      <a:pt x="2737" y="3403"/>
                    </a:cubicBezTo>
                    <a:cubicBezTo>
                      <a:pt x="2752" y="3514"/>
                      <a:pt x="2774" y="3622"/>
                      <a:pt x="2801" y="3730"/>
                    </a:cubicBezTo>
                    <a:cubicBezTo>
                      <a:pt x="2811" y="3764"/>
                      <a:pt x="2841" y="3792"/>
                      <a:pt x="2878" y="3792"/>
                    </a:cubicBezTo>
                    <a:cubicBezTo>
                      <a:pt x="2885" y="3792"/>
                      <a:pt x="2894" y="3792"/>
                      <a:pt x="2900" y="3788"/>
                    </a:cubicBezTo>
                    <a:cubicBezTo>
                      <a:pt x="2943" y="3779"/>
                      <a:pt x="2968" y="3733"/>
                      <a:pt x="2959" y="3690"/>
                    </a:cubicBezTo>
                    <a:cubicBezTo>
                      <a:pt x="2949" y="3656"/>
                      <a:pt x="2943" y="3622"/>
                      <a:pt x="2934" y="3588"/>
                    </a:cubicBezTo>
                    <a:lnTo>
                      <a:pt x="2934" y="3588"/>
                    </a:lnTo>
                    <a:cubicBezTo>
                      <a:pt x="3020" y="3625"/>
                      <a:pt x="3107" y="3665"/>
                      <a:pt x="3190" y="3711"/>
                    </a:cubicBezTo>
                    <a:cubicBezTo>
                      <a:pt x="3207" y="3724"/>
                      <a:pt x="3224" y="3729"/>
                      <a:pt x="3239" y="3729"/>
                    </a:cubicBezTo>
                    <a:cubicBezTo>
                      <a:pt x="3313" y="3729"/>
                      <a:pt x="3359" y="3608"/>
                      <a:pt x="3267" y="3569"/>
                    </a:cubicBezTo>
                    <a:cubicBezTo>
                      <a:pt x="3168" y="3517"/>
                      <a:pt x="3067" y="3468"/>
                      <a:pt x="2965" y="3428"/>
                    </a:cubicBezTo>
                    <a:cubicBezTo>
                      <a:pt x="2954" y="3423"/>
                      <a:pt x="2943" y="3421"/>
                      <a:pt x="2933" y="3421"/>
                    </a:cubicBezTo>
                    <a:cubicBezTo>
                      <a:pt x="2922" y="3421"/>
                      <a:pt x="2912" y="3423"/>
                      <a:pt x="2903" y="3428"/>
                    </a:cubicBezTo>
                    <a:lnTo>
                      <a:pt x="2897" y="3381"/>
                    </a:lnTo>
                    <a:cubicBezTo>
                      <a:pt x="2890" y="3333"/>
                      <a:pt x="2854" y="3311"/>
                      <a:pt x="2818" y="3311"/>
                    </a:cubicBezTo>
                    <a:close/>
                    <a:moveTo>
                      <a:pt x="3498" y="3734"/>
                    </a:moveTo>
                    <a:cubicBezTo>
                      <a:pt x="3430" y="3734"/>
                      <a:pt x="3379" y="3829"/>
                      <a:pt x="3449" y="3881"/>
                    </a:cubicBezTo>
                    <a:cubicBezTo>
                      <a:pt x="3529" y="3943"/>
                      <a:pt x="3603" y="4014"/>
                      <a:pt x="3671" y="4091"/>
                    </a:cubicBezTo>
                    <a:cubicBezTo>
                      <a:pt x="3687" y="4109"/>
                      <a:pt x="3708" y="4118"/>
                      <a:pt x="3733" y="4118"/>
                    </a:cubicBezTo>
                    <a:cubicBezTo>
                      <a:pt x="3801" y="4118"/>
                      <a:pt x="3838" y="4035"/>
                      <a:pt x="3795" y="3983"/>
                    </a:cubicBezTo>
                    <a:cubicBezTo>
                      <a:pt x="3721" y="3899"/>
                      <a:pt x="3637" y="3822"/>
                      <a:pt x="3548" y="3751"/>
                    </a:cubicBezTo>
                    <a:cubicBezTo>
                      <a:pt x="3531" y="3739"/>
                      <a:pt x="3514" y="3734"/>
                      <a:pt x="3498" y="3734"/>
                    </a:cubicBezTo>
                    <a:close/>
                    <a:moveTo>
                      <a:pt x="837" y="3800"/>
                    </a:moveTo>
                    <a:cubicBezTo>
                      <a:pt x="818" y="3800"/>
                      <a:pt x="799" y="3807"/>
                      <a:pt x="781" y="3825"/>
                    </a:cubicBezTo>
                    <a:cubicBezTo>
                      <a:pt x="744" y="3862"/>
                      <a:pt x="710" y="3899"/>
                      <a:pt x="676" y="3940"/>
                    </a:cubicBezTo>
                    <a:cubicBezTo>
                      <a:pt x="636" y="3986"/>
                      <a:pt x="599" y="4035"/>
                      <a:pt x="565" y="4081"/>
                    </a:cubicBezTo>
                    <a:cubicBezTo>
                      <a:pt x="538" y="4118"/>
                      <a:pt x="544" y="4168"/>
                      <a:pt x="581" y="4196"/>
                    </a:cubicBezTo>
                    <a:cubicBezTo>
                      <a:pt x="596" y="4205"/>
                      <a:pt x="612" y="4211"/>
                      <a:pt x="630" y="4211"/>
                    </a:cubicBezTo>
                    <a:cubicBezTo>
                      <a:pt x="655" y="4211"/>
                      <a:pt x="679" y="4199"/>
                      <a:pt x="695" y="4177"/>
                    </a:cubicBezTo>
                    <a:cubicBezTo>
                      <a:pt x="729" y="4134"/>
                      <a:pt x="763" y="4088"/>
                      <a:pt x="800" y="4044"/>
                    </a:cubicBezTo>
                    <a:cubicBezTo>
                      <a:pt x="831" y="4007"/>
                      <a:pt x="864" y="3974"/>
                      <a:pt x="895" y="3940"/>
                    </a:cubicBezTo>
                    <a:cubicBezTo>
                      <a:pt x="952" y="3881"/>
                      <a:pt x="898" y="3800"/>
                      <a:pt x="837" y="3800"/>
                    </a:cubicBezTo>
                    <a:close/>
                    <a:moveTo>
                      <a:pt x="2978" y="3936"/>
                    </a:moveTo>
                    <a:cubicBezTo>
                      <a:pt x="2927" y="3936"/>
                      <a:pt x="2877" y="3983"/>
                      <a:pt x="2900" y="4048"/>
                    </a:cubicBezTo>
                    <a:cubicBezTo>
                      <a:pt x="2940" y="4152"/>
                      <a:pt x="2990" y="4254"/>
                      <a:pt x="3045" y="4350"/>
                    </a:cubicBezTo>
                    <a:cubicBezTo>
                      <a:pt x="3060" y="4374"/>
                      <a:pt x="3085" y="4390"/>
                      <a:pt x="3116" y="4390"/>
                    </a:cubicBezTo>
                    <a:cubicBezTo>
                      <a:pt x="3178" y="4390"/>
                      <a:pt x="3215" y="4322"/>
                      <a:pt x="3187" y="4270"/>
                    </a:cubicBezTo>
                    <a:cubicBezTo>
                      <a:pt x="3134" y="4180"/>
                      <a:pt x="3088" y="4085"/>
                      <a:pt x="3051" y="3989"/>
                    </a:cubicBezTo>
                    <a:cubicBezTo>
                      <a:pt x="3037" y="3952"/>
                      <a:pt x="3007" y="3936"/>
                      <a:pt x="2978" y="3936"/>
                    </a:cubicBezTo>
                    <a:close/>
                    <a:moveTo>
                      <a:pt x="3900" y="4233"/>
                    </a:moveTo>
                    <a:cubicBezTo>
                      <a:pt x="3851" y="4233"/>
                      <a:pt x="3802" y="4275"/>
                      <a:pt x="3819" y="4337"/>
                    </a:cubicBezTo>
                    <a:cubicBezTo>
                      <a:pt x="3832" y="4368"/>
                      <a:pt x="3838" y="4402"/>
                      <a:pt x="3838" y="4436"/>
                    </a:cubicBezTo>
                    <a:cubicBezTo>
                      <a:pt x="3838" y="4482"/>
                      <a:pt x="3822" y="4529"/>
                      <a:pt x="3791" y="4569"/>
                    </a:cubicBezTo>
                    <a:cubicBezTo>
                      <a:pt x="3761" y="4603"/>
                      <a:pt x="3767" y="4655"/>
                      <a:pt x="3804" y="4683"/>
                    </a:cubicBezTo>
                    <a:cubicBezTo>
                      <a:pt x="3819" y="4695"/>
                      <a:pt x="3835" y="4701"/>
                      <a:pt x="3853" y="4701"/>
                    </a:cubicBezTo>
                    <a:cubicBezTo>
                      <a:pt x="3878" y="4701"/>
                      <a:pt x="3902" y="4689"/>
                      <a:pt x="3918" y="4667"/>
                    </a:cubicBezTo>
                    <a:cubicBezTo>
                      <a:pt x="3970" y="4603"/>
                      <a:pt x="4001" y="4519"/>
                      <a:pt x="3998" y="4436"/>
                    </a:cubicBezTo>
                    <a:cubicBezTo>
                      <a:pt x="3998" y="4384"/>
                      <a:pt x="3989" y="4334"/>
                      <a:pt x="3973" y="4288"/>
                    </a:cubicBezTo>
                    <a:cubicBezTo>
                      <a:pt x="3960" y="4250"/>
                      <a:pt x="3930" y="4233"/>
                      <a:pt x="3900" y="4233"/>
                    </a:cubicBezTo>
                    <a:close/>
                    <a:moveTo>
                      <a:pt x="448" y="4328"/>
                    </a:moveTo>
                    <a:cubicBezTo>
                      <a:pt x="424" y="4328"/>
                      <a:pt x="401" y="4338"/>
                      <a:pt x="383" y="4362"/>
                    </a:cubicBezTo>
                    <a:cubicBezTo>
                      <a:pt x="328" y="4458"/>
                      <a:pt x="282" y="4560"/>
                      <a:pt x="238" y="4661"/>
                    </a:cubicBezTo>
                    <a:cubicBezTo>
                      <a:pt x="223" y="4704"/>
                      <a:pt x="241" y="4751"/>
                      <a:pt x="282" y="4766"/>
                    </a:cubicBezTo>
                    <a:cubicBezTo>
                      <a:pt x="288" y="4771"/>
                      <a:pt x="297" y="4774"/>
                      <a:pt x="304" y="4774"/>
                    </a:cubicBezTo>
                    <a:cubicBezTo>
                      <a:pt x="307" y="4774"/>
                      <a:pt x="310" y="4773"/>
                      <a:pt x="312" y="4772"/>
                    </a:cubicBezTo>
                    <a:cubicBezTo>
                      <a:pt x="346" y="4772"/>
                      <a:pt x="377" y="4754"/>
                      <a:pt x="389" y="4723"/>
                    </a:cubicBezTo>
                    <a:cubicBezTo>
                      <a:pt x="426" y="4624"/>
                      <a:pt x="473" y="4532"/>
                      <a:pt x="525" y="4439"/>
                    </a:cubicBezTo>
                    <a:cubicBezTo>
                      <a:pt x="549" y="4378"/>
                      <a:pt x="499" y="4328"/>
                      <a:pt x="448" y="4328"/>
                    </a:cubicBezTo>
                    <a:close/>
                    <a:moveTo>
                      <a:pt x="3306" y="4490"/>
                    </a:moveTo>
                    <a:cubicBezTo>
                      <a:pt x="3244" y="4490"/>
                      <a:pt x="3189" y="4569"/>
                      <a:pt x="3246" y="4627"/>
                    </a:cubicBezTo>
                    <a:cubicBezTo>
                      <a:pt x="3350" y="4738"/>
                      <a:pt x="3455" y="4803"/>
                      <a:pt x="3557" y="4825"/>
                    </a:cubicBezTo>
                    <a:lnTo>
                      <a:pt x="3572" y="4825"/>
                    </a:lnTo>
                    <a:cubicBezTo>
                      <a:pt x="3574" y="4825"/>
                      <a:pt x="3575" y="4825"/>
                      <a:pt x="3576" y="4825"/>
                    </a:cubicBezTo>
                    <a:cubicBezTo>
                      <a:pt x="3671" y="4825"/>
                      <a:pt x="3686" y="4683"/>
                      <a:pt x="3588" y="4664"/>
                    </a:cubicBezTo>
                    <a:cubicBezTo>
                      <a:pt x="3517" y="4652"/>
                      <a:pt x="3440" y="4600"/>
                      <a:pt x="3363" y="4516"/>
                    </a:cubicBezTo>
                    <a:cubicBezTo>
                      <a:pt x="3345" y="4498"/>
                      <a:pt x="3325" y="4490"/>
                      <a:pt x="3306" y="4490"/>
                    </a:cubicBezTo>
                    <a:close/>
                    <a:moveTo>
                      <a:pt x="203" y="4930"/>
                    </a:moveTo>
                    <a:cubicBezTo>
                      <a:pt x="174" y="4930"/>
                      <a:pt x="145" y="4945"/>
                      <a:pt x="130" y="4979"/>
                    </a:cubicBezTo>
                    <a:cubicBezTo>
                      <a:pt x="100" y="5084"/>
                      <a:pt x="75" y="5192"/>
                      <a:pt x="56" y="5303"/>
                    </a:cubicBezTo>
                    <a:cubicBezTo>
                      <a:pt x="50" y="5346"/>
                      <a:pt x="78" y="5386"/>
                      <a:pt x="121" y="5395"/>
                    </a:cubicBezTo>
                    <a:lnTo>
                      <a:pt x="137" y="5395"/>
                    </a:lnTo>
                    <a:cubicBezTo>
                      <a:pt x="174" y="5395"/>
                      <a:pt x="208" y="5368"/>
                      <a:pt x="214" y="5331"/>
                    </a:cubicBezTo>
                    <a:cubicBezTo>
                      <a:pt x="232" y="5226"/>
                      <a:pt x="257" y="5124"/>
                      <a:pt x="285" y="5022"/>
                    </a:cubicBezTo>
                    <a:cubicBezTo>
                      <a:pt x="292" y="4966"/>
                      <a:pt x="247" y="4930"/>
                      <a:pt x="203" y="4930"/>
                    </a:cubicBezTo>
                    <a:close/>
                    <a:moveTo>
                      <a:pt x="97" y="5556"/>
                    </a:moveTo>
                    <a:cubicBezTo>
                      <a:pt x="56" y="5556"/>
                      <a:pt x="19" y="5586"/>
                      <a:pt x="16" y="5630"/>
                    </a:cubicBezTo>
                    <a:cubicBezTo>
                      <a:pt x="7" y="5735"/>
                      <a:pt x="1" y="5846"/>
                      <a:pt x="1" y="5960"/>
                    </a:cubicBezTo>
                    <a:cubicBezTo>
                      <a:pt x="1" y="6003"/>
                      <a:pt x="38" y="6040"/>
                      <a:pt x="84" y="6040"/>
                    </a:cubicBezTo>
                    <a:cubicBezTo>
                      <a:pt x="127" y="6040"/>
                      <a:pt x="164" y="6003"/>
                      <a:pt x="164" y="5960"/>
                    </a:cubicBezTo>
                    <a:cubicBezTo>
                      <a:pt x="164" y="5852"/>
                      <a:pt x="167" y="5744"/>
                      <a:pt x="177" y="5642"/>
                    </a:cubicBezTo>
                    <a:cubicBezTo>
                      <a:pt x="180" y="5596"/>
                      <a:pt x="146" y="5559"/>
                      <a:pt x="103" y="5556"/>
                    </a:cubicBezTo>
                    <a:cubicBezTo>
                      <a:pt x="101" y="5556"/>
                      <a:pt x="99" y="5556"/>
                      <a:pt x="97" y="5556"/>
                    </a:cubicBezTo>
                    <a:close/>
                    <a:moveTo>
                      <a:pt x="96" y="6200"/>
                    </a:moveTo>
                    <a:cubicBezTo>
                      <a:pt x="94" y="6200"/>
                      <a:pt x="92" y="6200"/>
                      <a:pt x="90" y="6200"/>
                    </a:cubicBezTo>
                    <a:cubicBezTo>
                      <a:pt x="44" y="6203"/>
                      <a:pt x="10" y="6244"/>
                      <a:pt x="13" y="6287"/>
                    </a:cubicBezTo>
                    <a:cubicBezTo>
                      <a:pt x="22" y="6398"/>
                      <a:pt x="35" y="6509"/>
                      <a:pt x="47" y="6614"/>
                    </a:cubicBezTo>
                    <a:cubicBezTo>
                      <a:pt x="53" y="6654"/>
                      <a:pt x="87" y="6685"/>
                      <a:pt x="127" y="6685"/>
                    </a:cubicBezTo>
                    <a:lnTo>
                      <a:pt x="140" y="6685"/>
                    </a:lnTo>
                    <a:cubicBezTo>
                      <a:pt x="183" y="6678"/>
                      <a:pt x="214" y="6635"/>
                      <a:pt x="208" y="6592"/>
                    </a:cubicBezTo>
                    <a:cubicBezTo>
                      <a:pt x="195" y="6490"/>
                      <a:pt x="183" y="6382"/>
                      <a:pt x="177" y="6277"/>
                    </a:cubicBezTo>
                    <a:cubicBezTo>
                      <a:pt x="174" y="6233"/>
                      <a:pt x="137" y="6200"/>
                      <a:pt x="96" y="6200"/>
                    </a:cubicBezTo>
                    <a:close/>
                    <a:moveTo>
                      <a:pt x="184" y="6844"/>
                    </a:moveTo>
                    <a:cubicBezTo>
                      <a:pt x="138" y="6844"/>
                      <a:pt x="92" y="6879"/>
                      <a:pt x="103" y="6938"/>
                    </a:cubicBezTo>
                    <a:cubicBezTo>
                      <a:pt x="124" y="7049"/>
                      <a:pt x="149" y="7156"/>
                      <a:pt x="174" y="7258"/>
                    </a:cubicBezTo>
                    <a:cubicBezTo>
                      <a:pt x="183" y="7295"/>
                      <a:pt x="214" y="7320"/>
                      <a:pt x="251" y="7320"/>
                    </a:cubicBezTo>
                    <a:cubicBezTo>
                      <a:pt x="260" y="7320"/>
                      <a:pt x="266" y="7320"/>
                      <a:pt x="272" y="7317"/>
                    </a:cubicBezTo>
                    <a:cubicBezTo>
                      <a:pt x="315" y="7308"/>
                      <a:pt x="343" y="7261"/>
                      <a:pt x="331" y="7218"/>
                    </a:cubicBezTo>
                    <a:cubicBezTo>
                      <a:pt x="306" y="7119"/>
                      <a:pt x="285" y="7015"/>
                      <a:pt x="263" y="6907"/>
                    </a:cubicBezTo>
                    <a:cubicBezTo>
                      <a:pt x="253" y="6863"/>
                      <a:pt x="219" y="6844"/>
                      <a:pt x="184" y="6844"/>
                    </a:cubicBezTo>
                    <a:close/>
                    <a:moveTo>
                      <a:pt x="341" y="7477"/>
                    </a:moveTo>
                    <a:cubicBezTo>
                      <a:pt x="295" y="7477"/>
                      <a:pt x="249" y="7514"/>
                      <a:pt x="260" y="7573"/>
                    </a:cubicBezTo>
                    <a:cubicBezTo>
                      <a:pt x="297" y="7693"/>
                      <a:pt x="331" y="7795"/>
                      <a:pt x="365" y="7884"/>
                    </a:cubicBezTo>
                    <a:cubicBezTo>
                      <a:pt x="374" y="7918"/>
                      <a:pt x="405" y="7940"/>
                      <a:pt x="442" y="7940"/>
                    </a:cubicBezTo>
                    <a:cubicBezTo>
                      <a:pt x="451" y="7940"/>
                      <a:pt x="457" y="7937"/>
                      <a:pt x="467" y="7934"/>
                    </a:cubicBezTo>
                    <a:cubicBezTo>
                      <a:pt x="510" y="7918"/>
                      <a:pt x="531" y="7872"/>
                      <a:pt x="516" y="7832"/>
                    </a:cubicBezTo>
                    <a:cubicBezTo>
                      <a:pt x="485" y="7742"/>
                      <a:pt x="448" y="7644"/>
                      <a:pt x="414" y="7527"/>
                    </a:cubicBezTo>
                    <a:cubicBezTo>
                      <a:pt x="400" y="7492"/>
                      <a:pt x="371" y="7477"/>
                      <a:pt x="341" y="7477"/>
                    </a:cubicBezTo>
                    <a:close/>
                    <a:moveTo>
                      <a:pt x="564" y="8082"/>
                    </a:moveTo>
                    <a:cubicBezTo>
                      <a:pt x="513" y="8082"/>
                      <a:pt x="463" y="8130"/>
                      <a:pt x="485" y="8193"/>
                    </a:cubicBezTo>
                    <a:cubicBezTo>
                      <a:pt x="507" y="8239"/>
                      <a:pt x="510" y="8242"/>
                      <a:pt x="519" y="8254"/>
                    </a:cubicBezTo>
                    <a:cubicBezTo>
                      <a:pt x="534" y="8270"/>
                      <a:pt x="556" y="8279"/>
                      <a:pt x="578" y="8279"/>
                    </a:cubicBezTo>
                    <a:lnTo>
                      <a:pt x="578" y="8276"/>
                    </a:lnTo>
                    <a:cubicBezTo>
                      <a:pt x="636" y="8276"/>
                      <a:pt x="673" y="8214"/>
                      <a:pt x="649" y="8162"/>
                    </a:cubicBezTo>
                    <a:lnTo>
                      <a:pt x="633" y="8128"/>
                    </a:lnTo>
                    <a:cubicBezTo>
                      <a:pt x="617" y="8096"/>
                      <a:pt x="590" y="8082"/>
                      <a:pt x="564" y="8082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6" name="Google Shape;2336;p23"/>
              <p:cNvSpPr/>
              <p:nvPr/>
            </p:nvSpPr>
            <p:spPr>
              <a:xfrm>
                <a:off x="8894833" y="4609275"/>
                <a:ext cx="102663" cy="102663"/>
              </a:xfrm>
              <a:custGeom>
                <a:avLst/>
                <a:gdLst/>
                <a:ahLst/>
                <a:cxnLst/>
                <a:rect l="l" t="t" r="r" b="b"/>
                <a:pathLst>
                  <a:path w="1614" h="1614" extrusionOk="0">
                    <a:moveTo>
                      <a:pt x="867" y="0"/>
                    </a:moveTo>
                    <a:cubicBezTo>
                      <a:pt x="821" y="0"/>
                      <a:pt x="781" y="40"/>
                      <a:pt x="781" y="87"/>
                    </a:cubicBezTo>
                    <a:lnTo>
                      <a:pt x="778" y="577"/>
                    </a:lnTo>
                    <a:lnTo>
                      <a:pt x="485" y="268"/>
                    </a:lnTo>
                    <a:cubicBezTo>
                      <a:pt x="473" y="251"/>
                      <a:pt x="456" y="243"/>
                      <a:pt x="438" y="243"/>
                    </a:cubicBezTo>
                    <a:cubicBezTo>
                      <a:pt x="376" y="243"/>
                      <a:pt x="301" y="335"/>
                      <a:pt x="362" y="383"/>
                    </a:cubicBezTo>
                    <a:lnTo>
                      <a:pt x="661" y="703"/>
                    </a:lnTo>
                    <a:lnTo>
                      <a:pt x="115" y="706"/>
                    </a:lnTo>
                    <a:cubicBezTo>
                      <a:pt x="1" y="706"/>
                      <a:pt x="1" y="879"/>
                      <a:pt x="115" y="879"/>
                    </a:cubicBezTo>
                    <a:lnTo>
                      <a:pt x="614" y="873"/>
                    </a:lnTo>
                    <a:lnTo>
                      <a:pt x="226" y="1144"/>
                    </a:lnTo>
                    <a:cubicBezTo>
                      <a:pt x="161" y="1191"/>
                      <a:pt x="195" y="1296"/>
                      <a:pt x="275" y="1299"/>
                    </a:cubicBezTo>
                    <a:cubicBezTo>
                      <a:pt x="294" y="1299"/>
                      <a:pt x="309" y="1292"/>
                      <a:pt x="325" y="1283"/>
                    </a:cubicBezTo>
                    <a:lnTo>
                      <a:pt x="775" y="969"/>
                    </a:lnTo>
                    <a:lnTo>
                      <a:pt x="775" y="969"/>
                    </a:lnTo>
                    <a:lnTo>
                      <a:pt x="772" y="1527"/>
                    </a:lnTo>
                    <a:cubicBezTo>
                      <a:pt x="772" y="1573"/>
                      <a:pt x="809" y="1613"/>
                      <a:pt x="855" y="1613"/>
                    </a:cubicBezTo>
                    <a:cubicBezTo>
                      <a:pt x="904" y="1613"/>
                      <a:pt x="941" y="1573"/>
                      <a:pt x="941" y="1527"/>
                    </a:cubicBezTo>
                    <a:lnTo>
                      <a:pt x="944" y="1003"/>
                    </a:lnTo>
                    <a:lnTo>
                      <a:pt x="1259" y="1333"/>
                    </a:lnTo>
                    <a:cubicBezTo>
                      <a:pt x="1275" y="1350"/>
                      <a:pt x="1297" y="1358"/>
                      <a:pt x="1320" y="1358"/>
                    </a:cubicBezTo>
                    <a:cubicBezTo>
                      <a:pt x="1341" y="1358"/>
                      <a:pt x="1363" y="1351"/>
                      <a:pt x="1379" y="1336"/>
                    </a:cubicBezTo>
                    <a:cubicBezTo>
                      <a:pt x="1413" y="1302"/>
                      <a:pt x="1416" y="1249"/>
                      <a:pt x="1382" y="1212"/>
                    </a:cubicBezTo>
                    <a:lnTo>
                      <a:pt x="1055" y="867"/>
                    </a:lnTo>
                    <a:lnTo>
                      <a:pt x="1500" y="864"/>
                    </a:lnTo>
                    <a:cubicBezTo>
                      <a:pt x="1614" y="864"/>
                      <a:pt x="1614" y="691"/>
                      <a:pt x="1500" y="691"/>
                    </a:cubicBezTo>
                    <a:lnTo>
                      <a:pt x="1500" y="694"/>
                    </a:lnTo>
                    <a:lnTo>
                      <a:pt x="1170" y="697"/>
                    </a:lnTo>
                    <a:lnTo>
                      <a:pt x="1515" y="454"/>
                    </a:lnTo>
                    <a:cubicBezTo>
                      <a:pt x="1586" y="400"/>
                      <a:pt x="1536" y="300"/>
                      <a:pt x="1465" y="300"/>
                    </a:cubicBezTo>
                    <a:cubicBezTo>
                      <a:pt x="1451" y="300"/>
                      <a:pt x="1435" y="305"/>
                      <a:pt x="1419" y="315"/>
                    </a:cubicBezTo>
                    <a:lnTo>
                      <a:pt x="948" y="642"/>
                    </a:lnTo>
                    <a:lnTo>
                      <a:pt x="954" y="87"/>
                    </a:lnTo>
                    <a:cubicBezTo>
                      <a:pt x="954" y="40"/>
                      <a:pt x="914" y="3"/>
                      <a:pt x="86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7" name="Google Shape;2337;p23"/>
              <p:cNvSpPr/>
              <p:nvPr/>
            </p:nvSpPr>
            <p:spPr>
              <a:xfrm>
                <a:off x="8525457" y="4576640"/>
                <a:ext cx="173330" cy="167924"/>
              </a:xfrm>
              <a:custGeom>
                <a:avLst/>
                <a:gdLst/>
                <a:ahLst/>
                <a:cxnLst/>
                <a:rect l="l" t="t" r="r" b="b"/>
                <a:pathLst>
                  <a:path w="2725" h="2640" extrusionOk="0">
                    <a:moveTo>
                      <a:pt x="889" y="243"/>
                    </a:moveTo>
                    <a:cubicBezTo>
                      <a:pt x="988" y="326"/>
                      <a:pt x="1151" y="474"/>
                      <a:pt x="1370" y="681"/>
                    </a:cubicBezTo>
                    <a:cubicBezTo>
                      <a:pt x="1244" y="739"/>
                      <a:pt x="1108" y="807"/>
                      <a:pt x="960" y="884"/>
                    </a:cubicBezTo>
                    <a:cubicBezTo>
                      <a:pt x="914" y="557"/>
                      <a:pt x="895" y="358"/>
                      <a:pt x="889" y="243"/>
                    </a:cubicBezTo>
                    <a:close/>
                    <a:moveTo>
                      <a:pt x="2227" y="520"/>
                    </a:moveTo>
                    <a:lnTo>
                      <a:pt x="2227" y="520"/>
                    </a:lnTo>
                    <a:cubicBezTo>
                      <a:pt x="2172" y="708"/>
                      <a:pt x="2101" y="890"/>
                      <a:pt x="2018" y="1066"/>
                    </a:cubicBezTo>
                    <a:cubicBezTo>
                      <a:pt x="1904" y="955"/>
                      <a:pt x="1786" y="841"/>
                      <a:pt x="1672" y="730"/>
                    </a:cubicBezTo>
                    <a:cubicBezTo>
                      <a:pt x="1996" y="585"/>
                      <a:pt x="2150" y="536"/>
                      <a:pt x="2227" y="520"/>
                    </a:cubicBezTo>
                    <a:close/>
                    <a:moveTo>
                      <a:pt x="827" y="1143"/>
                    </a:moveTo>
                    <a:cubicBezTo>
                      <a:pt x="849" y="1298"/>
                      <a:pt x="877" y="1455"/>
                      <a:pt x="904" y="1609"/>
                    </a:cubicBezTo>
                    <a:cubicBezTo>
                      <a:pt x="497" y="1544"/>
                      <a:pt x="318" y="1489"/>
                      <a:pt x="241" y="1455"/>
                    </a:cubicBezTo>
                    <a:cubicBezTo>
                      <a:pt x="358" y="1390"/>
                      <a:pt x="577" y="1273"/>
                      <a:pt x="827" y="1143"/>
                    </a:cubicBezTo>
                    <a:close/>
                    <a:moveTo>
                      <a:pt x="1506" y="810"/>
                    </a:moveTo>
                    <a:cubicBezTo>
                      <a:pt x="1651" y="946"/>
                      <a:pt x="1802" y="1094"/>
                      <a:pt x="1941" y="1233"/>
                    </a:cubicBezTo>
                    <a:cubicBezTo>
                      <a:pt x="1867" y="1396"/>
                      <a:pt x="1786" y="1557"/>
                      <a:pt x="1706" y="1711"/>
                    </a:cubicBezTo>
                    <a:cubicBezTo>
                      <a:pt x="1478" y="1689"/>
                      <a:pt x="1268" y="1661"/>
                      <a:pt x="1086" y="1637"/>
                    </a:cubicBezTo>
                    <a:lnTo>
                      <a:pt x="1083" y="1637"/>
                    </a:lnTo>
                    <a:cubicBezTo>
                      <a:pt x="1049" y="1449"/>
                      <a:pt x="1015" y="1251"/>
                      <a:pt x="988" y="1063"/>
                    </a:cubicBezTo>
                    <a:cubicBezTo>
                      <a:pt x="1179" y="968"/>
                      <a:pt x="1352" y="881"/>
                      <a:pt x="1506" y="810"/>
                    </a:cubicBezTo>
                    <a:close/>
                    <a:moveTo>
                      <a:pt x="2070" y="1362"/>
                    </a:moveTo>
                    <a:cubicBezTo>
                      <a:pt x="2280" y="1578"/>
                      <a:pt x="2394" y="1708"/>
                      <a:pt x="2453" y="1779"/>
                    </a:cubicBezTo>
                    <a:cubicBezTo>
                      <a:pt x="2314" y="1769"/>
                      <a:pt x="2110" y="1751"/>
                      <a:pt x="1888" y="1729"/>
                    </a:cubicBezTo>
                    <a:cubicBezTo>
                      <a:pt x="1950" y="1612"/>
                      <a:pt x="2012" y="1486"/>
                      <a:pt x="2070" y="1362"/>
                    </a:cubicBezTo>
                    <a:close/>
                    <a:moveTo>
                      <a:pt x="1117" y="1816"/>
                    </a:moveTo>
                    <a:lnTo>
                      <a:pt x="1117" y="1816"/>
                    </a:lnTo>
                    <a:cubicBezTo>
                      <a:pt x="1268" y="1834"/>
                      <a:pt x="1438" y="1856"/>
                      <a:pt x="1620" y="1874"/>
                    </a:cubicBezTo>
                    <a:cubicBezTo>
                      <a:pt x="1438" y="2207"/>
                      <a:pt x="1321" y="2371"/>
                      <a:pt x="1259" y="2436"/>
                    </a:cubicBezTo>
                    <a:cubicBezTo>
                      <a:pt x="1231" y="2340"/>
                      <a:pt x="1182" y="2143"/>
                      <a:pt x="1117" y="1816"/>
                    </a:cubicBezTo>
                    <a:close/>
                    <a:moveTo>
                      <a:pt x="826" y="0"/>
                    </a:moveTo>
                    <a:cubicBezTo>
                      <a:pt x="798" y="0"/>
                      <a:pt x="770" y="10"/>
                      <a:pt x="750" y="30"/>
                    </a:cubicBezTo>
                    <a:cubicBezTo>
                      <a:pt x="719" y="67"/>
                      <a:pt x="673" y="119"/>
                      <a:pt x="799" y="968"/>
                    </a:cubicBezTo>
                    <a:cubicBezTo>
                      <a:pt x="395" y="1174"/>
                      <a:pt x="65" y="1356"/>
                      <a:pt x="62" y="1356"/>
                    </a:cubicBezTo>
                    <a:cubicBezTo>
                      <a:pt x="38" y="1372"/>
                      <a:pt x="22" y="1393"/>
                      <a:pt x="19" y="1421"/>
                    </a:cubicBezTo>
                    <a:cubicBezTo>
                      <a:pt x="1" y="1557"/>
                      <a:pt x="149" y="1668"/>
                      <a:pt x="938" y="1788"/>
                    </a:cubicBezTo>
                    <a:cubicBezTo>
                      <a:pt x="988" y="2059"/>
                      <a:pt x="1071" y="2466"/>
                      <a:pt x="1129" y="2574"/>
                    </a:cubicBezTo>
                    <a:cubicBezTo>
                      <a:pt x="1148" y="2615"/>
                      <a:pt x="1188" y="2639"/>
                      <a:pt x="1234" y="2639"/>
                    </a:cubicBezTo>
                    <a:cubicBezTo>
                      <a:pt x="1290" y="2639"/>
                      <a:pt x="1404" y="2639"/>
                      <a:pt x="1802" y="1893"/>
                    </a:cubicBezTo>
                    <a:cubicBezTo>
                      <a:pt x="2144" y="1930"/>
                      <a:pt x="2453" y="1951"/>
                      <a:pt x="2573" y="1961"/>
                    </a:cubicBezTo>
                    <a:cubicBezTo>
                      <a:pt x="2616" y="1961"/>
                      <a:pt x="2656" y="1939"/>
                      <a:pt x="2675" y="1902"/>
                    </a:cubicBezTo>
                    <a:cubicBezTo>
                      <a:pt x="2702" y="1837"/>
                      <a:pt x="2724" y="1785"/>
                      <a:pt x="2144" y="1199"/>
                    </a:cubicBezTo>
                    <a:cubicBezTo>
                      <a:pt x="2274" y="912"/>
                      <a:pt x="2416" y="573"/>
                      <a:pt x="2406" y="459"/>
                    </a:cubicBezTo>
                    <a:cubicBezTo>
                      <a:pt x="2403" y="406"/>
                      <a:pt x="2363" y="344"/>
                      <a:pt x="2264" y="344"/>
                    </a:cubicBezTo>
                    <a:cubicBezTo>
                      <a:pt x="2194" y="344"/>
                      <a:pt x="2039" y="372"/>
                      <a:pt x="1537" y="604"/>
                    </a:cubicBezTo>
                    <a:cubicBezTo>
                      <a:pt x="1305" y="385"/>
                      <a:pt x="941" y="48"/>
                      <a:pt x="870" y="8"/>
                    </a:cubicBezTo>
                    <a:cubicBezTo>
                      <a:pt x="856" y="3"/>
                      <a:pt x="841" y="0"/>
                      <a:pt x="82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8" name="Google Shape;2338;p23"/>
              <p:cNvSpPr/>
              <p:nvPr/>
            </p:nvSpPr>
            <p:spPr>
              <a:xfrm>
                <a:off x="8414295" y="4897906"/>
                <a:ext cx="122063" cy="122635"/>
              </a:xfrm>
              <a:custGeom>
                <a:avLst/>
                <a:gdLst/>
                <a:ahLst/>
                <a:cxnLst/>
                <a:rect l="l" t="t" r="r" b="b"/>
                <a:pathLst>
                  <a:path w="1919" h="1928" extrusionOk="0">
                    <a:moveTo>
                      <a:pt x="1024" y="247"/>
                    </a:moveTo>
                    <a:cubicBezTo>
                      <a:pt x="1049" y="330"/>
                      <a:pt x="1076" y="438"/>
                      <a:pt x="1095" y="512"/>
                    </a:cubicBezTo>
                    <a:cubicBezTo>
                      <a:pt x="1141" y="700"/>
                      <a:pt x="1150" y="747"/>
                      <a:pt x="1175" y="777"/>
                    </a:cubicBezTo>
                    <a:cubicBezTo>
                      <a:pt x="1200" y="811"/>
                      <a:pt x="1237" y="827"/>
                      <a:pt x="1425" y="895"/>
                    </a:cubicBezTo>
                    <a:cubicBezTo>
                      <a:pt x="1490" y="919"/>
                      <a:pt x="1595" y="953"/>
                      <a:pt x="1669" y="987"/>
                    </a:cubicBezTo>
                    <a:cubicBezTo>
                      <a:pt x="1561" y="1033"/>
                      <a:pt x="1391" y="1098"/>
                      <a:pt x="1237" y="1154"/>
                    </a:cubicBezTo>
                    <a:cubicBezTo>
                      <a:pt x="1212" y="1160"/>
                      <a:pt x="1194" y="1178"/>
                      <a:pt x="1184" y="1200"/>
                    </a:cubicBezTo>
                    <a:cubicBezTo>
                      <a:pt x="1110" y="1376"/>
                      <a:pt x="1015" y="1573"/>
                      <a:pt x="953" y="1687"/>
                    </a:cubicBezTo>
                    <a:cubicBezTo>
                      <a:pt x="910" y="1567"/>
                      <a:pt x="848" y="1354"/>
                      <a:pt x="802" y="1169"/>
                    </a:cubicBezTo>
                    <a:cubicBezTo>
                      <a:pt x="796" y="1135"/>
                      <a:pt x="768" y="1111"/>
                      <a:pt x="737" y="1104"/>
                    </a:cubicBezTo>
                    <a:cubicBezTo>
                      <a:pt x="558" y="1074"/>
                      <a:pt x="352" y="1024"/>
                      <a:pt x="241" y="993"/>
                    </a:cubicBezTo>
                    <a:cubicBezTo>
                      <a:pt x="416" y="901"/>
                      <a:pt x="595" y="818"/>
                      <a:pt x="780" y="747"/>
                    </a:cubicBezTo>
                    <a:cubicBezTo>
                      <a:pt x="805" y="737"/>
                      <a:pt x="820" y="719"/>
                      <a:pt x="830" y="697"/>
                    </a:cubicBezTo>
                    <a:cubicBezTo>
                      <a:pt x="888" y="543"/>
                      <a:pt x="953" y="392"/>
                      <a:pt x="1024" y="247"/>
                    </a:cubicBezTo>
                    <a:close/>
                    <a:moveTo>
                      <a:pt x="1046" y="0"/>
                    </a:moveTo>
                    <a:cubicBezTo>
                      <a:pt x="990" y="0"/>
                      <a:pt x="913" y="0"/>
                      <a:pt x="682" y="602"/>
                    </a:cubicBezTo>
                    <a:cubicBezTo>
                      <a:pt x="40" y="861"/>
                      <a:pt x="15" y="944"/>
                      <a:pt x="6" y="981"/>
                    </a:cubicBezTo>
                    <a:cubicBezTo>
                      <a:pt x="0" y="1012"/>
                      <a:pt x="6" y="1043"/>
                      <a:pt x="22" y="1067"/>
                    </a:cubicBezTo>
                    <a:cubicBezTo>
                      <a:pt x="40" y="1092"/>
                      <a:pt x="86" y="1157"/>
                      <a:pt x="651" y="1265"/>
                    </a:cubicBezTo>
                    <a:cubicBezTo>
                      <a:pt x="817" y="1928"/>
                      <a:pt x="876" y="1928"/>
                      <a:pt x="941" y="1928"/>
                    </a:cubicBezTo>
                    <a:lnTo>
                      <a:pt x="944" y="1928"/>
                    </a:lnTo>
                    <a:cubicBezTo>
                      <a:pt x="996" y="1925"/>
                      <a:pt x="1055" y="1922"/>
                      <a:pt x="1326" y="1302"/>
                    </a:cubicBezTo>
                    <a:cubicBezTo>
                      <a:pt x="1496" y="1243"/>
                      <a:pt x="1817" y="1123"/>
                      <a:pt x="1881" y="1064"/>
                    </a:cubicBezTo>
                    <a:cubicBezTo>
                      <a:pt x="1906" y="1040"/>
                      <a:pt x="1918" y="1006"/>
                      <a:pt x="1915" y="972"/>
                    </a:cubicBezTo>
                    <a:cubicBezTo>
                      <a:pt x="1900" y="892"/>
                      <a:pt x="1814" y="851"/>
                      <a:pt x="1484" y="734"/>
                    </a:cubicBezTo>
                    <a:cubicBezTo>
                      <a:pt x="1422" y="710"/>
                      <a:pt x="1345" y="685"/>
                      <a:pt x="1314" y="669"/>
                    </a:cubicBezTo>
                    <a:cubicBezTo>
                      <a:pt x="1299" y="629"/>
                      <a:pt x="1280" y="543"/>
                      <a:pt x="1261" y="472"/>
                    </a:cubicBezTo>
                    <a:cubicBezTo>
                      <a:pt x="1203" y="241"/>
                      <a:pt x="1166" y="96"/>
                      <a:pt x="1126" y="40"/>
                    </a:cubicBezTo>
                    <a:cubicBezTo>
                      <a:pt x="1104" y="16"/>
                      <a:pt x="1076" y="0"/>
                      <a:pt x="104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339" name="Google Shape;2339;p23"/>
              <p:cNvGrpSpPr/>
              <p:nvPr/>
            </p:nvGrpSpPr>
            <p:grpSpPr>
              <a:xfrm>
                <a:off x="7936358" y="4836871"/>
                <a:ext cx="405379" cy="244724"/>
                <a:chOff x="8838794" y="3786045"/>
                <a:chExt cx="326497" cy="197120"/>
              </a:xfrm>
            </p:grpSpPr>
            <p:sp>
              <p:nvSpPr>
                <p:cNvPr id="2340" name="Google Shape;2340;p23"/>
                <p:cNvSpPr/>
                <p:nvPr/>
              </p:nvSpPr>
              <p:spPr>
                <a:xfrm>
                  <a:off x="8838794" y="3786045"/>
                  <a:ext cx="326497" cy="1971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33" h="3099" extrusionOk="0">
                      <a:moveTo>
                        <a:pt x="1910" y="1"/>
                      </a:moveTo>
                      <a:cubicBezTo>
                        <a:pt x="954" y="1"/>
                        <a:pt x="0" y="927"/>
                        <a:pt x="0" y="927"/>
                      </a:cubicBezTo>
                      <a:cubicBezTo>
                        <a:pt x="0" y="927"/>
                        <a:pt x="484" y="2118"/>
                        <a:pt x="1515" y="2537"/>
                      </a:cubicBezTo>
                      <a:cubicBezTo>
                        <a:pt x="1669" y="2600"/>
                        <a:pt x="1827" y="2627"/>
                        <a:pt x="1985" y="2627"/>
                      </a:cubicBezTo>
                      <a:cubicBezTo>
                        <a:pt x="2875" y="2627"/>
                        <a:pt x="3735" y="1769"/>
                        <a:pt x="3735" y="1769"/>
                      </a:cubicBezTo>
                      <a:cubicBezTo>
                        <a:pt x="3735" y="1769"/>
                        <a:pt x="3920" y="2997"/>
                        <a:pt x="4821" y="3099"/>
                      </a:cubicBezTo>
                      <a:cubicBezTo>
                        <a:pt x="4821" y="3099"/>
                        <a:pt x="4867" y="1779"/>
                        <a:pt x="4263" y="1581"/>
                      </a:cubicBezTo>
                      <a:cubicBezTo>
                        <a:pt x="4263" y="1581"/>
                        <a:pt x="4883" y="1412"/>
                        <a:pt x="5132" y="252"/>
                      </a:cubicBezTo>
                      <a:cubicBezTo>
                        <a:pt x="5132" y="252"/>
                        <a:pt x="5075" y="235"/>
                        <a:pt x="4980" y="235"/>
                      </a:cubicBezTo>
                      <a:cubicBezTo>
                        <a:pt x="4722" y="235"/>
                        <a:pt x="4186" y="362"/>
                        <a:pt x="3769" y="1307"/>
                      </a:cubicBezTo>
                      <a:cubicBezTo>
                        <a:pt x="3769" y="1307"/>
                        <a:pt x="3526" y="576"/>
                        <a:pt x="2428" y="104"/>
                      </a:cubicBezTo>
                      <a:cubicBezTo>
                        <a:pt x="2259" y="31"/>
                        <a:pt x="2085" y="1"/>
                        <a:pt x="1910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41" name="Google Shape;2341;p23"/>
                <p:cNvSpPr/>
                <p:nvPr/>
              </p:nvSpPr>
              <p:spPr>
                <a:xfrm>
                  <a:off x="8936049" y="3802329"/>
                  <a:ext cx="54257" cy="1196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3" h="1881" extrusionOk="0">
                      <a:moveTo>
                        <a:pt x="122" y="0"/>
                      </a:moveTo>
                      <a:cubicBezTo>
                        <a:pt x="60" y="0"/>
                        <a:pt x="0" y="74"/>
                        <a:pt x="53" y="141"/>
                      </a:cubicBezTo>
                      <a:cubicBezTo>
                        <a:pt x="57" y="150"/>
                        <a:pt x="646" y="949"/>
                        <a:pt x="131" y="1751"/>
                      </a:cubicBezTo>
                      <a:cubicBezTo>
                        <a:pt x="106" y="1788"/>
                        <a:pt x="118" y="1843"/>
                        <a:pt x="155" y="1868"/>
                      </a:cubicBezTo>
                      <a:cubicBezTo>
                        <a:pt x="171" y="1877"/>
                        <a:pt x="186" y="1881"/>
                        <a:pt x="202" y="1881"/>
                      </a:cubicBezTo>
                      <a:cubicBezTo>
                        <a:pt x="232" y="1881"/>
                        <a:pt x="260" y="1868"/>
                        <a:pt x="276" y="1840"/>
                      </a:cubicBezTo>
                      <a:cubicBezTo>
                        <a:pt x="852" y="943"/>
                        <a:pt x="198" y="48"/>
                        <a:pt x="189" y="39"/>
                      </a:cubicBezTo>
                      <a:cubicBezTo>
                        <a:pt x="171" y="11"/>
                        <a:pt x="146" y="0"/>
                        <a:pt x="122" y="0"/>
                      </a:cubicBezTo>
                      <a:close/>
                    </a:path>
                  </a:pathLst>
                </a:custGeom>
                <a:solidFill>
                  <a:srgbClr val="261D2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42" name="Google Shape;2342;p23"/>
                <p:cNvSpPr/>
                <p:nvPr/>
              </p:nvSpPr>
              <p:spPr>
                <a:xfrm>
                  <a:off x="8884018" y="3819757"/>
                  <a:ext cx="39627" cy="396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" h="623" extrusionOk="0">
                      <a:moveTo>
                        <a:pt x="97" y="0"/>
                      </a:moveTo>
                      <a:cubicBezTo>
                        <a:pt x="49" y="0"/>
                        <a:pt x="1" y="36"/>
                        <a:pt x="11" y="98"/>
                      </a:cubicBezTo>
                      <a:cubicBezTo>
                        <a:pt x="20" y="169"/>
                        <a:pt x="88" y="530"/>
                        <a:pt x="270" y="610"/>
                      </a:cubicBezTo>
                      <a:cubicBezTo>
                        <a:pt x="289" y="616"/>
                        <a:pt x="310" y="623"/>
                        <a:pt x="332" y="623"/>
                      </a:cubicBezTo>
                      <a:cubicBezTo>
                        <a:pt x="356" y="623"/>
                        <a:pt x="381" y="616"/>
                        <a:pt x="406" y="604"/>
                      </a:cubicBezTo>
                      <a:cubicBezTo>
                        <a:pt x="538" y="530"/>
                        <a:pt x="600" y="231"/>
                        <a:pt x="615" y="141"/>
                      </a:cubicBezTo>
                      <a:cubicBezTo>
                        <a:pt x="622" y="80"/>
                        <a:pt x="575" y="45"/>
                        <a:pt x="528" y="45"/>
                      </a:cubicBezTo>
                      <a:cubicBezTo>
                        <a:pt x="492" y="45"/>
                        <a:pt x="456" y="65"/>
                        <a:pt x="446" y="111"/>
                      </a:cubicBezTo>
                      <a:cubicBezTo>
                        <a:pt x="421" y="268"/>
                        <a:pt x="359" y="431"/>
                        <a:pt x="338" y="453"/>
                      </a:cubicBezTo>
                      <a:cubicBezTo>
                        <a:pt x="276" y="425"/>
                        <a:pt x="205" y="234"/>
                        <a:pt x="181" y="74"/>
                      </a:cubicBezTo>
                      <a:cubicBezTo>
                        <a:pt x="172" y="23"/>
                        <a:pt x="135" y="0"/>
                        <a:pt x="97" y="0"/>
                      </a:cubicBezTo>
                      <a:close/>
                    </a:path>
                  </a:pathLst>
                </a:custGeom>
                <a:solidFill>
                  <a:srgbClr val="261D2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43" name="Google Shape;2343;p23"/>
                <p:cNvSpPr/>
                <p:nvPr/>
              </p:nvSpPr>
              <p:spPr>
                <a:xfrm>
                  <a:off x="8847953" y="3866190"/>
                  <a:ext cx="46179" cy="181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6" h="285" extrusionOk="0">
                      <a:moveTo>
                        <a:pt x="115" y="0"/>
                      </a:moveTo>
                      <a:cubicBezTo>
                        <a:pt x="57" y="0"/>
                        <a:pt x="1" y="62"/>
                        <a:pt x="41" y="130"/>
                      </a:cubicBezTo>
                      <a:cubicBezTo>
                        <a:pt x="78" y="198"/>
                        <a:pt x="183" y="284"/>
                        <a:pt x="356" y="284"/>
                      </a:cubicBezTo>
                      <a:cubicBezTo>
                        <a:pt x="451" y="284"/>
                        <a:pt x="547" y="260"/>
                        <a:pt x="633" y="220"/>
                      </a:cubicBezTo>
                      <a:cubicBezTo>
                        <a:pt x="725" y="179"/>
                        <a:pt x="682" y="54"/>
                        <a:pt x="600" y="54"/>
                      </a:cubicBezTo>
                      <a:cubicBezTo>
                        <a:pt x="588" y="54"/>
                        <a:pt x="576" y="56"/>
                        <a:pt x="563" y="62"/>
                      </a:cubicBezTo>
                      <a:cubicBezTo>
                        <a:pt x="475" y="102"/>
                        <a:pt x="406" y="116"/>
                        <a:pt x="353" y="116"/>
                      </a:cubicBezTo>
                      <a:cubicBezTo>
                        <a:pt x="240" y="116"/>
                        <a:pt x="195" y="54"/>
                        <a:pt x="186" y="44"/>
                      </a:cubicBezTo>
                      <a:cubicBezTo>
                        <a:pt x="168" y="13"/>
                        <a:pt x="141" y="0"/>
                        <a:pt x="115" y="0"/>
                      </a:cubicBezTo>
                      <a:close/>
                    </a:path>
                  </a:pathLst>
                </a:custGeom>
                <a:solidFill>
                  <a:srgbClr val="261D2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44" name="Google Shape;2344;p23"/>
                <p:cNvSpPr/>
                <p:nvPr/>
              </p:nvSpPr>
              <p:spPr>
                <a:xfrm>
                  <a:off x="8983309" y="3816768"/>
                  <a:ext cx="63862" cy="114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4" h="1802" extrusionOk="0">
                      <a:moveTo>
                        <a:pt x="454" y="0"/>
                      </a:moveTo>
                      <a:cubicBezTo>
                        <a:pt x="370" y="0"/>
                        <a:pt x="301" y="6"/>
                        <a:pt x="273" y="10"/>
                      </a:cubicBezTo>
                      <a:cubicBezTo>
                        <a:pt x="226" y="13"/>
                        <a:pt x="193" y="56"/>
                        <a:pt x="196" y="102"/>
                      </a:cubicBezTo>
                      <a:cubicBezTo>
                        <a:pt x="202" y="146"/>
                        <a:pt x="239" y="179"/>
                        <a:pt x="285" y="179"/>
                      </a:cubicBezTo>
                      <a:cubicBezTo>
                        <a:pt x="287" y="179"/>
                        <a:pt x="289" y="179"/>
                        <a:pt x="291" y="179"/>
                      </a:cubicBezTo>
                      <a:cubicBezTo>
                        <a:pt x="337" y="175"/>
                        <a:pt x="391" y="172"/>
                        <a:pt x="447" y="172"/>
                      </a:cubicBezTo>
                      <a:cubicBezTo>
                        <a:pt x="593" y="172"/>
                        <a:pt x="749" y="190"/>
                        <a:pt x="794" y="244"/>
                      </a:cubicBezTo>
                      <a:cubicBezTo>
                        <a:pt x="800" y="250"/>
                        <a:pt x="806" y="256"/>
                        <a:pt x="800" y="278"/>
                      </a:cubicBezTo>
                      <a:cubicBezTo>
                        <a:pt x="760" y="457"/>
                        <a:pt x="439" y="559"/>
                        <a:pt x="319" y="580"/>
                      </a:cubicBezTo>
                      <a:cubicBezTo>
                        <a:pt x="223" y="599"/>
                        <a:pt x="230" y="741"/>
                        <a:pt x="328" y="750"/>
                      </a:cubicBezTo>
                      <a:cubicBezTo>
                        <a:pt x="566" y="771"/>
                        <a:pt x="806" y="842"/>
                        <a:pt x="828" y="895"/>
                      </a:cubicBezTo>
                      <a:cubicBezTo>
                        <a:pt x="819" y="947"/>
                        <a:pt x="584" y="1034"/>
                        <a:pt x="307" y="1061"/>
                      </a:cubicBezTo>
                      <a:cubicBezTo>
                        <a:pt x="217" y="1067"/>
                        <a:pt x="199" y="1191"/>
                        <a:pt x="282" y="1225"/>
                      </a:cubicBezTo>
                      <a:cubicBezTo>
                        <a:pt x="424" y="1283"/>
                        <a:pt x="637" y="1404"/>
                        <a:pt x="671" y="1496"/>
                      </a:cubicBezTo>
                      <a:cubicBezTo>
                        <a:pt x="677" y="1509"/>
                        <a:pt x="677" y="1521"/>
                        <a:pt x="671" y="1533"/>
                      </a:cubicBezTo>
                      <a:cubicBezTo>
                        <a:pt x="635" y="1605"/>
                        <a:pt x="483" y="1631"/>
                        <a:pt x="331" y="1631"/>
                      </a:cubicBezTo>
                      <a:cubicBezTo>
                        <a:pt x="262" y="1631"/>
                        <a:pt x="192" y="1625"/>
                        <a:pt x="134" y="1616"/>
                      </a:cubicBezTo>
                      <a:cubicBezTo>
                        <a:pt x="128" y="1616"/>
                        <a:pt x="122" y="1615"/>
                        <a:pt x="117" y="1615"/>
                      </a:cubicBezTo>
                      <a:cubicBezTo>
                        <a:pt x="18" y="1615"/>
                        <a:pt x="1" y="1769"/>
                        <a:pt x="106" y="1786"/>
                      </a:cubicBezTo>
                      <a:cubicBezTo>
                        <a:pt x="183" y="1795"/>
                        <a:pt x="260" y="1802"/>
                        <a:pt x="338" y="1802"/>
                      </a:cubicBezTo>
                      <a:cubicBezTo>
                        <a:pt x="516" y="1802"/>
                        <a:pt x="745" y="1768"/>
                        <a:pt x="825" y="1607"/>
                      </a:cubicBezTo>
                      <a:cubicBezTo>
                        <a:pt x="853" y="1552"/>
                        <a:pt x="856" y="1487"/>
                        <a:pt x="831" y="1431"/>
                      </a:cubicBezTo>
                      <a:cubicBezTo>
                        <a:pt x="794" y="1336"/>
                        <a:pt x="692" y="1253"/>
                        <a:pt x="590" y="1188"/>
                      </a:cubicBezTo>
                      <a:cubicBezTo>
                        <a:pt x="772" y="1145"/>
                        <a:pt x="976" y="1064"/>
                        <a:pt x="998" y="916"/>
                      </a:cubicBezTo>
                      <a:cubicBezTo>
                        <a:pt x="1004" y="870"/>
                        <a:pt x="988" y="821"/>
                        <a:pt x="957" y="784"/>
                      </a:cubicBezTo>
                      <a:cubicBezTo>
                        <a:pt x="905" y="716"/>
                        <a:pt x="791" y="670"/>
                        <a:pt x="674" y="639"/>
                      </a:cubicBezTo>
                      <a:cubicBezTo>
                        <a:pt x="806" y="571"/>
                        <a:pt x="933" y="469"/>
                        <a:pt x="967" y="318"/>
                      </a:cubicBezTo>
                      <a:cubicBezTo>
                        <a:pt x="985" y="253"/>
                        <a:pt x="970" y="182"/>
                        <a:pt x="924" y="130"/>
                      </a:cubicBezTo>
                      <a:cubicBezTo>
                        <a:pt x="830" y="23"/>
                        <a:pt x="615" y="0"/>
                        <a:pt x="454" y="0"/>
                      </a:cubicBezTo>
                      <a:close/>
                    </a:path>
                  </a:pathLst>
                </a:custGeom>
                <a:solidFill>
                  <a:srgbClr val="261D2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345" name="Google Shape;2345;p23"/>
              <p:cNvSpPr/>
              <p:nvPr/>
            </p:nvSpPr>
            <p:spPr>
              <a:xfrm>
                <a:off x="8867365" y="4967640"/>
                <a:ext cx="75629" cy="75566"/>
              </a:xfrm>
              <a:custGeom>
                <a:avLst/>
                <a:gdLst/>
                <a:ahLst/>
                <a:cxnLst/>
                <a:rect l="l" t="t" r="r" b="b"/>
                <a:pathLst>
                  <a:path w="1189" h="1188" extrusionOk="0">
                    <a:moveTo>
                      <a:pt x="596" y="173"/>
                    </a:moveTo>
                    <a:cubicBezTo>
                      <a:pt x="707" y="173"/>
                      <a:pt x="815" y="220"/>
                      <a:pt x="892" y="300"/>
                    </a:cubicBezTo>
                    <a:cubicBezTo>
                      <a:pt x="1157" y="565"/>
                      <a:pt x="969" y="1015"/>
                      <a:pt x="596" y="1015"/>
                    </a:cubicBezTo>
                    <a:lnTo>
                      <a:pt x="596" y="1102"/>
                    </a:lnTo>
                    <a:lnTo>
                      <a:pt x="593" y="1015"/>
                    </a:lnTo>
                    <a:cubicBezTo>
                      <a:pt x="365" y="1009"/>
                      <a:pt x="186" y="821"/>
                      <a:pt x="186" y="593"/>
                    </a:cubicBezTo>
                    <a:cubicBezTo>
                      <a:pt x="186" y="364"/>
                      <a:pt x="368" y="179"/>
                      <a:pt x="596" y="173"/>
                    </a:cubicBezTo>
                    <a:close/>
                    <a:moveTo>
                      <a:pt x="593" y="1"/>
                    </a:moveTo>
                    <a:cubicBezTo>
                      <a:pt x="266" y="1"/>
                      <a:pt x="1" y="266"/>
                      <a:pt x="1" y="593"/>
                    </a:cubicBezTo>
                    <a:cubicBezTo>
                      <a:pt x="1" y="920"/>
                      <a:pt x="266" y="1188"/>
                      <a:pt x="593" y="1188"/>
                    </a:cubicBezTo>
                    <a:lnTo>
                      <a:pt x="596" y="1188"/>
                    </a:lnTo>
                    <a:cubicBezTo>
                      <a:pt x="923" y="1188"/>
                      <a:pt x="1188" y="920"/>
                      <a:pt x="1185" y="593"/>
                    </a:cubicBezTo>
                    <a:cubicBezTo>
                      <a:pt x="1185" y="266"/>
                      <a:pt x="920" y="1"/>
                      <a:pt x="59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6" name="Google Shape;2346;p23"/>
              <p:cNvSpPr/>
              <p:nvPr/>
            </p:nvSpPr>
            <p:spPr>
              <a:xfrm>
                <a:off x="8965298" y="4268210"/>
                <a:ext cx="82881" cy="75566"/>
              </a:xfrm>
              <a:custGeom>
                <a:avLst/>
                <a:gdLst/>
                <a:ahLst/>
                <a:cxnLst/>
                <a:rect l="l" t="t" r="r" b="b"/>
                <a:pathLst>
                  <a:path w="1303" h="1188" extrusionOk="0">
                    <a:moveTo>
                      <a:pt x="710" y="173"/>
                    </a:moveTo>
                    <a:cubicBezTo>
                      <a:pt x="941" y="173"/>
                      <a:pt x="1129" y="364"/>
                      <a:pt x="1129" y="595"/>
                    </a:cubicBezTo>
                    <a:cubicBezTo>
                      <a:pt x="1126" y="827"/>
                      <a:pt x="938" y="1012"/>
                      <a:pt x="707" y="1015"/>
                    </a:cubicBezTo>
                    <a:cubicBezTo>
                      <a:pt x="476" y="1015"/>
                      <a:pt x="287" y="823"/>
                      <a:pt x="287" y="592"/>
                    </a:cubicBezTo>
                    <a:cubicBezTo>
                      <a:pt x="287" y="358"/>
                      <a:pt x="479" y="173"/>
                      <a:pt x="710" y="173"/>
                    </a:cubicBezTo>
                    <a:close/>
                    <a:moveTo>
                      <a:pt x="712" y="1"/>
                    </a:moveTo>
                    <a:cubicBezTo>
                      <a:pt x="485" y="1"/>
                      <a:pt x="263" y="130"/>
                      <a:pt x="164" y="364"/>
                    </a:cubicBezTo>
                    <a:cubicBezTo>
                      <a:pt x="1" y="752"/>
                      <a:pt x="284" y="1184"/>
                      <a:pt x="707" y="1187"/>
                    </a:cubicBezTo>
                    <a:lnTo>
                      <a:pt x="710" y="1187"/>
                    </a:lnTo>
                    <a:cubicBezTo>
                      <a:pt x="1034" y="1187"/>
                      <a:pt x="1299" y="922"/>
                      <a:pt x="1302" y="595"/>
                    </a:cubicBezTo>
                    <a:cubicBezTo>
                      <a:pt x="1302" y="438"/>
                      <a:pt x="1240" y="287"/>
                      <a:pt x="1129" y="176"/>
                    </a:cubicBezTo>
                    <a:cubicBezTo>
                      <a:pt x="1012" y="57"/>
                      <a:pt x="861" y="1"/>
                      <a:pt x="71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347" name="Google Shape;2347;p23"/>
              <p:cNvGrpSpPr/>
              <p:nvPr/>
            </p:nvGrpSpPr>
            <p:grpSpPr>
              <a:xfrm>
                <a:off x="8711014" y="3767669"/>
                <a:ext cx="388320" cy="384805"/>
                <a:chOff x="10649934" y="1571625"/>
                <a:chExt cx="449705" cy="445634"/>
              </a:xfrm>
            </p:grpSpPr>
            <p:sp>
              <p:nvSpPr>
                <p:cNvPr id="2348" name="Google Shape;2348;p23"/>
                <p:cNvSpPr/>
                <p:nvPr/>
              </p:nvSpPr>
              <p:spPr>
                <a:xfrm>
                  <a:off x="10649934" y="1571625"/>
                  <a:ext cx="449705" cy="4456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70" h="7006" extrusionOk="0">
                      <a:moveTo>
                        <a:pt x="3541" y="217"/>
                      </a:moveTo>
                      <a:cubicBezTo>
                        <a:pt x="3631" y="377"/>
                        <a:pt x="3809" y="793"/>
                        <a:pt x="3948" y="1161"/>
                      </a:cubicBezTo>
                      <a:cubicBezTo>
                        <a:pt x="3958" y="1182"/>
                        <a:pt x="3976" y="1201"/>
                        <a:pt x="4001" y="1210"/>
                      </a:cubicBezTo>
                      <a:cubicBezTo>
                        <a:pt x="4009" y="1214"/>
                        <a:pt x="4019" y="1215"/>
                        <a:pt x="4028" y="1215"/>
                      </a:cubicBezTo>
                      <a:cubicBezTo>
                        <a:pt x="4043" y="1215"/>
                        <a:pt x="4059" y="1211"/>
                        <a:pt x="4072" y="1204"/>
                      </a:cubicBezTo>
                      <a:cubicBezTo>
                        <a:pt x="4414" y="1016"/>
                        <a:pt x="4941" y="750"/>
                        <a:pt x="5077" y="726"/>
                      </a:cubicBezTo>
                      <a:lnTo>
                        <a:pt x="5077" y="726"/>
                      </a:lnTo>
                      <a:cubicBezTo>
                        <a:pt x="5093" y="846"/>
                        <a:pt x="5019" y="1262"/>
                        <a:pt x="4932" y="1611"/>
                      </a:cubicBezTo>
                      <a:cubicBezTo>
                        <a:pt x="4918" y="1665"/>
                        <a:pt x="4959" y="1717"/>
                        <a:pt x="5014" y="1717"/>
                      </a:cubicBezTo>
                      <a:cubicBezTo>
                        <a:pt x="5019" y="1717"/>
                        <a:pt x="5023" y="1716"/>
                        <a:pt x="5028" y="1716"/>
                      </a:cubicBezTo>
                      <a:cubicBezTo>
                        <a:pt x="5034" y="1716"/>
                        <a:pt x="5737" y="1611"/>
                        <a:pt x="6095" y="1611"/>
                      </a:cubicBezTo>
                      <a:cubicBezTo>
                        <a:pt x="6135" y="1611"/>
                        <a:pt x="6175" y="1614"/>
                        <a:pt x="6215" y="1617"/>
                      </a:cubicBezTo>
                      <a:cubicBezTo>
                        <a:pt x="6169" y="1762"/>
                        <a:pt x="5975" y="2166"/>
                        <a:pt x="5790" y="2521"/>
                      </a:cubicBezTo>
                      <a:cubicBezTo>
                        <a:pt x="5765" y="2570"/>
                        <a:pt x="5790" y="2629"/>
                        <a:pt x="5842" y="2641"/>
                      </a:cubicBezTo>
                      <a:cubicBezTo>
                        <a:pt x="6252" y="2755"/>
                        <a:pt x="6727" y="2919"/>
                        <a:pt x="6820" y="2990"/>
                      </a:cubicBezTo>
                      <a:cubicBezTo>
                        <a:pt x="6755" y="3107"/>
                        <a:pt x="6329" y="3455"/>
                        <a:pt x="5950" y="3727"/>
                      </a:cubicBezTo>
                      <a:cubicBezTo>
                        <a:pt x="5904" y="3764"/>
                        <a:pt x="5904" y="3835"/>
                        <a:pt x="5953" y="3869"/>
                      </a:cubicBezTo>
                      <a:cubicBezTo>
                        <a:pt x="6385" y="4158"/>
                        <a:pt x="6755" y="4495"/>
                        <a:pt x="6752" y="4584"/>
                      </a:cubicBezTo>
                      <a:cubicBezTo>
                        <a:pt x="6706" y="4677"/>
                        <a:pt x="6172" y="4834"/>
                        <a:pt x="5583" y="4933"/>
                      </a:cubicBezTo>
                      <a:cubicBezTo>
                        <a:pt x="5524" y="4942"/>
                        <a:pt x="5493" y="5007"/>
                        <a:pt x="5521" y="5059"/>
                      </a:cubicBezTo>
                      <a:cubicBezTo>
                        <a:pt x="5719" y="5411"/>
                        <a:pt x="5913" y="5846"/>
                        <a:pt x="5907" y="5957"/>
                      </a:cubicBezTo>
                      <a:cubicBezTo>
                        <a:pt x="5871" y="5966"/>
                        <a:pt x="5836" y="5970"/>
                        <a:pt x="5801" y="5970"/>
                      </a:cubicBezTo>
                      <a:cubicBezTo>
                        <a:pt x="5790" y="5970"/>
                        <a:pt x="5779" y="5970"/>
                        <a:pt x="5768" y="5969"/>
                      </a:cubicBezTo>
                      <a:cubicBezTo>
                        <a:pt x="5444" y="5969"/>
                        <a:pt x="4846" y="5842"/>
                        <a:pt x="4840" y="5842"/>
                      </a:cubicBezTo>
                      <a:cubicBezTo>
                        <a:pt x="4833" y="5841"/>
                        <a:pt x="4827" y="5841"/>
                        <a:pt x="4821" y="5841"/>
                      </a:cubicBezTo>
                      <a:cubicBezTo>
                        <a:pt x="4785" y="5841"/>
                        <a:pt x="4752" y="5864"/>
                        <a:pt x="4741" y="5898"/>
                      </a:cubicBezTo>
                      <a:cubicBezTo>
                        <a:pt x="4624" y="6265"/>
                        <a:pt x="4470" y="6684"/>
                        <a:pt x="4399" y="6817"/>
                      </a:cubicBezTo>
                      <a:cubicBezTo>
                        <a:pt x="4272" y="6721"/>
                        <a:pt x="3951" y="6327"/>
                        <a:pt x="3692" y="5972"/>
                      </a:cubicBezTo>
                      <a:cubicBezTo>
                        <a:pt x="3680" y="5950"/>
                        <a:pt x="3655" y="5938"/>
                        <a:pt x="3631" y="5938"/>
                      </a:cubicBezTo>
                      <a:lnTo>
                        <a:pt x="3624" y="5938"/>
                      </a:lnTo>
                      <a:cubicBezTo>
                        <a:pt x="3622" y="5938"/>
                        <a:pt x="3619" y="5937"/>
                        <a:pt x="3616" y="5937"/>
                      </a:cubicBezTo>
                      <a:cubicBezTo>
                        <a:pt x="3597" y="5937"/>
                        <a:pt x="3576" y="5946"/>
                        <a:pt x="3563" y="5960"/>
                      </a:cubicBezTo>
                      <a:cubicBezTo>
                        <a:pt x="3245" y="6277"/>
                        <a:pt x="2863" y="6632"/>
                        <a:pt x="2727" y="6728"/>
                      </a:cubicBezTo>
                      <a:cubicBezTo>
                        <a:pt x="2684" y="6580"/>
                        <a:pt x="2607" y="6206"/>
                        <a:pt x="2548" y="5870"/>
                      </a:cubicBezTo>
                      <a:cubicBezTo>
                        <a:pt x="2541" y="5827"/>
                        <a:pt x="2505" y="5799"/>
                        <a:pt x="2465" y="5799"/>
                      </a:cubicBezTo>
                      <a:cubicBezTo>
                        <a:pt x="2454" y="5799"/>
                        <a:pt x="2442" y="5801"/>
                        <a:pt x="2431" y="5805"/>
                      </a:cubicBezTo>
                      <a:cubicBezTo>
                        <a:pt x="2061" y="5950"/>
                        <a:pt x="1447" y="6176"/>
                        <a:pt x="1222" y="6216"/>
                      </a:cubicBezTo>
                      <a:cubicBezTo>
                        <a:pt x="1253" y="6037"/>
                        <a:pt x="1376" y="5562"/>
                        <a:pt x="1502" y="5136"/>
                      </a:cubicBezTo>
                      <a:cubicBezTo>
                        <a:pt x="1509" y="5111"/>
                        <a:pt x="1506" y="5090"/>
                        <a:pt x="1493" y="5068"/>
                      </a:cubicBezTo>
                      <a:cubicBezTo>
                        <a:pt x="1481" y="5050"/>
                        <a:pt x="1462" y="5034"/>
                        <a:pt x="1441" y="5028"/>
                      </a:cubicBezTo>
                      <a:cubicBezTo>
                        <a:pt x="987" y="4917"/>
                        <a:pt x="466" y="4763"/>
                        <a:pt x="324" y="4686"/>
                      </a:cubicBezTo>
                      <a:cubicBezTo>
                        <a:pt x="420" y="4566"/>
                        <a:pt x="802" y="4251"/>
                        <a:pt x="1142" y="4001"/>
                      </a:cubicBezTo>
                      <a:cubicBezTo>
                        <a:pt x="1163" y="3983"/>
                        <a:pt x="1179" y="3955"/>
                        <a:pt x="1175" y="3927"/>
                      </a:cubicBezTo>
                      <a:cubicBezTo>
                        <a:pt x="1175" y="3899"/>
                        <a:pt x="1160" y="3872"/>
                        <a:pt x="1132" y="3859"/>
                      </a:cubicBezTo>
                      <a:cubicBezTo>
                        <a:pt x="636" y="3572"/>
                        <a:pt x="204" y="3233"/>
                        <a:pt x="207" y="3134"/>
                      </a:cubicBezTo>
                      <a:cubicBezTo>
                        <a:pt x="222" y="3042"/>
                        <a:pt x="701" y="2857"/>
                        <a:pt x="1206" y="2740"/>
                      </a:cubicBezTo>
                      <a:cubicBezTo>
                        <a:pt x="1262" y="2727"/>
                        <a:pt x="1290" y="2666"/>
                        <a:pt x="1262" y="2616"/>
                      </a:cubicBezTo>
                      <a:cubicBezTo>
                        <a:pt x="1043" y="2203"/>
                        <a:pt x="812" y="1734"/>
                        <a:pt x="756" y="1558"/>
                      </a:cubicBezTo>
                      <a:lnTo>
                        <a:pt x="756" y="1558"/>
                      </a:lnTo>
                      <a:cubicBezTo>
                        <a:pt x="981" y="1577"/>
                        <a:pt x="1580" y="1716"/>
                        <a:pt x="1805" y="1774"/>
                      </a:cubicBezTo>
                      <a:cubicBezTo>
                        <a:pt x="1811" y="1776"/>
                        <a:pt x="1818" y="1777"/>
                        <a:pt x="1824" y="1777"/>
                      </a:cubicBezTo>
                      <a:cubicBezTo>
                        <a:pt x="1843" y="1777"/>
                        <a:pt x="1862" y="1770"/>
                        <a:pt x="1876" y="1759"/>
                      </a:cubicBezTo>
                      <a:cubicBezTo>
                        <a:pt x="1897" y="1743"/>
                        <a:pt x="1910" y="1719"/>
                        <a:pt x="1910" y="1694"/>
                      </a:cubicBezTo>
                      <a:cubicBezTo>
                        <a:pt x="1925" y="1241"/>
                        <a:pt x="1956" y="738"/>
                        <a:pt x="1990" y="562"/>
                      </a:cubicBezTo>
                      <a:cubicBezTo>
                        <a:pt x="2162" y="649"/>
                        <a:pt x="2644" y="954"/>
                        <a:pt x="3072" y="1238"/>
                      </a:cubicBezTo>
                      <a:cubicBezTo>
                        <a:pt x="3086" y="1247"/>
                        <a:pt x="3103" y="1253"/>
                        <a:pt x="3121" y="1253"/>
                      </a:cubicBezTo>
                      <a:cubicBezTo>
                        <a:pt x="3130" y="1253"/>
                        <a:pt x="3140" y="1251"/>
                        <a:pt x="3149" y="1247"/>
                      </a:cubicBezTo>
                      <a:cubicBezTo>
                        <a:pt x="3174" y="1238"/>
                        <a:pt x="3196" y="1219"/>
                        <a:pt x="3202" y="1191"/>
                      </a:cubicBezTo>
                      <a:cubicBezTo>
                        <a:pt x="3313" y="812"/>
                        <a:pt x="3461" y="380"/>
                        <a:pt x="3541" y="217"/>
                      </a:cubicBezTo>
                      <a:close/>
                      <a:moveTo>
                        <a:pt x="3541" y="1"/>
                      </a:moveTo>
                      <a:cubicBezTo>
                        <a:pt x="3476" y="1"/>
                        <a:pt x="3381" y="1"/>
                        <a:pt x="3072" y="1034"/>
                      </a:cubicBezTo>
                      <a:cubicBezTo>
                        <a:pt x="2403" y="593"/>
                        <a:pt x="2027" y="368"/>
                        <a:pt x="1943" y="368"/>
                      </a:cubicBezTo>
                      <a:cubicBezTo>
                        <a:pt x="1937" y="368"/>
                        <a:pt x="1928" y="371"/>
                        <a:pt x="1919" y="371"/>
                      </a:cubicBezTo>
                      <a:cubicBezTo>
                        <a:pt x="1854" y="389"/>
                        <a:pt x="1783" y="405"/>
                        <a:pt x="1743" y="1583"/>
                      </a:cubicBezTo>
                      <a:cubicBezTo>
                        <a:pt x="1499" y="1524"/>
                        <a:pt x="904" y="1386"/>
                        <a:pt x="713" y="1386"/>
                      </a:cubicBezTo>
                      <a:cubicBezTo>
                        <a:pt x="709" y="1385"/>
                        <a:pt x="704" y="1385"/>
                        <a:pt x="700" y="1385"/>
                      </a:cubicBezTo>
                      <a:cubicBezTo>
                        <a:pt x="670" y="1385"/>
                        <a:pt x="638" y="1394"/>
                        <a:pt x="614" y="1410"/>
                      </a:cubicBezTo>
                      <a:cubicBezTo>
                        <a:pt x="556" y="1457"/>
                        <a:pt x="482" y="1509"/>
                        <a:pt x="1058" y="2601"/>
                      </a:cubicBezTo>
                      <a:cubicBezTo>
                        <a:pt x="697" y="2690"/>
                        <a:pt x="77" y="2875"/>
                        <a:pt x="40" y="3110"/>
                      </a:cubicBezTo>
                      <a:cubicBezTo>
                        <a:pt x="0" y="3344"/>
                        <a:pt x="583" y="3733"/>
                        <a:pt x="935" y="3943"/>
                      </a:cubicBezTo>
                      <a:cubicBezTo>
                        <a:pt x="108" y="4562"/>
                        <a:pt x="127" y="4674"/>
                        <a:pt x="136" y="4723"/>
                      </a:cubicBezTo>
                      <a:cubicBezTo>
                        <a:pt x="145" y="4775"/>
                        <a:pt x="164" y="4889"/>
                        <a:pt x="1311" y="5176"/>
                      </a:cubicBezTo>
                      <a:cubicBezTo>
                        <a:pt x="1209" y="5534"/>
                        <a:pt x="1024" y="6194"/>
                        <a:pt x="1043" y="6308"/>
                      </a:cubicBezTo>
                      <a:cubicBezTo>
                        <a:pt x="1046" y="6327"/>
                        <a:pt x="1068" y="6395"/>
                        <a:pt x="1172" y="6395"/>
                      </a:cubicBezTo>
                      <a:cubicBezTo>
                        <a:pt x="1373" y="6395"/>
                        <a:pt x="2116" y="6114"/>
                        <a:pt x="2397" y="6006"/>
                      </a:cubicBezTo>
                      <a:cubicBezTo>
                        <a:pt x="2459" y="6342"/>
                        <a:pt x="2551" y="6811"/>
                        <a:pt x="2607" y="6885"/>
                      </a:cubicBezTo>
                      <a:cubicBezTo>
                        <a:pt x="2628" y="6910"/>
                        <a:pt x="2656" y="6922"/>
                        <a:pt x="2687" y="6925"/>
                      </a:cubicBezTo>
                      <a:cubicBezTo>
                        <a:pt x="2785" y="6925"/>
                        <a:pt x="3097" y="6666"/>
                        <a:pt x="3612" y="6154"/>
                      </a:cubicBezTo>
                      <a:cubicBezTo>
                        <a:pt x="4028" y="6718"/>
                        <a:pt x="4297" y="7005"/>
                        <a:pt x="4417" y="7005"/>
                      </a:cubicBezTo>
                      <a:cubicBezTo>
                        <a:pt x="4445" y="7005"/>
                        <a:pt x="4473" y="6996"/>
                        <a:pt x="4494" y="6974"/>
                      </a:cubicBezTo>
                      <a:cubicBezTo>
                        <a:pt x="4590" y="6882"/>
                        <a:pt x="4790" y="6296"/>
                        <a:pt x="4880" y="6028"/>
                      </a:cubicBezTo>
                      <a:cubicBezTo>
                        <a:pt x="5056" y="6061"/>
                        <a:pt x="5493" y="6142"/>
                        <a:pt x="5768" y="6142"/>
                      </a:cubicBezTo>
                      <a:cubicBezTo>
                        <a:pt x="5885" y="6142"/>
                        <a:pt x="6015" y="6129"/>
                        <a:pt x="6058" y="6043"/>
                      </a:cubicBezTo>
                      <a:cubicBezTo>
                        <a:pt x="6135" y="5889"/>
                        <a:pt x="5907" y="5414"/>
                        <a:pt x="5728" y="5081"/>
                      </a:cubicBezTo>
                      <a:cubicBezTo>
                        <a:pt x="6194" y="5000"/>
                        <a:pt x="6857" y="4849"/>
                        <a:pt x="6915" y="4633"/>
                      </a:cubicBezTo>
                      <a:cubicBezTo>
                        <a:pt x="6974" y="4421"/>
                        <a:pt x="6499" y="4041"/>
                        <a:pt x="6147" y="3798"/>
                      </a:cubicBezTo>
                      <a:cubicBezTo>
                        <a:pt x="7070" y="3125"/>
                        <a:pt x="7011" y="2993"/>
                        <a:pt x="6986" y="2934"/>
                      </a:cubicBezTo>
                      <a:cubicBezTo>
                        <a:pt x="6931" y="2801"/>
                        <a:pt x="6434" y="2635"/>
                        <a:pt x="5990" y="2508"/>
                      </a:cubicBezTo>
                      <a:cubicBezTo>
                        <a:pt x="6141" y="2215"/>
                        <a:pt x="6394" y="1703"/>
                        <a:pt x="6394" y="1577"/>
                      </a:cubicBezTo>
                      <a:cubicBezTo>
                        <a:pt x="6394" y="1444"/>
                        <a:pt x="6206" y="1444"/>
                        <a:pt x="6092" y="1444"/>
                      </a:cubicBezTo>
                      <a:cubicBezTo>
                        <a:pt x="5814" y="1444"/>
                        <a:pt x="5352" y="1503"/>
                        <a:pt x="5130" y="1531"/>
                      </a:cubicBezTo>
                      <a:cubicBezTo>
                        <a:pt x="5336" y="655"/>
                        <a:pt x="5222" y="596"/>
                        <a:pt x="5170" y="571"/>
                      </a:cubicBezTo>
                      <a:cubicBezTo>
                        <a:pt x="5151" y="562"/>
                        <a:pt x="5130" y="559"/>
                        <a:pt x="5108" y="559"/>
                      </a:cubicBezTo>
                      <a:cubicBezTo>
                        <a:pt x="4932" y="559"/>
                        <a:pt x="4328" y="874"/>
                        <a:pt x="4075" y="1009"/>
                      </a:cubicBezTo>
                      <a:cubicBezTo>
                        <a:pt x="3705" y="59"/>
                        <a:pt x="3612" y="22"/>
                        <a:pt x="3578" y="7"/>
                      </a:cubicBezTo>
                      <a:cubicBezTo>
                        <a:pt x="3566" y="4"/>
                        <a:pt x="3553" y="1"/>
                        <a:pt x="3541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49" name="Google Shape;2349;p23"/>
                <p:cNvSpPr/>
                <p:nvPr/>
              </p:nvSpPr>
              <p:spPr>
                <a:xfrm>
                  <a:off x="10732687" y="1664810"/>
                  <a:ext cx="279682" cy="2796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97" h="4396" extrusionOk="0">
                      <a:moveTo>
                        <a:pt x="2197" y="1"/>
                      </a:moveTo>
                      <a:cubicBezTo>
                        <a:pt x="985" y="1"/>
                        <a:pt x="1" y="985"/>
                        <a:pt x="1" y="2197"/>
                      </a:cubicBezTo>
                      <a:cubicBezTo>
                        <a:pt x="1" y="3412"/>
                        <a:pt x="985" y="4396"/>
                        <a:pt x="2197" y="4396"/>
                      </a:cubicBezTo>
                      <a:cubicBezTo>
                        <a:pt x="3412" y="4396"/>
                        <a:pt x="4396" y="3412"/>
                        <a:pt x="4396" y="2197"/>
                      </a:cubicBezTo>
                      <a:cubicBezTo>
                        <a:pt x="4396" y="985"/>
                        <a:pt x="3412" y="1"/>
                        <a:pt x="219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50" name="Google Shape;2350;p23"/>
                <p:cNvSpPr/>
                <p:nvPr/>
              </p:nvSpPr>
              <p:spPr>
                <a:xfrm>
                  <a:off x="10883180" y="1708190"/>
                  <a:ext cx="23217" cy="141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5" h="223" extrusionOk="0">
                      <a:moveTo>
                        <a:pt x="1" y="0"/>
                      </a:moveTo>
                      <a:lnTo>
                        <a:pt x="365" y="223"/>
                      </a:lnTo>
                      <a:cubicBezTo>
                        <a:pt x="318" y="65"/>
                        <a:pt x="1" y="1"/>
                        <a:pt x="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51" name="Google Shape;2351;p23"/>
                <p:cNvSpPr/>
                <p:nvPr/>
              </p:nvSpPr>
              <p:spPr>
                <a:xfrm>
                  <a:off x="10875102" y="1702720"/>
                  <a:ext cx="37401" cy="25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8" h="395" extrusionOk="0">
                      <a:moveTo>
                        <a:pt x="119" y="0"/>
                      </a:moveTo>
                      <a:cubicBezTo>
                        <a:pt x="24" y="0"/>
                        <a:pt x="0" y="153"/>
                        <a:pt x="109" y="170"/>
                      </a:cubicBezTo>
                      <a:cubicBezTo>
                        <a:pt x="223" y="194"/>
                        <a:pt x="390" y="262"/>
                        <a:pt x="408" y="333"/>
                      </a:cubicBezTo>
                      <a:cubicBezTo>
                        <a:pt x="421" y="370"/>
                        <a:pt x="455" y="395"/>
                        <a:pt x="492" y="395"/>
                      </a:cubicBezTo>
                      <a:cubicBezTo>
                        <a:pt x="501" y="395"/>
                        <a:pt x="507" y="392"/>
                        <a:pt x="516" y="389"/>
                      </a:cubicBezTo>
                      <a:cubicBezTo>
                        <a:pt x="562" y="376"/>
                        <a:pt x="587" y="330"/>
                        <a:pt x="575" y="284"/>
                      </a:cubicBezTo>
                      <a:cubicBezTo>
                        <a:pt x="516" y="86"/>
                        <a:pt x="205" y="16"/>
                        <a:pt x="143" y="3"/>
                      </a:cubicBezTo>
                      <a:cubicBezTo>
                        <a:pt x="135" y="1"/>
                        <a:pt x="127" y="0"/>
                        <a:pt x="11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52" name="Google Shape;2352;p23"/>
                <p:cNvSpPr/>
                <p:nvPr/>
              </p:nvSpPr>
              <p:spPr>
                <a:xfrm>
                  <a:off x="10899655" y="1751125"/>
                  <a:ext cx="23217" cy="142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5" h="224" extrusionOk="0">
                      <a:moveTo>
                        <a:pt x="1" y="1"/>
                      </a:moveTo>
                      <a:lnTo>
                        <a:pt x="365" y="223"/>
                      </a:lnTo>
                      <a:cubicBezTo>
                        <a:pt x="318" y="69"/>
                        <a:pt x="1" y="1"/>
                        <a:pt x="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53" name="Google Shape;2353;p23"/>
                <p:cNvSpPr/>
                <p:nvPr/>
              </p:nvSpPr>
              <p:spPr>
                <a:xfrm>
                  <a:off x="10891704" y="1745718"/>
                  <a:ext cx="37274" cy="25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6" h="395" extrusionOk="0">
                      <a:moveTo>
                        <a:pt x="119" y="0"/>
                      </a:moveTo>
                      <a:cubicBezTo>
                        <a:pt x="23" y="0"/>
                        <a:pt x="1" y="152"/>
                        <a:pt x="107" y="172"/>
                      </a:cubicBezTo>
                      <a:cubicBezTo>
                        <a:pt x="221" y="194"/>
                        <a:pt x="388" y="262"/>
                        <a:pt x="409" y="333"/>
                      </a:cubicBezTo>
                      <a:cubicBezTo>
                        <a:pt x="419" y="370"/>
                        <a:pt x="453" y="394"/>
                        <a:pt x="490" y="394"/>
                      </a:cubicBezTo>
                      <a:cubicBezTo>
                        <a:pt x="499" y="394"/>
                        <a:pt x="508" y="391"/>
                        <a:pt x="514" y="391"/>
                      </a:cubicBezTo>
                      <a:cubicBezTo>
                        <a:pt x="561" y="376"/>
                        <a:pt x="585" y="330"/>
                        <a:pt x="573" y="283"/>
                      </a:cubicBezTo>
                      <a:cubicBezTo>
                        <a:pt x="514" y="89"/>
                        <a:pt x="203" y="15"/>
                        <a:pt x="141" y="3"/>
                      </a:cubicBezTo>
                      <a:cubicBezTo>
                        <a:pt x="134" y="1"/>
                        <a:pt x="126" y="0"/>
                        <a:pt x="11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54" name="Google Shape;2354;p23"/>
                <p:cNvSpPr/>
                <p:nvPr/>
              </p:nvSpPr>
              <p:spPr>
                <a:xfrm>
                  <a:off x="10945769" y="1750743"/>
                  <a:ext cx="20482" cy="179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2" h="282" extrusionOk="0">
                      <a:moveTo>
                        <a:pt x="0" y="1"/>
                      </a:moveTo>
                      <a:lnTo>
                        <a:pt x="321" y="281"/>
                      </a:lnTo>
                      <a:cubicBezTo>
                        <a:pt x="303" y="121"/>
                        <a:pt x="1" y="1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55" name="Google Shape;2355;p23"/>
                <p:cNvSpPr/>
                <p:nvPr/>
              </p:nvSpPr>
              <p:spPr>
                <a:xfrm>
                  <a:off x="10937755" y="1745209"/>
                  <a:ext cx="34157" cy="289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7" h="455" extrusionOk="0">
                      <a:moveTo>
                        <a:pt x="122" y="0"/>
                      </a:moveTo>
                      <a:cubicBezTo>
                        <a:pt x="40" y="0"/>
                        <a:pt x="0" y="130"/>
                        <a:pt x="96" y="168"/>
                      </a:cubicBezTo>
                      <a:cubicBezTo>
                        <a:pt x="200" y="208"/>
                        <a:pt x="355" y="307"/>
                        <a:pt x="361" y="378"/>
                      </a:cubicBezTo>
                      <a:cubicBezTo>
                        <a:pt x="367" y="421"/>
                        <a:pt x="404" y="455"/>
                        <a:pt x="447" y="455"/>
                      </a:cubicBezTo>
                      <a:lnTo>
                        <a:pt x="456" y="455"/>
                      </a:lnTo>
                      <a:cubicBezTo>
                        <a:pt x="503" y="449"/>
                        <a:pt x="537" y="405"/>
                        <a:pt x="534" y="359"/>
                      </a:cubicBezTo>
                      <a:cubicBezTo>
                        <a:pt x="509" y="156"/>
                        <a:pt x="216" y="32"/>
                        <a:pt x="157" y="8"/>
                      </a:cubicBezTo>
                      <a:cubicBezTo>
                        <a:pt x="145" y="3"/>
                        <a:pt x="133" y="0"/>
                        <a:pt x="12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56" name="Google Shape;2356;p23"/>
                <p:cNvSpPr/>
                <p:nvPr/>
              </p:nvSpPr>
              <p:spPr>
                <a:xfrm>
                  <a:off x="10846861" y="1739994"/>
                  <a:ext cx="23217" cy="141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5" h="223" extrusionOk="0">
                      <a:moveTo>
                        <a:pt x="1" y="0"/>
                      </a:moveTo>
                      <a:lnTo>
                        <a:pt x="365" y="222"/>
                      </a:lnTo>
                      <a:cubicBezTo>
                        <a:pt x="319" y="65"/>
                        <a:pt x="1" y="0"/>
                        <a:pt x="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57" name="Google Shape;2357;p23"/>
                <p:cNvSpPr/>
                <p:nvPr/>
              </p:nvSpPr>
              <p:spPr>
                <a:xfrm>
                  <a:off x="10839101" y="1734523"/>
                  <a:ext cx="37083" cy="25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3" h="395" extrusionOk="0">
                      <a:moveTo>
                        <a:pt x="119" y="1"/>
                      </a:moveTo>
                      <a:cubicBezTo>
                        <a:pt x="24" y="1"/>
                        <a:pt x="0" y="149"/>
                        <a:pt x="104" y="169"/>
                      </a:cubicBezTo>
                      <a:cubicBezTo>
                        <a:pt x="212" y="194"/>
                        <a:pt x="385" y="259"/>
                        <a:pt x="407" y="333"/>
                      </a:cubicBezTo>
                      <a:cubicBezTo>
                        <a:pt x="416" y="367"/>
                        <a:pt x="450" y="395"/>
                        <a:pt x="487" y="395"/>
                      </a:cubicBezTo>
                      <a:cubicBezTo>
                        <a:pt x="496" y="391"/>
                        <a:pt x="505" y="391"/>
                        <a:pt x="512" y="388"/>
                      </a:cubicBezTo>
                      <a:cubicBezTo>
                        <a:pt x="558" y="376"/>
                        <a:pt x="583" y="330"/>
                        <a:pt x="570" y="284"/>
                      </a:cubicBezTo>
                      <a:cubicBezTo>
                        <a:pt x="512" y="86"/>
                        <a:pt x="200" y="15"/>
                        <a:pt x="138" y="3"/>
                      </a:cubicBezTo>
                      <a:cubicBezTo>
                        <a:pt x="132" y="2"/>
                        <a:pt x="125" y="1"/>
                        <a:pt x="119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58" name="Google Shape;2358;p23"/>
                <p:cNvSpPr/>
                <p:nvPr/>
              </p:nvSpPr>
              <p:spPr>
                <a:xfrm>
                  <a:off x="10822945" y="1705646"/>
                  <a:ext cx="25952" cy="85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" h="134" extrusionOk="0">
                      <a:moveTo>
                        <a:pt x="13" y="0"/>
                      </a:moveTo>
                      <a:cubicBezTo>
                        <a:pt x="5" y="0"/>
                        <a:pt x="1" y="0"/>
                        <a:pt x="1" y="0"/>
                      </a:cubicBezTo>
                      <a:lnTo>
                        <a:pt x="408" y="133"/>
                      </a:lnTo>
                      <a:cubicBezTo>
                        <a:pt x="337" y="8"/>
                        <a:pt x="73" y="0"/>
                        <a:pt x="1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59" name="Google Shape;2359;p23"/>
                <p:cNvSpPr/>
                <p:nvPr/>
              </p:nvSpPr>
              <p:spPr>
                <a:xfrm>
                  <a:off x="10817475" y="1700176"/>
                  <a:ext cx="37528" cy="194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0" h="306" extrusionOk="0">
                      <a:moveTo>
                        <a:pt x="84" y="0"/>
                      </a:moveTo>
                      <a:cubicBezTo>
                        <a:pt x="37" y="3"/>
                        <a:pt x="0" y="40"/>
                        <a:pt x="0" y="89"/>
                      </a:cubicBezTo>
                      <a:cubicBezTo>
                        <a:pt x="3" y="136"/>
                        <a:pt x="40" y="173"/>
                        <a:pt x="90" y="173"/>
                      </a:cubicBezTo>
                      <a:cubicBezTo>
                        <a:pt x="99" y="172"/>
                        <a:pt x="108" y="172"/>
                        <a:pt x="118" y="172"/>
                      </a:cubicBezTo>
                      <a:cubicBezTo>
                        <a:pt x="227" y="172"/>
                        <a:pt x="383" y="203"/>
                        <a:pt x="417" y="262"/>
                      </a:cubicBezTo>
                      <a:cubicBezTo>
                        <a:pt x="432" y="290"/>
                        <a:pt x="460" y="305"/>
                        <a:pt x="491" y="305"/>
                      </a:cubicBezTo>
                      <a:cubicBezTo>
                        <a:pt x="506" y="305"/>
                        <a:pt x="522" y="299"/>
                        <a:pt x="534" y="293"/>
                      </a:cubicBezTo>
                      <a:cubicBezTo>
                        <a:pt x="574" y="268"/>
                        <a:pt x="589" y="219"/>
                        <a:pt x="568" y="179"/>
                      </a:cubicBezTo>
                      <a:cubicBezTo>
                        <a:pt x="466" y="0"/>
                        <a:pt x="148" y="0"/>
                        <a:pt x="8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360" name="Google Shape;2360;p23"/>
              <p:cNvSpPr/>
              <p:nvPr/>
            </p:nvSpPr>
            <p:spPr>
              <a:xfrm>
                <a:off x="7651561" y="4922099"/>
                <a:ext cx="102663" cy="102663"/>
              </a:xfrm>
              <a:custGeom>
                <a:avLst/>
                <a:gdLst/>
                <a:ahLst/>
                <a:cxnLst/>
                <a:rect l="l" t="t" r="r" b="b"/>
                <a:pathLst>
                  <a:path w="1614" h="1614" extrusionOk="0">
                    <a:moveTo>
                      <a:pt x="867" y="0"/>
                    </a:moveTo>
                    <a:cubicBezTo>
                      <a:pt x="821" y="0"/>
                      <a:pt x="781" y="40"/>
                      <a:pt x="781" y="87"/>
                    </a:cubicBezTo>
                    <a:lnTo>
                      <a:pt x="778" y="577"/>
                    </a:lnTo>
                    <a:lnTo>
                      <a:pt x="485" y="268"/>
                    </a:lnTo>
                    <a:cubicBezTo>
                      <a:pt x="473" y="251"/>
                      <a:pt x="456" y="243"/>
                      <a:pt x="438" y="243"/>
                    </a:cubicBezTo>
                    <a:cubicBezTo>
                      <a:pt x="376" y="243"/>
                      <a:pt x="301" y="335"/>
                      <a:pt x="362" y="383"/>
                    </a:cubicBezTo>
                    <a:lnTo>
                      <a:pt x="661" y="703"/>
                    </a:lnTo>
                    <a:lnTo>
                      <a:pt x="115" y="706"/>
                    </a:lnTo>
                    <a:cubicBezTo>
                      <a:pt x="1" y="706"/>
                      <a:pt x="1" y="879"/>
                      <a:pt x="115" y="879"/>
                    </a:cubicBezTo>
                    <a:lnTo>
                      <a:pt x="614" y="873"/>
                    </a:lnTo>
                    <a:lnTo>
                      <a:pt x="226" y="1144"/>
                    </a:lnTo>
                    <a:cubicBezTo>
                      <a:pt x="161" y="1191"/>
                      <a:pt x="195" y="1296"/>
                      <a:pt x="275" y="1299"/>
                    </a:cubicBezTo>
                    <a:cubicBezTo>
                      <a:pt x="294" y="1299"/>
                      <a:pt x="309" y="1292"/>
                      <a:pt x="325" y="1283"/>
                    </a:cubicBezTo>
                    <a:lnTo>
                      <a:pt x="775" y="969"/>
                    </a:lnTo>
                    <a:lnTo>
                      <a:pt x="775" y="969"/>
                    </a:lnTo>
                    <a:lnTo>
                      <a:pt x="772" y="1527"/>
                    </a:lnTo>
                    <a:cubicBezTo>
                      <a:pt x="772" y="1573"/>
                      <a:pt x="809" y="1613"/>
                      <a:pt x="855" y="1613"/>
                    </a:cubicBezTo>
                    <a:cubicBezTo>
                      <a:pt x="904" y="1613"/>
                      <a:pt x="941" y="1573"/>
                      <a:pt x="941" y="1527"/>
                    </a:cubicBezTo>
                    <a:lnTo>
                      <a:pt x="944" y="1003"/>
                    </a:lnTo>
                    <a:lnTo>
                      <a:pt x="1259" y="1333"/>
                    </a:lnTo>
                    <a:cubicBezTo>
                      <a:pt x="1275" y="1350"/>
                      <a:pt x="1297" y="1358"/>
                      <a:pt x="1320" y="1358"/>
                    </a:cubicBezTo>
                    <a:cubicBezTo>
                      <a:pt x="1341" y="1358"/>
                      <a:pt x="1363" y="1351"/>
                      <a:pt x="1379" y="1336"/>
                    </a:cubicBezTo>
                    <a:cubicBezTo>
                      <a:pt x="1413" y="1302"/>
                      <a:pt x="1416" y="1249"/>
                      <a:pt x="1382" y="1212"/>
                    </a:cubicBezTo>
                    <a:lnTo>
                      <a:pt x="1055" y="867"/>
                    </a:lnTo>
                    <a:lnTo>
                      <a:pt x="1500" y="864"/>
                    </a:lnTo>
                    <a:cubicBezTo>
                      <a:pt x="1614" y="864"/>
                      <a:pt x="1614" y="691"/>
                      <a:pt x="1500" y="691"/>
                    </a:cubicBezTo>
                    <a:lnTo>
                      <a:pt x="1500" y="694"/>
                    </a:lnTo>
                    <a:lnTo>
                      <a:pt x="1170" y="697"/>
                    </a:lnTo>
                    <a:lnTo>
                      <a:pt x="1515" y="454"/>
                    </a:lnTo>
                    <a:cubicBezTo>
                      <a:pt x="1586" y="400"/>
                      <a:pt x="1536" y="300"/>
                      <a:pt x="1465" y="300"/>
                    </a:cubicBezTo>
                    <a:cubicBezTo>
                      <a:pt x="1451" y="300"/>
                      <a:pt x="1435" y="305"/>
                      <a:pt x="1419" y="315"/>
                    </a:cubicBezTo>
                    <a:lnTo>
                      <a:pt x="948" y="642"/>
                    </a:lnTo>
                    <a:lnTo>
                      <a:pt x="954" y="87"/>
                    </a:lnTo>
                    <a:cubicBezTo>
                      <a:pt x="954" y="40"/>
                      <a:pt x="914" y="3"/>
                      <a:pt x="86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1" name="Google Shape;2361;p23"/>
              <p:cNvSpPr/>
              <p:nvPr/>
            </p:nvSpPr>
            <p:spPr>
              <a:xfrm>
                <a:off x="7365098" y="4954010"/>
                <a:ext cx="82881" cy="75566"/>
              </a:xfrm>
              <a:custGeom>
                <a:avLst/>
                <a:gdLst/>
                <a:ahLst/>
                <a:cxnLst/>
                <a:rect l="l" t="t" r="r" b="b"/>
                <a:pathLst>
                  <a:path w="1303" h="1188" extrusionOk="0">
                    <a:moveTo>
                      <a:pt x="710" y="173"/>
                    </a:moveTo>
                    <a:cubicBezTo>
                      <a:pt x="941" y="173"/>
                      <a:pt x="1129" y="364"/>
                      <a:pt x="1129" y="595"/>
                    </a:cubicBezTo>
                    <a:cubicBezTo>
                      <a:pt x="1126" y="827"/>
                      <a:pt x="938" y="1012"/>
                      <a:pt x="707" y="1015"/>
                    </a:cubicBezTo>
                    <a:cubicBezTo>
                      <a:pt x="476" y="1015"/>
                      <a:pt x="287" y="823"/>
                      <a:pt x="287" y="592"/>
                    </a:cubicBezTo>
                    <a:cubicBezTo>
                      <a:pt x="287" y="358"/>
                      <a:pt x="479" y="173"/>
                      <a:pt x="710" y="173"/>
                    </a:cubicBezTo>
                    <a:close/>
                    <a:moveTo>
                      <a:pt x="712" y="1"/>
                    </a:moveTo>
                    <a:cubicBezTo>
                      <a:pt x="485" y="1"/>
                      <a:pt x="263" y="130"/>
                      <a:pt x="164" y="364"/>
                    </a:cubicBezTo>
                    <a:cubicBezTo>
                      <a:pt x="1" y="752"/>
                      <a:pt x="284" y="1184"/>
                      <a:pt x="707" y="1187"/>
                    </a:cubicBezTo>
                    <a:lnTo>
                      <a:pt x="710" y="1187"/>
                    </a:lnTo>
                    <a:cubicBezTo>
                      <a:pt x="1034" y="1187"/>
                      <a:pt x="1299" y="922"/>
                      <a:pt x="1302" y="595"/>
                    </a:cubicBezTo>
                    <a:cubicBezTo>
                      <a:pt x="1302" y="438"/>
                      <a:pt x="1240" y="287"/>
                      <a:pt x="1129" y="176"/>
                    </a:cubicBezTo>
                    <a:cubicBezTo>
                      <a:pt x="1012" y="57"/>
                      <a:pt x="861" y="1"/>
                      <a:pt x="71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362" name="Google Shape;2362;p23"/>
          <p:cNvGrpSpPr/>
          <p:nvPr/>
        </p:nvGrpSpPr>
        <p:grpSpPr>
          <a:xfrm>
            <a:off x="7305875" y="93491"/>
            <a:ext cx="1761596" cy="1732556"/>
            <a:chOff x="7305875" y="93491"/>
            <a:chExt cx="1761596" cy="1732556"/>
          </a:xfrm>
        </p:grpSpPr>
        <p:grpSp>
          <p:nvGrpSpPr>
            <p:cNvPr id="2363" name="Google Shape;2363;p23"/>
            <p:cNvGrpSpPr/>
            <p:nvPr/>
          </p:nvGrpSpPr>
          <p:grpSpPr>
            <a:xfrm>
              <a:off x="7843196" y="103794"/>
              <a:ext cx="356308" cy="212146"/>
              <a:chOff x="5852753" y="-1422679"/>
              <a:chExt cx="195881" cy="116634"/>
            </a:xfrm>
          </p:grpSpPr>
          <p:sp>
            <p:nvSpPr>
              <p:cNvPr id="2364" name="Google Shape;2364;p23"/>
              <p:cNvSpPr/>
              <p:nvPr/>
            </p:nvSpPr>
            <p:spPr>
              <a:xfrm>
                <a:off x="5852753" y="-1420330"/>
                <a:ext cx="195881" cy="111615"/>
              </a:xfrm>
              <a:custGeom>
                <a:avLst/>
                <a:gdLst/>
                <a:ahLst/>
                <a:cxnLst/>
                <a:rect l="l" t="t" r="r" b="b"/>
                <a:pathLst>
                  <a:path w="6088" h="3469" extrusionOk="0">
                    <a:moveTo>
                      <a:pt x="3696" y="1"/>
                    </a:moveTo>
                    <a:cubicBezTo>
                      <a:pt x="3413" y="1"/>
                      <a:pt x="3163" y="158"/>
                      <a:pt x="2991" y="365"/>
                    </a:cubicBezTo>
                    <a:lnTo>
                      <a:pt x="2991" y="365"/>
                    </a:lnTo>
                    <a:cubicBezTo>
                      <a:pt x="2876" y="273"/>
                      <a:pt x="2725" y="190"/>
                      <a:pt x="2533" y="128"/>
                    </a:cubicBezTo>
                    <a:cubicBezTo>
                      <a:pt x="2372" y="75"/>
                      <a:pt x="2237" y="52"/>
                      <a:pt x="2122" y="52"/>
                    </a:cubicBezTo>
                    <a:cubicBezTo>
                      <a:pt x="1407" y="52"/>
                      <a:pt x="1530" y="951"/>
                      <a:pt x="1530" y="951"/>
                    </a:cubicBezTo>
                    <a:cubicBezTo>
                      <a:pt x="1457" y="907"/>
                      <a:pt x="1378" y="886"/>
                      <a:pt x="1298" y="886"/>
                    </a:cubicBezTo>
                    <a:cubicBezTo>
                      <a:pt x="694" y="886"/>
                      <a:pt x="1" y="2034"/>
                      <a:pt x="790" y="2617"/>
                    </a:cubicBezTo>
                    <a:cubicBezTo>
                      <a:pt x="1039" y="2800"/>
                      <a:pt x="1275" y="2883"/>
                      <a:pt x="1477" y="2895"/>
                    </a:cubicBezTo>
                    <a:lnTo>
                      <a:pt x="1477" y="2895"/>
                    </a:lnTo>
                    <a:cubicBezTo>
                      <a:pt x="1545" y="3200"/>
                      <a:pt x="1763" y="3463"/>
                      <a:pt x="2224" y="3468"/>
                    </a:cubicBezTo>
                    <a:cubicBezTo>
                      <a:pt x="2242" y="3468"/>
                      <a:pt x="2259" y="3468"/>
                      <a:pt x="2276" y="3468"/>
                    </a:cubicBezTo>
                    <a:cubicBezTo>
                      <a:pt x="2909" y="3468"/>
                      <a:pt x="3333" y="3322"/>
                      <a:pt x="3571" y="3105"/>
                    </a:cubicBezTo>
                    <a:lnTo>
                      <a:pt x="3571" y="3105"/>
                    </a:lnTo>
                    <a:cubicBezTo>
                      <a:pt x="3621" y="3172"/>
                      <a:pt x="3683" y="3237"/>
                      <a:pt x="3760" y="3298"/>
                    </a:cubicBezTo>
                    <a:cubicBezTo>
                      <a:pt x="3866" y="3382"/>
                      <a:pt x="3994" y="3419"/>
                      <a:pt x="4133" y="3419"/>
                    </a:cubicBezTo>
                    <a:cubicBezTo>
                      <a:pt x="4932" y="3419"/>
                      <a:pt x="6088" y="2177"/>
                      <a:pt x="5404" y="1457"/>
                    </a:cubicBezTo>
                    <a:cubicBezTo>
                      <a:pt x="5215" y="1258"/>
                      <a:pt x="5015" y="1183"/>
                      <a:pt x="4827" y="1183"/>
                    </a:cubicBezTo>
                    <a:cubicBezTo>
                      <a:pt x="4806" y="1183"/>
                      <a:pt x="4786" y="1184"/>
                      <a:pt x="4765" y="1185"/>
                    </a:cubicBezTo>
                    <a:lnTo>
                      <a:pt x="4765" y="1185"/>
                    </a:lnTo>
                    <a:cubicBezTo>
                      <a:pt x="4773" y="830"/>
                      <a:pt x="4595" y="421"/>
                      <a:pt x="4155" y="143"/>
                    </a:cubicBezTo>
                    <a:cubicBezTo>
                      <a:pt x="3998" y="43"/>
                      <a:pt x="3843" y="1"/>
                      <a:pt x="369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5" name="Google Shape;2365;p23"/>
              <p:cNvSpPr/>
              <p:nvPr/>
            </p:nvSpPr>
            <p:spPr>
              <a:xfrm>
                <a:off x="5861505" y="-1422679"/>
                <a:ext cx="176673" cy="116634"/>
              </a:xfrm>
              <a:custGeom>
                <a:avLst/>
                <a:gdLst/>
                <a:ahLst/>
                <a:cxnLst/>
                <a:rect l="l" t="t" r="r" b="b"/>
                <a:pathLst>
                  <a:path w="5491" h="3625" extrusionOk="0">
                    <a:moveTo>
                      <a:pt x="2733" y="558"/>
                    </a:moveTo>
                    <a:cubicBezTo>
                      <a:pt x="2952" y="768"/>
                      <a:pt x="2995" y="1015"/>
                      <a:pt x="2936" y="1178"/>
                    </a:cubicBezTo>
                    <a:cubicBezTo>
                      <a:pt x="2906" y="1264"/>
                      <a:pt x="2852" y="1311"/>
                      <a:pt x="2788" y="1311"/>
                    </a:cubicBezTo>
                    <a:cubicBezTo>
                      <a:pt x="2749" y="1311"/>
                      <a:pt x="2705" y="1293"/>
                      <a:pt x="2662" y="1255"/>
                    </a:cubicBezTo>
                    <a:cubicBezTo>
                      <a:pt x="2508" y="1129"/>
                      <a:pt x="2542" y="827"/>
                      <a:pt x="2733" y="558"/>
                    </a:cubicBezTo>
                    <a:close/>
                    <a:moveTo>
                      <a:pt x="4404" y="1354"/>
                    </a:moveTo>
                    <a:lnTo>
                      <a:pt x="4404" y="1354"/>
                    </a:lnTo>
                    <a:cubicBezTo>
                      <a:pt x="4367" y="1650"/>
                      <a:pt x="4185" y="1872"/>
                      <a:pt x="3945" y="1906"/>
                    </a:cubicBezTo>
                    <a:cubicBezTo>
                      <a:pt x="3929" y="1906"/>
                      <a:pt x="3917" y="1909"/>
                      <a:pt x="3902" y="1909"/>
                    </a:cubicBezTo>
                    <a:cubicBezTo>
                      <a:pt x="3837" y="1909"/>
                      <a:pt x="3837" y="1888"/>
                      <a:pt x="3837" y="1869"/>
                    </a:cubicBezTo>
                    <a:cubicBezTo>
                      <a:pt x="3831" y="1746"/>
                      <a:pt x="4068" y="1431"/>
                      <a:pt x="4404" y="1354"/>
                    </a:cubicBezTo>
                    <a:close/>
                    <a:moveTo>
                      <a:pt x="1527" y="2125"/>
                    </a:moveTo>
                    <a:cubicBezTo>
                      <a:pt x="1570" y="2125"/>
                      <a:pt x="1610" y="2162"/>
                      <a:pt x="1635" y="2196"/>
                    </a:cubicBezTo>
                    <a:cubicBezTo>
                      <a:pt x="1755" y="2347"/>
                      <a:pt x="1783" y="2511"/>
                      <a:pt x="1718" y="2646"/>
                    </a:cubicBezTo>
                    <a:cubicBezTo>
                      <a:pt x="1647" y="2795"/>
                      <a:pt x="1477" y="2884"/>
                      <a:pt x="1274" y="2890"/>
                    </a:cubicBezTo>
                    <a:cubicBezTo>
                      <a:pt x="1231" y="2619"/>
                      <a:pt x="1308" y="2332"/>
                      <a:pt x="1416" y="2199"/>
                    </a:cubicBezTo>
                    <a:cubicBezTo>
                      <a:pt x="1440" y="2159"/>
                      <a:pt x="1481" y="2131"/>
                      <a:pt x="1527" y="2125"/>
                    </a:cubicBezTo>
                    <a:close/>
                    <a:moveTo>
                      <a:pt x="3350" y="2350"/>
                    </a:moveTo>
                    <a:cubicBezTo>
                      <a:pt x="3362" y="2350"/>
                      <a:pt x="3396" y="2384"/>
                      <a:pt x="3424" y="2468"/>
                    </a:cubicBezTo>
                    <a:cubicBezTo>
                      <a:pt x="3491" y="2668"/>
                      <a:pt x="3448" y="2890"/>
                      <a:pt x="3313" y="3051"/>
                    </a:cubicBezTo>
                    <a:cubicBezTo>
                      <a:pt x="3183" y="2825"/>
                      <a:pt x="3195" y="2582"/>
                      <a:pt x="3266" y="2440"/>
                    </a:cubicBezTo>
                    <a:cubicBezTo>
                      <a:pt x="3297" y="2375"/>
                      <a:pt x="3334" y="2350"/>
                      <a:pt x="3350" y="2350"/>
                    </a:cubicBezTo>
                    <a:close/>
                    <a:moveTo>
                      <a:pt x="3426" y="160"/>
                    </a:moveTo>
                    <a:cubicBezTo>
                      <a:pt x="3566" y="160"/>
                      <a:pt x="3707" y="201"/>
                      <a:pt x="3840" y="287"/>
                    </a:cubicBezTo>
                    <a:cubicBezTo>
                      <a:pt x="4185" y="503"/>
                      <a:pt x="4395" y="836"/>
                      <a:pt x="4411" y="1191"/>
                    </a:cubicBezTo>
                    <a:cubicBezTo>
                      <a:pt x="3994" y="1265"/>
                      <a:pt x="3667" y="1650"/>
                      <a:pt x="3677" y="1878"/>
                    </a:cubicBezTo>
                    <a:cubicBezTo>
                      <a:pt x="3679" y="1969"/>
                      <a:pt x="3738" y="2069"/>
                      <a:pt x="3899" y="2069"/>
                    </a:cubicBezTo>
                    <a:cubicBezTo>
                      <a:pt x="3920" y="2069"/>
                      <a:pt x="3942" y="2067"/>
                      <a:pt x="3966" y="2064"/>
                    </a:cubicBezTo>
                    <a:cubicBezTo>
                      <a:pt x="4293" y="2020"/>
                      <a:pt x="4534" y="1727"/>
                      <a:pt x="4571" y="1339"/>
                    </a:cubicBezTo>
                    <a:cubicBezTo>
                      <a:pt x="4753" y="1342"/>
                      <a:pt x="4920" y="1428"/>
                      <a:pt x="5074" y="1589"/>
                    </a:cubicBezTo>
                    <a:cubicBezTo>
                      <a:pt x="5336" y="1863"/>
                      <a:pt x="5274" y="2190"/>
                      <a:pt x="5176" y="2418"/>
                    </a:cubicBezTo>
                    <a:cubicBezTo>
                      <a:pt x="4953" y="2939"/>
                      <a:pt x="4327" y="3414"/>
                      <a:pt x="3862" y="3414"/>
                    </a:cubicBezTo>
                    <a:cubicBezTo>
                      <a:pt x="3857" y="3415"/>
                      <a:pt x="3853" y="3415"/>
                      <a:pt x="3848" y="3415"/>
                    </a:cubicBezTo>
                    <a:cubicBezTo>
                      <a:pt x="3736" y="3415"/>
                      <a:pt x="3627" y="3378"/>
                      <a:pt x="3541" y="3310"/>
                    </a:cubicBezTo>
                    <a:cubicBezTo>
                      <a:pt x="3491" y="3273"/>
                      <a:pt x="3448" y="3232"/>
                      <a:pt x="3408" y="3186"/>
                    </a:cubicBezTo>
                    <a:cubicBezTo>
                      <a:pt x="3603" y="2983"/>
                      <a:pt x="3667" y="2687"/>
                      <a:pt x="3578" y="2421"/>
                    </a:cubicBezTo>
                    <a:cubicBezTo>
                      <a:pt x="3513" y="2218"/>
                      <a:pt x="3408" y="2190"/>
                      <a:pt x="3350" y="2190"/>
                    </a:cubicBezTo>
                    <a:cubicBezTo>
                      <a:pt x="3260" y="2190"/>
                      <a:pt x="3177" y="2255"/>
                      <a:pt x="3121" y="2366"/>
                    </a:cubicBezTo>
                    <a:cubicBezTo>
                      <a:pt x="3023" y="2563"/>
                      <a:pt x="3010" y="2878"/>
                      <a:pt x="3192" y="3165"/>
                    </a:cubicBezTo>
                    <a:cubicBezTo>
                      <a:pt x="3001" y="3306"/>
                      <a:pt x="2649" y="3461"/>
                      <a:pt x="1999" y="3461"/>
                    </a:cubicBezTo>
                    <a:lnTo>
                      <a:pt x="1956" y="3461"/>
                    </a:lnTo>
                    <a:cubicBezTo>
                      <a:pt x="1558" y="3458"/>
                      <a:pt x="1385" y="3254"/>
                      <a:pt x="1314" y="3051"/>
                    </a:cubicBezTo>
                    <a:cubicBezTo>
                      <a:pt x="1564" y="3035"/>
                      <a:pt x="1767" y="2915"/>
                      <a:pt x="1863" y="2720"/>
                    </a:cubicBezTo>
                    <a:cubicBezTo>
                      <a:pt x="1959" y="2523"/>
                      <a:pt x="1922" y="2298"/>
                      <a:pt x="1761" y="2097"/>
                    </a:cubicBezTo>
                    <a:cubicBezTo>
                      <a:pt x="1675" y="1986"/>
                      <a:pt x="1585" y="1965"/>
                      <a:pt x="1527" y="1965"/>
                    </a:cubicBezTo>
                    <a:cubicBezTo>
                      <a:pt x="1444" y="1965"/>
                      <a:pt x="1360" y="2011"/>
                      <a:pt x="1289" y="2097"/>
                    </a:cubicBezTo>
                    <a:cubicBezTo>
                      <a:pt x="1147" y="2276"/>
                      <a:pt x="1076" y="2594"/>
                      <a:pt x="1107" y="2878"/>
                    </a:cubicBezTo>
                    <a:cubicBezTo>
                      <a:pt x="913" y="2835"/>
                      <a:pt x="728" y="2751"/>
                      <a:pt x="568" y="2628"/>
                    </a:cubicBezTo>
                    <a:cubicBezTo>
                      <a:pt x="154" y="2320"/>
                      <a:pt x="241" y="1891"/>
                      <a:pt x="296" y="1718"/>
                    </a:cubicBezTo>
                    <a:cubicBezTo>
                      <a:pt x="420" y="1345"/>
                      <a:pt x="746" y="1043"/>
                      <a:pt x="1027" y="1043"/>
                    </a:cubicBezTo>
                    <a:cubicBezTo>
                      <a:pt x="1095" y="1043"/>
                      <a:pt x="1163" y="1061"/>
                      <a:pt x="1218" y="1095"/>
                    </a:cubicBezTo>
                    <a:cubicBezTo>
                      <a:pt x="1232" y="1103"/>
                      <a:pt x="1246" y="1106"/>
                      <a:pt x="1260" y="1106"/>
                    </a:cubicBezTo>
                    <a:cubicBezTo>
                      <a:pt x="1307" y="1106"/>
                      <a:pt x="1349" y="1067"/>
                      <a:pt x="1342" y="1015"/>
                    </a:cubicBezTo>
                    <a:cubicBezTo>
                      <a:pt x="1342" y="1012"/>
                      <a:pt x="1283" y="586"/>
                      <a:pt x="1487" y="355"/>
                    </a:cubicBezTo>
                    <a:cubicBezTo>
                      <a:pt x="1572" y="255"/>
                      <a:pt x="1695" y="205"/>
                      <a:pt x="1853" y="205"/>
                    </a:cubicBezTo>
                    <a:cubicBezTo>
                      <a:pt x="1964" y="205"/>
                      <a:pt x="2092" y="230"/>
                      <a:pt x="2236" y="278"/>
                    </a:cubicBezTo>
                    <a:cubicBezTo>
                      <a:pt x="2369" y="318"/>
                      <a:pt x="2495" y="380"/>
                      <a:pt x="2609" y="457"/>
                    </a:cubicBezTo>
                    <a:cubicBezTo>
                      <a:pt x="2387" y="765"/>
                      <a:pt x="2313" y="1172"/>
                      <a:pt x="2560" y="1382"/>
                    </a:cubicBezTo>
                    <a:cubicBezTo>
                      <a:pt x="2622" y="1437"/>
                      <a:pt x="2705" y="1474"/>
                      <a:pt x="2791" y="1478"/>
                    </a:cubicBezTo>
                    <a:cubicBezTo>
                      <a:pt x="2921" y="1478"/>
                      <a:pt x="3038" y="1382"/>
                      <a:pt x="3091" y="1234"/>
                    </a:cubicBezTo>
                    <a:cubicBezTo>
                      <a:pt x="3168" y="1018"/>
                      <a:pt x="3112" y="694"/>
                      <a:pt x="2835" y="432"/>
                    </a:cubicBezTo>
                    <a:cubicBezTo>
                      <a:pt x="3006" y="255"/>
                      <a:pt x="3214" y="160"/>
                      <a:pt x="3426" y="160"/>
                    </a:cubicBezTo>
                    <a:close/>
                    <a:moveTo>
                      <a:pt x="3431" y="0"/>
                    </a:moveTo>
                    <a:cubicBezTo>
                      <a:pt x="3171" y="0"/>
                      <a:pt x="2915" y="116"/>
                      <a:pt x="2711" y="333"/>
                    </a:cubicBezTo>
                    <a:cubicBezTo>
                      <a:pt x="2582" y="241"/>
                      <a:pt x="2440" y="173"/>
                      <a:pt x="2289" y="124"/>
                    </a:cubicBezTo>
                    <a:cubicBezTo>
                      <a:pt x="2129" y="71"/>
                      <a:pt x="1984" y="45"/>
                      <a:pt x="1856" y="45"/>
                    </a:cubicBezTo>
                    <a:cubicBezTo>
                      <a:pt x="1647" y="45"/>
                      <a:pt x="1482" y="113"/>
                      <a:pt x="1363" y="247"/>
                    </a:cubicBezTo>
                    <a:cubicBezTo>
                      <a:pt x="1194" y="444"/>
                      <a:pt x="1169" y="731"/>
                      <a:pt x="1172" y="901"/>
                    </a:cubicBezTo>
                    <a:cubicBezTo>
                      <a:pt x="1126" y="888"/>
                      <a:pt x="1076" y="882"/>
                      <a:pt x="1027" y="882"/>
                    </a:cubicBezTo>
                    <a:cubicBezTo>
                      <a:pt x="676" y="882"/>
                      <a:pt x="287" y="1228"/>
                      <a:pt x="142" y="1669"/>
                    </a:cubicBezTo>
                    <a:cubicBezTo>
                      <a:pt x="0" y="2104"/>
                      <a:pt x="120" y="2498"/>
                      <a:pt x="472" y="2757"/>
                    </a:cubicBezTo>
                    <a:cubicBezTo>
                      <a:pt x="694" y="2921"/>
                      <a:pt x="922" y="3020"/>
                      <a:pt x="1141" y="3047"/>
                    </a:cubicBezTo>
                    <a:cubicBezTo>
                      <a:pt x="1246" y="3408"/>
                      <a:pt x="1539" y="3621"/>
                      <a:pt x="1952" y="3624"/>
                    </a:cubicBezTo>
                    <a:lnTo>
                      <a:pt x="1999" y="3624"/>
                    </a:lnTo>
                    <a:cubicBezTo>
                      <a:pt x="2563" y="3624"/>
                      <a:pt x="3007" y="3513"/>
                      <a:pt x="3288" y="3297"/>
                    </a:cubicBezTo>
                    <a:cubicBezTo>
                      <a:pt x="3334" y="3347"/>
                      <a:pt x="3384" y="3396"/>
                      <a:pt x="3439" y="3439"/>
                    </a:cubicBezTo>
                    <a:cubicBezTo>
                      <a:pt x="3556" y="3529"/>
                      <a:pt x="3699" y="3578"/>
                      <a:pt x="3848" y="3578"/>
                    </a:cubicBezTo>
                    <a:cubicBezTo>
                      <a:pt x="3853" y="3578"/>
                      <a:pt x="3857" y="3578"/>
                      <a:pt x="3862" y="3578"/>
                    </a:cubicBezTo>
                    <a:cubicBezTo>
                      <a:pt x="4392" y="3578"/>
                      <a:pt x="5077" y="3066"/>
                      <a:pt x="5327" y="2483"/>
                    </a:cubicBezTo>
                    <a:cubicBezTo>
                      <a:pt x="5490" y="2097"/>
                      <a:pt x="5444" y="1743"/>
                      <a:pt x="5191" y="1478"/>
                    </a:cubicBezTo>
                    <a:cubicBezTo>
                      <a:pt x="5009" y="1283"/>
                      <a:pt x="4802" y="1185"/>
                      <a:pt x="4574" y="1178"/>
                    </a:cubicBezTo>
                    <a:cubicBezTo>
                      <a:pt x="4552" y="774"/>
                      <a:pt x="4315" y="395"/>
                      <a:pt x="3929" y="151"/>
                    </a:cubicBezTo>
                    <a:cubicBezTo>
                      <a:pt x="3770" y="49"/>
                      <a:pt x="3600" y="0"/>
                      <a:pt x="343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366" name="Google Shape;2366;p23"/>
            <p:cNvSpPr/>
            <p:nvPr/>
          </p:nvSpPr>
          <p:spPr>
            <a:xfrm>
              <a:off x="8749603" y="1109521"/>
              <a:ext cx="77243" cy="58799"/>
            </a:xfrm>
            <a:custGeom>
              <a:avLst/>
              <a:gdLst/>
              <a:ahLst/>
              <a:cxnLst/>
              <a:rect l="l" t="t" r="r" b="b"/>
              <a:pathLst>
                <a:path w="1210" h="921" extrusionOk="0">
                  <a:moveTo>
                    <a:pt x="861" y="1"/>
                  </a:moveTo>
                  <a:cubicBezTo>
                    <a:pt x="840" y="1"/>
                    <a:pt x="818" y="10"/>
                    <a:pt x="800" y="32"/>
                  </a:cubicBezTo>
                  <a:cubicBezTo>
                    <a:pt x="1" y="788"/>
                    <a:pt x="26" y="822"/>
                    <a:pt x="78" y="890"/>
                  </a:cubicBezTo>
                  <a:cubicBezTo>
                    <a:pt x="97" y="911"/>
                    <a:pt x="152" y="921"/>
                    <a:pt x="229" y="921"/>
                  </a:cubicBezTo>
                  <a:cubicBezTo>
                    <a:pt x="525" y="921"/>
                    <a:pt x="1139" y="788"/>
                    <a:pt x="1145" y="782"/>
                  </a:cubicBezTo>
                  <a:cubicBezTo>
                    <a:pt x="1188" y="769"/>
                    <a:pt x="1210" y="723"/>
                    <a:pt x="1195" y="683"/>
                  </a:cubicBezTo>
                  <a:cubicBezTo>
                    <a:pt x="1182" y="648"/>
                    <a:pt x="1151" y="627"/>
                    <a:pt x="1117" y="627"/>
                  </a:cubicBezTo>
                  <a:cubicBezTo>
                    <a:pt x="1109" y="627"/>
                    <a:pt x="1101" y="628"/>
                    <a:pt x="1093" y="631"/>
                  </a:cubicBezTo>
                  <a:cubicBezTo>
                    <a:pt x="1028" y="649"/>
                    <a:pt x="544" y="729"/>
                    <a:pt x="300" y="757"/>
                  </a:cubicBezTo>
                  <a:cubicBezTo>
                    <a:pt x="427" y="615"/>
                    <a:pt x="676" y="368"/>
                    <a:pt x="911" y="146"/>
                  </a:cubicBezTo>
                  <a:cubicBezTo>
                    <a:pt x="981" y="90"/>
                    <a:pt x="925" y="1"/>
                    <a:pt x="8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7" name="Google Shape;2367;p23"/>
            <p:cNvSpPr/>
            <p:nvPr/>
          </p:nvSpPr>
          <p:spPr>
            <a:xfrm>
              <a:off x="8778139" y="978454"/>
              <a:ext cx="282609" cy="234238"/>
            </a:xfrm>
            <a:custGeom>
              <a:avLst/>
              <a:gdLst/>
              <a:ahLst/>
              <a:cxnLst/>
              <a:rect l="l" t="t" r="r" b="b"/>
              <a:pathLst>
                <a:path w="4427" h="3669" extrusionOk="0">
                  <a:moveTo>
                    <a:pt x="1234" y="0"/>
                  </a:moveTo>
                  <a:cubicBezTo>
                    <a:pt x="1179" y="0"/>
                    <a:pt x="1127" y="25"/>
                    <a:pt x="1081" y="84"/>
                  </a:cubicBezTo>
                  <a:cubicBezTo>
                    <a:pt x="769" y="478"/>
                    <a:pt x="1463" y="1792"/>
                    <a:pt x="1463" y="1792"/>
                  </a:cubicBezTo>
                  <a:cubicBezTo>
                    <a:pt x="1463" y="1792"/>
                    <a:pt x="991" y="1509"/>
                    <a:pt x="617" y="1509"/>
                  </a:cubicBezTo>
                  <a:cubicBezTo>
                    <a:pt x="424" y="1509"/>
                    <a:pt x="257" y="1585"/>
                    <a:pt x="195" y="1814"/>
                  </a:cubicBezTo>
                  <a:cubicBezTo>
                    <a:pt x="0" y="2525"/>
                    <a:pt x="944" y="3669"/>
                    <a:pt x="2021" y="3669"/>
                  </a:cubicBezTo>
                  <a:cubicBezTo>
                    <a:pt x="2356" y="3669"/>
                    <a:pt x="2703" y="3559"/>
                    <a:pt x="3033" y="3291"/>
                  </a:cubicBezTo>
                  <a:cubicBezTo>
                    <a:pt x="4427" y="2162"/>
                    <a:pt x="3613" y="852"/>
                    <a:pt x="3613" y="852"/>
                  </a:cubicBezTo>
                  <a:lnTo>
                    <a:pt x="3613" y="852"/>
                  </a:lnTo>
                  <a:lnTo>
                    <a:pt x="2913" y="1490"/>
                  </a:lnTo>
                  <a:cubicBezTo>
                    <a:pt x="2913" y="1490"/>
                    <a:pt x="2795" y="608"/>
                    <a:pt x="2358" y="383"/>
                  </a:cubicBezTo>
                  <a:cubicBezTo>
                    <a:pt x="2294" y="350"/>
                    <a:pt x="2242" y="336"/>
                    <a:pt x="2198" y="336"/>
                  </a:cubicBezTo>
                  <a:cubicBezTo>
                    <a:pt x="1936" y="336"/>
                    <a:pt x="1981" y="827"/>
                    <a:pt x="1981" y="827"/>
                  </a:cubicBezTo>
                  <a:cubicBezTo>
                    <a:pt x="1981" y="827"/>
                    <a:pt x="1553" y="0"/>
                    <a:pt x="123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8" name="Google Shape;2368;p23"/>
            <p:cNvSpPr/>
            <p:nvPr/>
          </p:nvSpPr>
          <p:spPr>
            <a:xfrm>
              <a:off x="8800291" y="1091901"/>
              <a:ext cx="42133" cy="40221"/>
            </a:xfrm>
            <a:custGeom>
              <a:avLst/>
              <a:gdLst/>
              <a:ahLst/>
              <a:cxnLst/>
              <a:rect l="l" t="t" r="r" b="b"/>
              <a:pathLst>
                <a:path w="660" h="630" extrusionOk="0">
                  <a:moveTo>
                    <a:pt x="428" y="0"/>
                  </a:moveTo>
                  <a:cubicBezTo>
                    <a:pt x="374" y="0"/>
                    <a:pt x="319" y="53"/>
                    <a:pt x="351" y="117"/>
                  </a:cubicBezTo>
                  <a:cubicBezTo>
                    <a:pt x="407" y="237"/>
                    <a:pt x="444" y="392"/>
                    <a:pt x="428" y="456"/>
                  </a:cubicBezTo>
                  <a:cubicBezTo>
                    <a:pt x="373" y="419"/>
                    <a:pt x="262" y="287"/>
                    <a:pt x="175" y="154"/>
                  </a:cubicBezTo>
                  <a:cubicBezTo>
                    <a:pt x="158" y="126"/>
                    <a:pt x="133" y="114"/>
                    <a:pt x="109" y="114"/>
                  </a:cubicBezTo>
                  <a:cubicBezTo>
                    <a:pt x="54" y="114"/>
                    <a:pt x="1" y="176"/>
                    <a:pt x="40" y="240"/>
                  </a:cubicBezTo>
                  <a:cubicBezTo>
                    <a:pt x="132" y="382"/>
                    <a:pt x="305" y="623"/>
                    <a:pt x="441" y="629"/>
                  </a:cubicBezTo>
                  <a:lnTo>
                    <a:pt x="447" y="629"/>
                  </a:lnTo>
                  <a:cubicBezTo>
                    <a:pt x="487" y="629"/>
                    <a:pt x="524" y="611"/>
                    <a:pt x="549" y="580"/>
                  </a:cubicBezTo>
                  <a:cubicBezTo>
                    <a:pt x="660" y="438"/>
                    <a:pt x="539" y="139"/>
                    <a:pt x="499" y="52"/>
                  </a:cubicBezTo>
                  <a:cubicBezTo>
                    <a:pt x="485" y="16"/>
                    <a:pt x="457" y="0"/>
                    <a:pt x="4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9" name="Google Shape;2369;p23"/>
            <p:cNvSpPr/>
            <p:nvPr/>
          </p:nvSpPr>
          <p:spPr>
            <a:xfrm>
              <a:off x="8873258" y="1034316"/>
              <a:ext cx="81648" cy="79867"/>
            </a:xfrm>
            <a:custGeom>
              <a:avLst/>
              <a:gdLst/>
              <a:ahLst/>
              <a:cxnLst/>
              <a:rect l="l" t="t" r="r" b="b"/>
              <a:pathLst>
                <a:path w="1279" h="1251" extrusionOk="0">
                  <a:moveTo>
                    <a:pt x="847" y="0"/>
                  </a:moveTo>
                  <a:cubicBezTo>
                    <a:pt x="816" y="0"/>
                    <a:pt x="784" y="9"/>
                    <a:pt x="756" y="26"/>
                  </a:cubicBezTo>
                  <a:cubicBezTo>
                    <a:pt x="667" y="88"/>
                    <a:pt x="642" y="242"/>
                    <a:pt x="642" y="387"/>
                  </a:cubicBezTo>
                  <a:cubicBezTo>
                    <a:pt x="473" y="222"/>
                    <a:pt x="340" y="137"/>
                    <a:pt x="245" y="137"/>
                  </a:cubicBezTo>
                  <a:cubicBezTo>
                    <a:pt x="214" y="137"/>
                    <a:pt x="187" y="146"/>
                    <a:pt x="164" y="165"/>
                  </a:cubicBezTo>
                  <a:cubicBezTo>
                    <a:pt x="124" y="192"/>
                    <a:pt x="1" y="288"/>
                    <a:pt x="386" y="1201"/>
                  </a:cubicBezTo>
                  <a:cubicBezTo>
                    <a:pt x="399" y="1232"/>
                    <a:pt x="430" y="1250"/>
                    <a:pt x="460" y="1250"/>
                  </a:cubicBezTo>
                  <a:cubicBezTo>
                    <a:pt x="473" y="1250"/>
                    <a:pt x="485" y="1247"/>
                    <a:pt x="494" y="1241"/>
                  </a:cubicBezTo>
                  <a:cubicBezTo>
                    <a:pt x="534" y="1226"/>
                    <a:pt x="553" y="1176"/>
                    <a:pt x="537" y="1136"/>
                  </a:cubicBezTo>
                  <a:cubicBezTo>
                    <a:pt x="402" y="812"/>
                    <a:pt x="272" y="424"/>
                    <a:pt x="272" y="300"/>
                  </a:cubicBezTo>
                  <a:lnTo>
                    <a:pt x="272" y="300"/>
                  </a:lnTo>
                  <a:cubicBezTo>
                    <a:pt x="349" y="331"/>
                    <a:pt x="525" y="485"/>
                    <a:pt x="676" y="655"/>
                  </a:cubicBezTo>
                  <a:cubicBezTo>
                    <a:pt x="693" y="674"/>
                    <a:pt x="715" y="682"/>
                    <a:pt x="736" y="682"/>
                  </a:cubicBezTo>
                  <a:cubicBezTo>
                    <a:pt x="779" y="682"/>
                    <a:pt x="821" y="646"/>
                    <a:pt x="815" y="593"/>
                  </a:cubicBezTo>
                  <a:cubicBezTo>
                    <a:pt x="793" y="399"/>
                    <a:pt x="812" y="189"/>
                    <a:pt x="843" y="162"/>
                  </a:cubicBezTo>
                  <a:cubicBezTo>
                    <a:pt x="849" y="162"/>
                    <a:pt x="855" y="165"/>
                    <a:pt x="861" y="168"/>
                  </a:cubicBezTo>
                  <a:cubicBezTo>
                    <a:pt x="1006" y="248"/>
                    <a:pt x="1093" y="606"/>
                    <a:pt x="1111" y="815"/>
                  </a:cubicBezTo>
                  <a:cubicBezTo>
                    <a:pt x="1114" y="867"/>
                    <a:pt x="1152" y="891"/>
                    <a:pt x="1190" y="891"/>
                  </a:cubicBezTo>
                  <a:cubicBezTo>
                    <a:pt x="1234" y="891"/>
                    <a:pt x="1278" y="859"/>
                    <a:pt x="1272" y="800"/>
                  </a:cubicBezTo>
                  <a:cubicBezTo>
                    <a:pt x="1265" y="735"/>
                    <a:pt x="1207" y="171"/>
                    <a:pt x="938" y="26"/>
                  </a:cubicBezTo>
                  <a:cubicBezTo>
                    <a:pt x="911" y="9"/>
                    <a:pt x="879" y="0"/>
                    <a:pt x="8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0" name="Google Shape;2370;p23"/>
            <p:cNvSpPr/>
            <p:nvPr/>
          </p:nvSpPr>
          <p:spPr>
            <a:xfrm>
              <a:off x="8844339" y="1126567"/>
              <a:ext cx="139996" cy="72461"/>
            </a:xfrm>
            <a:custGeom>
              <a:avLst/>
              <a:gdLst/>
              <a:ahLst/>
              <a:cxnLst/>
              <a:rect l="l" t="t" r="r" b="b"/>
              <a:pathLst>
                <a:path w="2193" h="1135" extrusionOk="0">
                  <a:moveTo>
                    <a:pt x="2091" y="0"/>
                  </a:moveTo>
                  <a:cubicBezTo>
                    <a:pt x="2061" y="0"/>
                    <a:pt x="2030" y="17"/>
                    <a:pt x="2018" y="55"/>
                  </a:cubicBezTo>
                  <a:cubicBezTo>
                    <a:pt x="2014" y="61"/>
                    <a:pt x="1795" y="672"/>
                    <a:pt x="1265" y="891"/>
                  </a:cubicBezTo>
                  <a:cubicBezTo>
                    <a:pt x="1137" y="944"/>
                    <a:pt x="1000" y="970"/>
                    <a:pt x="856" y="970"/>
                  </a:cubicBezTo>
                  <a:cubicBezTo>
                    <a:pt x="640" y="970"/>
                    <a:pt x="406" y="911"/>
                    <a:pt x="158" y="792"/>
                  </a:cubicBezTo>
                  <a:cubicBezTo>
                    <a:pt x="143" y="784"/>
                    <a:pt x="129" y="780"/>
                    <a:pt x="116" y="780"/>
                  </a:cubicBezTo>
                  <a:cubicBezTo>
                    <a:pt x="41" y="780"/>
                    <a:pt x="1" y="898"/>
                    <a:pt x="90" y="937"/>
                  </a:cubicBezTo>
                  <a:cubicBezTo>
                    <a:pt x="361" y="1067"/>
                    <a:pt x="620" y="1135"/>
                    <a:pt x="861" y="1135"/>
                  </a:cubicBezTo>
                  <a:cubicBezTo>
                    <a:pt x="1021" y="1135"/>
                    <a:pt x="1182" y="1104"/>
                    <a:pt x="1330" y="1042"/>
                  </a:cubicBezTo>
                  <a:cubicBezTo>
                    <a:pt x="1928" y="792"/>
                    <a:pt x="2163" y="135"/>
                    <a:pt x="2172" y="108"/>
                  </a:cubicBezTo>
                  <a:cubicBezTo>
                    <a:pt x="2193" y="44"/>
                    <a:pt x="2141" y="0"/>
                    <a:pt x="20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1" name="Google Shape;2371;p23"/>
            <p:cNvSpPr/>
            <p:nvPr/>
          </p:nvSpPr>
          <p:spPr>
            <a:xfrm>
              <a:off x="7305875" y="106700"/>
              <a:ext cx="96224" cy="96476"/>
            </a:xfrm>
            <a:custGeom>
              <a:avLst/>
              <a:gdLst/>
              <a:ahLst/>
              <a:cxnLst/>
              <a:rect l="l" t="t" r="r" b="b"/>
              <a:pathLst>
                <a:path w="1121" h="1124" extrusionOk="0">
                  <a:moveTo>
                    <a:pt x="563" y="164"/>
                  </a:moveTo>
                  <a:lnTo>
                    <a:pt x="563" y="164"/>
                  </a:lnTo>
                  <a:cubicBezTo>
                    <a:pt x="782" y="168"/>
                    <a:pt x="960" y="347"/>
                    <a:pt x="957" y="565"/>
                  </a:cubicBezTo>
                  <a:cubicBezTo>
                    <a:pt x="957" y="784"/>
                    <a:pt x="778" y="960"/>
                    <a:pt x="562" y="960"/>
                  </a:cubicBezTo>
                  <a:cubicBezTo>
                    <a:pt x="340" y="960"/>
                    <a:pt x="164" y="781"/>
                    <a:pt x="164" y="562"/>
                  </a:cubicBezTo>
                  <a:cubicBezTo>
                    <a:pt x="164" y="341"/>
                    <a:pt x="342" y="166"/>
                    <a:pt x="563" y="164"/>
                  </a:cubicBezTo>
                  <a:close/>
                  <a:moveTo>
                    <a:pt x="562" y="1"/>
                  </a:moveTo>
                  <a:cubicBezTo>
                    <a:pt x="251" y="1"/>
                    <a:pt x="1" y="251"/>
                    <a:pt x="1" y="562"/>
                  </a:cubicBezTo>
                  <a:cubicBezTo>
                    <a:pt x="1" y="871"/>
                    <a:pt x="251" y="1121"/>
                    <a:pt x="559" y="1124"/>
                  </a:cubicBezTo>
                  <a:lnTo>
                    <a:pt x="562" y="1124"/>
                  </a:lnTo>
                  <a:cubicBezTo>
                    <a:pt x="871" y="1121"/>
                    <a:pt x="1121" y="871"/>
                    <a:pt x="1121" y="562"/>
                  </a:cubicBezTo>
                  <a:cubicBezTo>
                    <a:pt x="1121" y="251"/>
                    <a:pt x="871" y="1"/>
                    <a:pt x="5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2" name="Google Shape;2372;p23"/>
            <p:cNvSpPr/>
            <p:nvPr/>
          </p:nvSpPr>
          <p:spPr>
            <a:xfrm>
              <a:off x="8735954" y="808984"/>
              <a:ext cx="102917" cy="102663"/>
            </a:xfrm>
            <a:custGeom>
              <a:avLst/>
              <a:gdLst/>
              <a:ahLst/>
              <a:cxnLst/>
              <a:rect l="l" t="t" r="r" b="b"/>
              <a:pathLst>
                <a:path w="1618" h="1614" extrusionOk="0">
                  <a:moveTo>
                    <a:pt x="868" y="1"/>
                  </a:moveTo>
                  <a:cubicBezTo>
                    <a:pt x="821" y="1"/>
                    <a:pt x="784" y="38"/>
                    <a:pt x="784" y="87"/>
                  </a:cubicBezTo>
                  <a:lnTo>
                    <a:pt x="781" y="575"/>
                  </a:lnTo>
                  <a:lnTo>
                    <a:pt x="488" y="266"/>
                  </a:lnTo>
                  <a:cubicBezTo>
                    <a:pt x="470" y="251"/>
                    <a:pt x="451" y="245"/>
                    <a:pt x="432" y="245"/>
                  </a:cubicBezTo>
                  <a:cubicBezTo>
                    <a:pt x="369" y="245"/>
                    <a:pt x="316" y="318"/>
                    <a:pt x="362" y="380"/>
                  </a:cubicBezTo>
                  <a:lnTo>
                    <a:pt x="664" y="701"/>
                  </a:lnTo>
                  <a:lnTo>
                    <a:pt x="115" y="707"/>
                  </a:lnTo>
                  <a:cubicBezTo>
                    <a:pt x="1" y="707"/>
                    <a:pt x="1" y="877"/>
                    <a:pt x="115" y="877"/>
                  </a:cubicBezTo>
                  <a:lnTo>
                    <a:pt x="618" y="874"/>
                  </a:lnTo>
                  <a:lnTo>
                    <a:pt x="229" y="1142"/>
                  </a:lnTo>
                  <a:cubicBezTo>
                    <a:pt x="189" y="1170"/>
                    <a:pt x="180" y="1222"/>
                    <a:pt x="208" y="1262"/>
                  </a:cubicBezTo>
                  <a:cubicBezTo>
                    <a:pt x="225" y="1285"/>
                    <a:pt x="252" y="1298"/>
                    <a:pt x="279" y="1298"/>
                  </a:cubicBezTo>
                  <a:cubicBezTo>
                    <a:pt x="296" y="1298"/>
                    <a:pt x="313" y="1293"/>
                    <a:pt x="328" y="1284"/>
                  </a:cubicBezTo>
                  <a:lnTo>
                    <a:pt x="775" y="969"/>
                  </a:lnTo>
                  <a:lnTo>
                    <a:pt x="775" y="1528"/>
                  </a:lnTo>
                  <a:cubicBezTo>
                    <a:pt x="772" y="1574"/>
                    <a:pt x="812" y="1614"/>
                    <a:pt x="858" y="1614"/>
                  </a:cubicBezTo>
                  <a:cubicBezTo>
                    <a:pt x="905" y="1614"/>
                    <a:pt x="945" y="1574"/>
                    <a:pt x="945" y="1528"/>
                  </a:cubicBezTo>
                  <a:lnTo>
                    <a:pt x="948" y="1000"/>
                  </a:lnTo>
                  <a:lnTo>
                    <a:pt x="1259" y="1333"/>
                  </a:lnTo>
                  <a:cubicBezTo>
                    <a:pt x="1278" y="1353"/>
                    <a:pt x="1300" y="1361"/>
                    <a:pt x="1321" y="1361"/>
                  </a:cubicBezTo>
                  <a:cubicBezTo>
                    <a:pt x="1387" y="1361"/>
                    <a:pt x="1444" y="1277"/>
                    <a:pt x="1386" y="1213"/>
                  </a:cubicBezTo>
                  <a:lnTo>
                    <a:pt x="1059" y="868"/>
                  </a:lnTo>
                  <a:lnTo>
                    <a:pt x="1503" y="865"/>
                  </a:lnTo>
                  <a:cubicBezTo>
                    <a:pt x="1617" y="861"/>
                    <a:pt x="1617" y="692"/>
                    <a:pt x="1503" y="692"/>
                  </a:cubicBezTo>
                  <a:lnTo>
                    <a:pt x="1173" y="695"/>
                  </a:lnTo>
                  <a:lnTo>
                    <a:pt x="1518" y="454"/>
                  </a:lnTo>
                  <a:cubicBezTo>
                    <a:pt x="1597" y="401"/>
                    <a:pt x="1544" y="296"/>
                    <a:pt x="1472" y="296"/>
                  </a:cubicBezTo>
                  <a:cubicBezTo>
                    <a:pt x="1456" y="296"/>
                    <a:pt x="1439" y="301"/>
                    <a:pt x="1423" y="312"/>
                  </a:cubicBezTo>
                  <a:lnTo>
                    <a:pt x="951" y="639"/>
                  </a:lnTo>
                  <a:lnTo>
                    <a:pt x="954" y="87"/>
                  </a:lnTo>
                  <a:cubicBezTo>
                    <a:pt x="954" y="41"/>
                    <a:pt x="917" y="1"/>
                    <a:pt x="868" y="1"/>
                  </a:cubicBezTo>
                  <a:close/>
                </a:path>
              </a:pathLst>
            </a:custGeom>
            <a:solidFill>
              <a:srgbClr val="261D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3" name="Google Shape;2373;p23"/>
            <p:cNvSpPr/>
            <p:nvPr/>
          </p:nvSpPr>
          <p:spPr>
            <a:xfrm>
              <a:off x="8812877" y="179637"/>
              <a:ext cx="184623" cy="198973"/>
            </a:xfrm>
            <a:custGeom>
              <a:avLst/>
              <a:gdLst/>
              <a:ahLst/>
              <a:cxnLst/>
              <a:rect l="l" t="t" r="r" b="b"/>
              <a:pathLst>
                <a:path w="2496" h="2690" extrusionOk="0">
                  <a:moveTo>
                    <a:pt x="1564" y="244"/>
                  </a:moveTo>
                  <a:cubicBezTo>
                    <a:pt x="1574" y="374"/>
                    <a:pt x="1580" y="596"/>
                    <a:pt x="1583" y="898"/>
                  </a:cubicBezTo>
                  <a:cubicBezTo>
                    <a:pt x="1450" y="849"/>
                    <a:pt x="1308" y="796"/>
                    <a:pt x="1151" y="741"/>
                  </a:cubicBezTo>
                  <a:cubicBezTo>
                    <a:pt x="1355" y="478"/>
                    <a:pt x="1487" y="327"/>
                    <a:pt x="1564" y="244"/>
                  </a:cubicBezTo>
                  <a:close/>
                  <a:moveTo>
                    <a:pt x="241" y="617"/>
                  </a:moveTo>
                  <a:cubicBezTo>
                    <a:pt x="371" y="657"/>
                    <a:pt x="605" y="734"/>
                    <a:pt x="870" y="824"/>
                  </a:cubicBezTo>
                  <a:cubicBezTo>
                    <a:pt x="775" y="947"/>
                    <a:pt x="679" y="1077"/>
                    <a:pt x="590" y="1203"/>
                  </a:cubicBezTo>
                  <a:cubicBezTo>
                    <a:pt x="352" y="864"/>
                    <a:pt x="269" y="697"/>
                    <a:pt x="241" y="617"/>
                  </a:cubicBezTo>
                  <a:close/>
                  <a:moveTo>
                    <a:pt x="1756" y="1149"/>
                  </a:moveTo>
                  <a:cubicBezTo>
                    <a:pt x="2099" y="1287"/>
                    <a:pt x="2237" y="1367"/>
                    <a:pt x="2289" y="1404"/>
                  </a:cubicBezTo>
                  <a:cubicBezTo>
                    <a:pt x="2117" y="1493"/>
                    <a:pt x="1935" y="1567"/>
                    <a:pt x="1749" y="1629"/>
                  </a:cubicBezTo>
                  <a:cubicBezTo>
                    <a:pt x="1756" y="1472"/>
                    <a:pt x="1756" y="1309"/>
                    <a:pt x="1756" y="1149"/>
                  </a:cubicBezTo>
                  <a:close/>
                  <a:moveTo>
                    <a:pt x="1043" y="883"/>
                  </a:moveTo>
                  <a:cubicBezTo>
                    <a:pt x="1244" y="953"/>
                    <a:pt x="1426" y="1021"/>
                    <a:pt x="1583" y="1080"/>
                  </a:cubicBezTo>
                  <a:cubicBezTo>
                    <a:pt x="1583" y="1283"/>
                    <a:pt x="1583" y="1493"/>
                    <a:pt x="1577" y="1691"/>
                  </a:cubicBezTo>
                  <a:cubicBezTo>
                    <a:pt x="1410" y="1749"/>
                    <a:pt x="1234" y="1802"/>
                    <a:pt x="1068" y="1851"/>
                  </a:cubicBezTo>
                  <a:cubicBezTo>
                    <a:pt x="929" y="1669"/>
                    <a:pt x="803" y="1502"/>
                    <a:pt x="695" y="1351"/>
                  </a:cubicBezTo>
                  <a:lnTo>
                    <a:pt x="692" y="1351"/>
                  </a:lnTo>
                  <a:cubicBezTo>
                    <a:pt x="806" y="1194"/>
                    <a:pt x="923" y="1037"/>
                    <a:pt x="1043" y="883"/>
                  </a:cubicBezTo>
                  <a:close/>
                  <a:moveTo>
                    <a:pt x="590" y="1496"/>
                  </a:moveTo>
                  <a:cubicBezTo>
                    <a:pt x="679" y="1623"/>
                    <a:pt x="778" y="1755"/>
                    <a:pt x="892" y="1900"/>
                  </a:cubicBezTo>
                  <a:cubicBezTo>
                    <a:pt x="590" y="1984"/>
                    <a:pt x="358" y="2030"/>
                    <a:pt x="238" y="2030"/>
                  </a:cubicBezTo>
                  <a:cubicBezTo>
                    <a:pt x="346" y="1848"/>
                    <a:pt x="463" y="1669"/>
                    <a:pt x="590" y="1496"/>
                  </a:cubicBezTo>
                  <a:close/>
                  <a:moveTo>
                    <a:pt x="1574" y="1873"/>
                  </a:moveTo>
                  <a:lnTo>
                    <a:pt x="1574" y="1873"/>
                  </a:lnTo>
                  <a:cubicBezTo>
                    <a:pt x="1561" y="2175"/>
                    <a:pt x="1546" y="2341"/>
                    <a:pt x="1534" y="2434"/>
                  </a:cubicBezTo>
                  <a:cubicBezTo>
                    <a:pt x="1456" y="2338"/>
                    <a:pt x="1327" y="2181"/>
                    <a:pt x="1182" y="1996"/>
                  </a:cubicBezTo>
                  <a:cubicBezTo>
                    <a:pt x="1312" y="1959"/>
                    <a:pt x="1441" y="1916"/>
                    <a:pt x="1574" y="1873"/>
                  </a:cubicBezTo>
                  <a:close/>
                  <a:moveTo>
                    <a:pt x="1629" y="0"/>
                  </a:moveTo>
                  <a:cubicBezTo>
                    <a:pt x="1583" y="0"/>
                    <a:pt x="1512" y="0"/>
                    <a:pt x="982" y="682"/>
                  </a:cubicBezTo>
                  <a:cubicBezTo>
                    <a:pt x="553" y="537"/>
                    <a:pt x="192" y="420"/>
                    <a:pt x="189" y="420"/>
                  </a:cubicBezTo>
                  <a:cubicBezTo>
                    <a:pt x="181" y="417"/>
                    <a:pt x="172" y="416"/>
                    <a:pt x="164" y="416"/>
                  </a:cubicBezTo>
                  <a:cubicBezTo>
                    <a:pt x="145" y="416"/>
                    <a:pt x="126" y="422"/>
                    <a:pt x="112" y="432"/>
                  </a:cubicBezTo>
                  <a:cubicBezTo>
                    <a:pt x="1" y="516"/>
                    <a:pt x="25" y="701"/>
                    <a:pt x="485" y="1351"/>
                  </a:cubicBezTo>
                  <a:cubicBezTo>
                    <a:pt x="325" y="1573"/>
                    <a:pt x="87" y="1919"/>
                    <a:pt x="50" y="2033"/>
                  </a:cubicBezTo>
                  <a:cubicBezTo>
                    <a:pt x="35" y="2070"/>
                    <a:pt x="41" y="2110"/>
                    <a:pt x="62" y="2141"/>
                  </a:cubicBezTo>
                  <a:cubicBezTo>
                    <a:pt x="102" y="2196"/>
                    <a:pt x="173" y="2203"/>
                    <a:pt x="232" y="2203"/>
                  </a:cubicBezTo>
                  <a:cubicBezTo>
                    <a:pt x="411" y="2203"/>
                    <a:pt x="741" y="2122"/>
                    <a:pt x="1003" y="2048"/>
                  </a:cubicBezTo>
                  <a:cubicBezTo>
                    <a:pt x="1271" y="2388"/>
                    <a:pt x="1487" y="2647"/>
                    <a:pt x="1490" y="2650"/>
                  </a:cubicBezTo>
                  <a:cubicBezTo>
                    <a:pt x="1512" y="2671"/>
                    <a:pt x="1540" y="2687"/>
                    <a:pt x="1571" y="2690"/>
                  </a:cubicBezTo>
                  <a:cubicBezTo>
                    <a:pt x="1660" y="2690"/>
                    <a:pt x="1719" y="2690"/>
                    <a:pt x="1746" y="1814"/>
                  </a:cubicBezTo>
                  <a:cubicBezTo>
                    <a:pt x="2039" y="1709"/>
                    <a:pt x="2382" y="1577"/>
                    <a:pt x="2459" y="1490"/>
                  </a:cubicBezTo>
                  <a:cubicBezTo>
                    <a:pt x="2487" y="1462"/>
                    <a:pt x="2496" y="1422"/>
                    <a:pt x="2487" y="1385"/>
                  </a:cubicBezTo>
                  <a:cubicBezTo>
                    <a:pt x="2471" y="1311"/>
                    <a:pt x="2397" y="1216"/>
                    <a:pt x="1756" y="963"/>
                  </a:cubicBezTo>
                  <a:cubicBezTo>
                    <a:pt x="1753" y="645"/>
                    <a:pt x="1743" y="148"/>
                    <a:pt x="1722" y="71"/>
                  </a:cubicBezTo>
                  <a:cubicBezTo>
                    <a:pt x="1706" y="31"/>
                    <a:pt x="1672" y="4"/>
                    <a:pt x="16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4" name="Google Shape;2374;p23"/>
            <p:cNvSpPr/>
            <p:nvPr/>
          </p:nvSpPr>
          <p:spPr>
            <a:xfrm>
              <a:off x="7578924" y="93491"/>
              <a:ext cx="122063" cy="122890"/>
            </a:xfrm>
            <a:custGeom>
              <a:avLst/>
              <a:gdLst/>
              <a:ahLst/>
              <a:cxnLst/>
              <a:rect l="l" t="t" r="r" b="b"/>
              <a:pathLst>
                <a:path w="1919" h="1932" extrusionOk="0">
                  <a:moveTo>
                    <a:pt x="1024" y="248"/>
                  </a:moveTo>
                  <a:cubicBezTo>
                    <a:pt x="1049" y="331"/>
                    <a:pt x="1076" y="442"/>
                    <a:pt x="1095" y="513"/>
                  </a:cubicBezTo>
                  <a:cubicBezTo>
                    <a:pt x="1141" y="704"/>
                    <a:pt x="1150" y="747"/>
                    <a:pt x="1175" y="781"/>
                  </a:cubicBezTo>
                  <a:cubicBezTo>
                    <a:pt x="1200" y="815"/>
                    <a:pt x="1234" y="828"/>
                    <a:pt x="1425" y="895"/>
                  </a:cubicBezTo>
                  <a:cubicBezTo>
                    <a:pt x="1490" y="920"/>
                    <a:pt x="1592" y="957"/>
                    <a:pt x="1669" y="988"/>
                  </a:cubicBezTo>
                  <a:cubicBezTo>
                    <a:pt x="1561" y="1037"/>
                    <a:pt x="1388" y="1102"/>
                    <a:pt x="1234" y="1154"/>
                  </a:cubicBezTo>
                  <a:cubicBezTo>
                    <a:pt x="1212" y="1164"/>
                    <a:pt x="1194" y="1179"/>
                    <a:pt x="1184" y="1201"/>
                  </a:cubicBezTo>
                  <a:cubicBezTo>
                    <a:pt x="1110" y="1377"/>
                    <a:pt x="1015" y="1577"/>
                    <a:pt x="953" y="1688"/>
                  </a:cubicBezTo>
                  <a:cubicBezTo>
                    <a:pt x="910" y="1568"/>
                    <a:pt x="851" y="1358"/>
                    <a:pt x="805" y="1173"/>
                  </a:cubicBezTo>
                  <a:cubicBezTo>
                    <a:pt x="796" y="1139"/>
                    <a:pt x="771" y="1114"/>
                    <a:pt x="737" y="1108"/>
                  </a:cubicBezTo>
                  <a:cubicBezTo>
                    <a:pt x="558" y="1071"/>
                    <a:pt x="355" y="1028"/>
                    <a:pt x="241" y="994"/>
                  </a:cubicBezTo>
                  <a:cubicBezTo>
                    <a:pt x="416" y="905"/>
                    <a:pt x="595" y="821"/>
                    <a:pt x="780" y="747"/>
                  </a:cubicBezTo>
                  <a:cubicBezTo>
                    <a:pt x="802" y="738"/>
                    <a:pt x="820" y="723"/>
                    <a:pt x="830" y="698"/>
                  </a:cubicBezTo>
                  <a:cubicBezTo>
                    <a:pt x="885" y="547"/>
                    <a:pt x="953" y="396"/>
                    <a:pt x="1024" y="248"/>
                  </a:cubicBezTo>
                  <a:close/>
                  <a:moveTo>
                    <a:pt x="1046" y="1"/>
                  </a:moveTo>
                  <a:cubicBezTo>
                    <a:pt x="993" y="1"/>
                    <a:pt x="916" y="1"/>
                    <a:pt x="685" y="605"/>
                  </a:cubicBezTo>
                  <a:cubicBezTo>
                    <a:pt x="40" y="865"/>
                    <a:pt x="19" y="948"/>
                    <a:pt x="6" y="982"/>
                  </a:cubicBezTo>
                  <a:cubicBezTo>
                    <a:pt x="0" y="1013"/>
                    <a:pt x="6" y="1043"/>
                    <a:pt x="22" y="1068"/>
                  </a:cubicBezTo>
                  <a:cubicBezTo>
                    <a:pt x="40" y="1093"/>
                    <a:pt x="89" y="1158"/>
                    <a:pt x="651" y="1265"/>
                  </a:cubicBezTo>
                  <a:cubicBezTo>
                    <a:pt x="817" y="1932"/>
                    <a:pt x="879" y="1932"/>
                    <a:pt x="941" y="1932"/>
                  </a:cubicBezTo>
                  <a:lnTo>
                    <a:pt x="947" y="1932"/>
                  </a:lnTo>
                  <a:cubicBezTo>
                    <a:pt x="999" y="1929"/>
                    <a:pt x="1058" y="1926"/>
                    <a:pt x="1329" y="1306"/>
                  </a:cubicBezTo>
                  <a:cubicBezTo>
                    <a:pt x="1499" y="1244"/>
                    <a:pt x="1817" y="1127"/>
                    <a:pt x="1885" y="1065"/>
                  </a:cubicBezTo>
                  <a:cubicBezTo>
                    <a:pt x="1909" y="1040"/>
                    <a:pt x="1918" y="1006"/>
                    <a:pt x="1915" y="972"/>
                  </a:cubicBezTo>
                  <a:cubicBezTo>
                    <a:pt x="1900" y="895"/>
                    <a:pt x="1814" y="855"/>
                    <a:pt x="1484" y="735"/>
                  </a:cubicBezTo>
                  <a:cubicBezTo>
                    <a:pt x="1422" y="713"/>
                    <a:pt x="1348" y="686"/>
                    <a:pt x="1314" y="670"/>
                  </a:cubicBezTo>
                  <a:cubicBezTo>
                    <a:pt x="1302" y="633"/>
                    <a:pt x="1280" y="547"/>
                    <a:pt x="1262" y="473"/>
                  </a:cubicBezTo>
                  <a:cubicBezTo>
                    <a:pt x="1203" y="241"/>
                    <a:pt x="1169" y="100"/>
                    <a:pt x="1126" y="44"/>
                  </a:cubicBezTo>
                  <a:cubicBezTo>
                    <a:pt x="1107" y="19"/>
                    <a:pt x="1076" y="4"/>
                    <a:pt x="10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5" name="Google Shape;2375;p23"/>
            <p:cNvSpPr/>
            <p:nvPr/>
          </p:nvSpPr>
          <p:spPr>
            <a:xfrm>
              <a:off x="8094872" y="369969"/>
              <a:ext cx="902625" cy="372204"/>
            </a:xfrm>
            <a:custGeom>
              <a:avLst/>
              <a:gdLst/>
              <a:ahLst/>
              <a:cxnLst/>
              <a:rect l="l" t="t" r="r" b="b"/>
              <a:pathLst>
                <a:path w="12203" h="5032" extrusionOk="0">
                  <a:moveTo>
                    <a:pt x="2722" y="1"/>
                  </a:moveTo>
                  <a:cubicBezTo>
                    <a:pt x="2678" y="1"/>
                    <a:pt x="2641" y="36"/>
                    <a:pt x="2638" y="79"/>
                  </a:cubicBezTo>
                  <a:cubicBezTo>
                    <a:pt x="2635" y="125"/>
                    <a:pt x="2669" y="168"/>
                    <a:pt x="2715" y="171"/>
                  </a:cubicBezTo>
                  <a:cubicBezTo>
                    <a:pt x="2823" y="180"/>
                    <a:pt x="2924" y="205"/>
                    <a:pt x="3026" y="242"/>
                  </a:cubicBezTo>
                  <a:cubicBezTo>
                    <a:pt x="3036" y="245"/>
                    <a:pt x="3045" y="248"/>
                    <a:pt x="3057" y="248"/>
                  </a:cubicBezTo>
                  <a:cubicBezTo>
                    <a:pt x="3153" y="248"/>
                    <a:pt x="3174" y="116"/>
                    <a:pt x="3085" y="82"/>
                  </a:cubicBezTo>
                  <a:cubicBezTo>
                    <a:pt x="2971" y="38"/>
                    <a:pt x="2854" y="14"/>
                    <a:pt x="2733" y="1"/>
                  </a:cubicBezTo>
                  <a:cubicBezTo>
                    <a:pt x="2730" y="1"/>
                    <a:pt x="2726" y="1"/>
                    <a:pt x="2722" y="1"/>
                  </a:cubicBezTo>
                  <a:close/>
                  <a:moveTo>
                    <a:pt x="2384" y="7"/>
                  </a:moveTo>
                  <a:cubicBezTo>
                    <a:pt x="2380" y="7"/>
                    <a:pt x="2376" y="7"/>
                    <a:pt x="2372" y="8"/>
                  </a:cubicBezTo>
                  <a:cubicBezTo>
                    <a:pt x="2271" y="20"/>
                    <a:pt x="2172" y="42"/>
                    <a:pt x="2076" y="69"/>
                  </a:cubicBezTo>
                  <a:lnTo>
                    <a:pt x="2024" y="82"/>
                  </a:lnTo>
                  <a:cubicBezTo>
                    <a:pt x="1928" y="109"/>
                    <a:pt x="1947" y="251"/>
                    <a:pt x="2049" y="251"/>
                  </a:cubicBezTo>
                  <a:cubicBezTo>
                    <a:pt x="2055" y="251"/>
                    <a:pt x="2064" y="251"/>
                    <a:pt x="2073" y="248"/>
                  </a:cubicBezTo>
                  <a:lnTo>
                    <a:pt x="2123" y="233"/>
                  </a:lnTo>
                  <a:cubicBezTo>
                    <a:pt x="2212" y="208"/>
                    <a:pt x="2301" y="190"/>
                    <a:pt x="2394" y="177"/>
                  </a:cubicBezTo>
                  <a:cubicBezTo>
                    <a:pt x="2501" y="165"/>
                    <a:pt x="2485" y="7"/>
                    <a:pt x="2384" y="7"/>
                  </a:cubicBezTo>
                  <a:close/>
                  <a:moveTo>
                    <a:pt x="1721" y="188"/>
                  </a:moveTo>
                  <a:cubicBezTo>
                    <a:pt x="1711" y="188"/>
                    <a:pt x="1701" y="189"/>
                    <a:pt x="1691" y="193"/>
                  </a:cubicBezTo>
                  <a:cubicBezTo>
                    <a:pt x="1580" y="233"/>
                    <a:pt x="1472" y="279"/>
                    <a:pt x="1370" y="328"/>
                  </a:cubicBezTo>
                  <a:cubicBezTo>
                    <a:pt x="1288" y="368"/>
                    <a:pt x="1314" y="492"/>
                    <a:pt x="1404" y="492"/>
                  </a:cubicBezTo>
                  <a:cubicBezTo>
                    <a:pt x="1405" y="492"/>
                    <a:pt x="1406" y="492"/>
                    <a:pt x="1407" y="492"/>
                  </a:cubicBezTo>
                  <a:lnTo>
                    <a:pt x="1407" y="495"/>
                  </a:lnTo>
                  <a:cubicBezTo>
                    <a:pt x="1419" y="492"/>
                    <a:pt x="1432" y="489"/>
                    <a:pt x="1444" y="483"/>
                  </a:cubicBezTo>
                  <a:cubicBezTo>
                    <a:pt x="1540" y="436"/>
                    <a:pt x="1645" y="390"/>
                    <a:pt x="1752" y="353"/>
                  </a:cubicBezTo>
                  <a:cubicBezTo>
                    <a:pt x="1841" y="314"/>
                    <a:pt x="1805" y="188"/>
                    <a:pt x="1721" y="188"/>
                  </a:cubicBezTo>
                  <a:close/>
                  <a:moveTo>
                    <a:pt x="3354" y="236"/>
                  </a:moveTo>
                  <a:cubicBezTo>
                    <a:pt x="3283" y="236"/>
                    <a:pt x="3232" y="338"/>
                    <a:pt x="3307" y="393"/>
                  </a:cubicBezTo>
                  <a:cubicBezTo>
                    <a:pt x="3393" y="455"/>
                    <a:pt x="3474" y="529"/>
                    <a:pt x="3548" y="609"/>
                  </a:cubicBezTo>
                  <a:cubicBezTo>
                    <a:pt x="3563" y="628"/>
                    <a:pt x="3585" y="637"/>
                    <a:pt x="3609" y="637"/>
                  </a:cubicBezTo>
                  <a:cubicBezTo>
                    <a:pt x="3631" y="637"/>
                    <a:pt x="3652" y="631"/>
                    <a:pt x="3668" y="615"/>
                  </a:cubicBezTo>
                  <a:cubicBezTo>
                    <a:pt x="3702" y="584"/>
                    <a:pt x="3705" y="529"/>
                    <a:pt x="3674" y="495"/>
                  </a:cubicBezTo>
                  <a:cubicBezTo>
                    <a:pt x="3594" y="406"/>
                    <a:pt x="3504" y="322"/>
                    <a:pt x="3406" y="254"/>
                  </a:cubicBezTo>
                  <a:cubicBezTo>
                    <a:pt x="3388" y="242"/>
                    <a:pt x="3371" y="236"/>
                    <a:pt x="3354" y="236"/>
                  </a:cubicBezTo>
                  <a:close/>
                  <a:moveTo>
                    <a:pt x="1117" y="483"/>
                  </a:moveTo>
                  <a:cubicBezTo>
                    <a:pt x="1100" y="483"/>
                    <a:pt x="1082" y="488"/>
                    <a:pt x="1065" y="501"/>
                  </a:cubicBezTo>
                  <a:cubicBezTo>
                    <a:pt x="966" y="563"/>
                    <a:pt x="870" y="634"/>
                    <a:pt x="781" y="708"/>
                  </a:cubicBezTo>
                  <a:cubicBezTo>
                    <a:pt x="719" y="760"/>
                    <a:pt x="753" y="859"/>
                    <a:pt x="833" y="859"/>
                  </a:cubicBezTo>
                  <a:lnTo>
                    <a:pt x="833" y="862"/>
                  </a:lnTo>
                  <a:cubicBezTo>
                    <a:pt x="855" y="862"/>
                    <a:pt x="873" y="853"/>
                    <a:pt x="889" y="840"/>
                  </a:cubicBezTo>
                  <a:cubicBezTo>
                    <a:pt x="975" y="769"/>
                    <a:pt x="1065" y="705"/>
                    <a:pt x="1157" y="646"/>
                  </a:cubicBezTo>
                  <a:cubicBezTo>
                    <a:pt x="1243" y="596"/>
                    <a:pt x="1192" y="483"/>
                    <a:pt x="1117" y="483"/>
                  </a:cubicBezTo>
                  <a:close/>
                  <a:moveTo>
                    <a:pt x="3819" y="740"/>
                  </a:moveTo>
                  <a:cubicBezTo>
                    <a:pt x="3759" y="740"/>
                    <a:pt x="3702" y="805"/>
                    <a:pt x="3745" y="871"/>
                  </a:cubicBezTo>
                  <a:cubicBezTo>
                    <a:pt x="3804" y="964"/>
                    <a:pt x="3856" y="1062"/>
                    <a:pt x="3902" y="1164"/>
                  </a:cubicBezTo>
                  <a:cubicBezTo>
                    <a:pt x="3915" y="1195"/>
                    <a:pt x="3945" y="1214"/>
                    <a:pt x="3979" y="1214"/>
                  </a:cubicBezTo>
                  <a:lnTo>
                    <a:pt x="3976" y="1217"/>
                  </a:lnTo>
                  <a:cubicBezTo>
                    <a:pt x="3989" y="1217"/>
                    <a:pt x="4001" y="1211"/>
                    <a:pt x="4013" y="1207"/>
                  </a:cubicBezTo>
                  <a:cubicBezTo>
                    <a:pt x="4056" y="1186"/>
                    <a:pt x="4075" y="1136"/>
                    <a:pt x="4056" y="1093"/>
                  </a:cubicBezTo>
                  <a:cubicBezTo>
                    <a:pt x="4007" y="985"/>
                    <a:pt x="3952" y="881"/>
                    <a:pt x="3890" y="782"/>
                  </a:cubicBezTo>
                  <a:cubicBezTo>
                    <a:pt x="3871" y="752"/>
                    <a:pt x="3845" y="740"/>
                    <a:pt x="3819" y="740"/>
                  </a:cubicBezTo>
                  <a:close/>
                  <a:moveTo>
                    <a:pt x="6999" y="1087"/>
                  </a:moveTo>
                  <a:cubicBezTo>
                    <a:pt x="6953" y="1090"/>
                    <a:pt x="6916" y="1124"/>
                    <a:pt x="6909" y="1170"/>
                  </a:cubicBezTo>
                  <a:cubicBezTo>
                    <a:pt x="6909" y="1220"/>
                    <a:pt x="6946" y="1257"/>
                    <a:pt x="6993" y="1260"/>
                  </a:cubicBezTo>
                  <a:cubicBezTo>
                    <a:pt x="7104" y="1263"/>
                    <a:pt x="7212" y="1272"/>
                    <a:pt x="7323" y="1291"/>
                  </a:cubicBezTo>
                  <a:lnTo>
                    <a:pt x="7335" y="1291"/>
                  </a:lnTo>
                  <a:cubicBezTo>
                    <a:pt x="7440" y="1291"/>
                    <a:pt x="7455" y="1140"/>
                    <a:pt x="7350" y="1121"/>
                  </a:cubicBezTo>
                  <a:cubicBezTo>
                    <a:pt x="7233" y="1103"/>
                    <a:pt x="7116" y="1090"/>
                    <a:pt x="6999" y="1087"/>
                  </a:cubicBezTo>
                  <a:close/>
                  <a:moveTo>
                    <a:pt x="6653" y="1096"/>
                  </a:moveTo>
                  <a:cubicBezTo>
                    <a:pt x="6651" y="1096"/>
                    <a:pt x="6649" y="1096"/>
                    <a:pt x="6647" y="1096"/>
                  </a:cubicBezTo>
                  <a:cubicBezTo>
                    <a:pt x="6530" y="1106"/>
                    <a:pt x="6413" y="1118"/>
                    <a:pt x="6302" y="1136"/>
                  </a:cubicBezTo>
                  <a:cubicBezTo>
                    <a:pt x="6195" y="1152"/>
                    <a:pt x="6206" y="1306"/>
                    <a:pt x="6311" y="1306"/>
                  </a:cubicBezTo>
                  <a:cubicBezTo>
                    <a:pt x="6312" y="1306"/>
                    <a:pt x="6313" y="1306"/>
                    <a:pt x="6314" y="1306"/>
                  </a:cubicBezTo>
                  <a:lnTo>
                    <a:pt x="6314" y="1306"/>
                  </a:lnTo>
                  <a:lnTo>
                    <a:pt x="6311" y="1309"/>
                  </a:lnTo>
                  <a:cubicBezTo>
                    <a:pt x="6317" y="1309"/>
                    <a:pt x="6323" y="1309"/>
                    <a:pt x="6330" y="1306"/>
                  </a:cubicBezTo>
                  <a:cubicBezTo>
                    <a:pt x="6438" y="1291"/>
                    <a:pt x="6549" y="1278"/>
                    <a:pt x="6663" y="1269"/>
                  </a:cubicBezTo>
                  <a:cubicBezTo>
                    <a:pt x="6709" y="1263"/>
                    <a:pt x="6743" y="1223"/>
                    <a:pt x="6740" y="1177"/>
                  </a:cubicBezTo>
                  <a:cubicBezTo>
                    <a:pt x="6734" y="1132"/>
                    <a:pt x="6697" y="1096"/>
                    <a:pt x="6653" y="1096"/>
                  </a:cubicBezTo>
                  <a:close/>
                  <a:moveTo>
                    <a:pt x="587" y="930"/>
                  </a:moveTo>
                  <a:cubicBezTo>
                    <a:pt x="566" y="930"/>
                    <a:pt x="544" y="938"/>
                    <a:pt x="525" y="958"/>
                  </a:cubicBezTo>
                  <a:cubicBezTo>
                    <a:pt x="448" y="1047"/>
                    <a:pt x="377" y="1143"/>
                    <a:pt x="315" y="1244"/>
                  </a:cubicBezTo>
                  <a:cubicBezTo>
                    <a:pt x="278" y="1300"/>
                    <a:pt x="321" y="1374"/>
                    <a:pt x="386" y="1374"/>
                  </a:cubicBezTo>
                  <a:lnTo>
                    <a:pt x="386" y="1377"/>
                  </a:lnTo>
                  <a:cubicBezTo>
                    <a:pt x="417" y="1377"/>
                    <a:pt x="448" y="1359"/>
                    <a:pt x="463" y="1334"/>
                  </a:cubicBezTo>
                  <a:cubicBezTo>
                    <a:pt x="519" y="1238"/>
                    <a:pt x="584" y="1152"/>
                    <a:pt x="654" y="1069"/>
                  </a:cubicBezTo>
                  <a:cubicBezTo>
                    <a:pt x="703" y="1004"/>
                    <a:pt x="649" y="930"/>
                    <a:pt x="587" y="930"/>
                  </a:cubicBezTo>
                  <a:close/>
                  <a:moveTo>
                    <a:pt x="5981" y="1204"/>
                  </a:moveTo>
                  <a:cubicBezTo>
                    <a:pt x="5973" y="1204"/>
                    <a:pt x="5965" y="1205"/>
                    <a:pt x="5956" y="1207"/>
                  </a:cubicBezTo>
                  <a:cubicBezTo>
                    <a:pt x="5842" y="1235"/>
                    <a:pt x="5731" y="1269"/>
                    <a:pt x="5623" y="1309"/>
                  </a:cubicBezTo>
                  <a:cubicBezTo>
                    <a:pt x="5531" y="1343"/>
                    <a:pt x="5555" y="1476"/>
                    <a:pt x="5651" y="1476"/>
                  </a:cubicBezTo>
                  <a:lnTo>
                    <a:pt x="5648" y="1479"/>
                  </a:lnTo>
                  <a:cubicBezTo>
                    <a:pt x="5660" y="1479"/>
                    <a:pt x="5670" y="1476"/>
                    <a:pt x="5682" y="1473"/>
                  </a:cubicBezTo>
                  <a:cubicBezTo>
                    <a:pt x="5787" y="1433"/>
                    <a:pt x="5892" y="1402"/>
                    <a:pt x="6000" y="1374"/>
                  </a:cubicBezTo>
                  <a:cubicBezTo>
                    <a:pt x="6102" y="1348"/>
                    <a:pt x="6073" y="1204"/>
                    <a:pt x="5981" y="1204"/>
                  </a:cubicBezTo>
                  <a:close/>
                  <a:moveTo>
                    <a:pt x="7665" y="1202"/>
                  </a:moveTo>
                  <a:cubicBezTo>
                    <a:pt x="7578" y="1202"/>
                    <a:pt x="7543" y="1338"/>
                    <a:pt x="7640" y="1371"/>
                  </a:cubicBezTo>
                  <a:cubicBezTo>
                    <a:pt x="7742" y="1405"/>
                    <a:pt x="7841" y="1451"/>
                    <a:pt x="7933" y="1507"/>
                  </a:cubicBezTo>
                  <a:cubicBezTo>
                    <a:pt x="7946" y="1513"/>
                    <a:pt x="7961" y="1519"/>
                    <a:pt x="7977" y="1519"/>
                  </a:cubicBezTo>
                  <a:cubicBezTo>
                    <a:pt x="8063" y="1519"/>
                    <a:pt x="8097" y="1405"/>
                    <a:pt x="8020" y="1359"/>
                  </a:cubicBezTo>
                  <a:cubicBezTo>
                    <a:pt x="7918" y="1297"/>
                    <a:pt x="7807" y="1248"/>
                    <a:pt x="7696" y="1207"/>
                  </a:cubicBezTo>
                  <a:cubicBezTo>
                    <a:pt x="7685" y="1204"/>
                    <a:pt x="7675" y="1202"/>
                    <a:pt x="7665" y="1202"/>
                  </a:cubicBezTo>
                  <a:close/>
                  <a:moveTo>
                    <a:pt x="5341" y="1437"/>
                  </a:moveTo>
                  <a:cubicBezTo>
                    <a:pt x="5328" y="1437"/>
                    <a:pt x="5314" y="1441"/>
                    <a:pt x="5299" y="1448"/>
                  </a:cubicBezTo>
                  <a:cubicBezTo>
                    <a:pt x="5195" y="1500"/>
                    <a:pt x="5090" y="1559"/>
                    <a:pt x="4994" y="1624"/>
                  </a:cubicBezTo>
                  <a:cubicBezTo>
                    <a:pt x="4923" y="1670"/>
                    <a:pt x="4954" y="1781"/>
                    <a:pt x="5040" y="1781"/>
                  </a:cubicBezTo>
                  <a:lnTo>
                    <a:pt x="5037" y="1781"/>
                  </a:lnTo>
                  <a:cubicBezTo>
                    <a:pt x="5041" y="1782"/>
                    <a:pt x="5044" y="1782"/>
                    <a:pt x="5047" y="1782"/>
                  </a:cubicBezTo>
                  <a:cubicBezTo>
                    <a:pt x="5062" y="1782"/>
                    <a:pt x="5076" y="1776"/>
                    <a:pt x="5087" y="1769"/>
                  </a:cubicBezTo>
                  <a:cubicBezTo>
                    <a:pt x="5179" y="1707"/>
                    <a:pt x="5278" y="1652"/>
                    <a:pt x="5377" y="1602"/>
                  </a:cubicBezTo>
                  <a:cubicBezTo>
                    <a:pt x="5464" y="1557"/>
                    <a:pt x="5419" y="1437"/>
                    <a:pt x="5341" y="1437"/>
                  </a:cubicBezTo>
                  <a:close/>
                  <a:moveTo>
                    <a:pt x="4106" y="1359"/>
                  </a:moveTo>
                  <a:cubicBezTo>
                    <a:pt x="4054" y="1359"/>
                    <a:pt x="4000" y="1406"/>
                    <a:pt x="4023" y="1473"/>
                  </a:cubicBezTo>
                  <a:cubicBezTo>
                    <a:pt x="4056" y="1574"/>
                    <a:pt x="4087" y="1682"/>
                    <a:pt x="4115" y="1797"/>
                  </a:cubicBezTo>
                  <a:cubicBezTo>
                    <a:pt x="4124" y="1834"/>
                    <a:pt x="4158" y="1861"/>
                    <a:pt x="4198" y="1861"/>
                  </a:cubicBezTo>
                  <a:lnTo>
                    <a:pt x="4195" y="1864"/>
                  </a:lnTo>
                  <a:cubicBezTo>
                    <a:pt x="4204" y="1861"/>
                    <a:pt x="4211" y="1861"/>
                    <a:pt x="4220" y="1858"/>
                  </a:cubicBezTo>
                  <a:cubicBezTo>
                    <a:pt x="4263" y="1846"/>
                    <a:pt x="4291" y="1800"/>
                    <a:pt x="4282" y="1753"/>
                  </a:cubicBezTo>
                  <a:cubicBezTo>
                    <a:pt x="4254" y="1639"/>
                    <a:pt x="4220" y="1525"/>
                    <a:pt x="4183" y="1417"/>
                  </a:cubicBezTo>
                  <a:cubicBezTo>
                    <a:pt x="4170" y="1376"/>
                    <a:pt x="4139" y="1359"/>
                    <a:pt x="4106" y="1359"/>
                  </a:cubicBezTo>
                  <a:close/>
                  <a:moveTo>
                    <a:pt x="8252" y="1547"/>
                  </a:moveTo>
                  <a:cubicBezTo>
                    <a:pt x="8185" y="1547"/>
                    <a:pt x="8128" y="1638"/>
                    <a:pt x="8196" y="1698"/>
                  </a:cubicBezTo>
                  <a:cubicBezTo>
                    <a:pt x="8276" y="1772"/>
                    <a:pt x="8347" y="1852"/>
                    <a:pt x="8411" y="1941"/>
                  </a:cubicBezTo>
                  <a:cubicBezTo>
                    <a:pt x="8427" y="1963"/>
                    <a:pt x="8452" y="1975"/>
                    <a:pt x="8479" y="1975"/>
                  </a:cubicBezTo>
                  <a:lnTo>
                    <a:pt x="8479" y="1979"/>
                  </a:lnTo>
                  <a:cubicBezTo>
                    <a:pt x="8498" y="1979"/>
                    <a:pt x="8516" y="1972"/>
                    <a:pt x="8532" y="1960"/>
                  </a:cubicBezTo>
                  <a:cubicBezTo>
                    <a:pt x="8569" y="1932"/>
                    <a:pt x="8578" y="1880"/>
                    <a:pt x="8550" y="1840"/>
                  </a:cubicBezTo>
                  <a:cubicBezTo>
                    <a:pt x="8479" y="1744"/>
                    <a:pt x="8399" y="1655"/>
                    <a:pt x="8310" y="1571"/>
                  </a:cubicBezTo>
                  <a:cubicBezTo>
                    <a:pt x="8291" y="1554"/>
                    <a:pt x="8272" y="1547"/>
                    <a:pt x="8252" y="1547"/>
                  </a:cubicBezTo>
                  <a:close/>
                  <a:moveTo>
                    <a:pt x="232" y="1506"/>
                  </a:moveTo>
                  <a:cubicBezTo>
                    <a:pt x="200" y="1506"/>
                    <a:pt x="168" y="1523"/>
                    <a:pt x="155" y="1565"/>
                  </a:cubicBezTo>
                  <a:cubicBezTo>
                    <a:pt x="112" y="1673"/>
                    <a:pt x="75" y="1787"/>
                    <a:pt x="50" y="1904"/>
                  </a:cubicBezTo>
                  <a:cubicBezTo>
                    <a:pt x="41" y="1951"/>
                    <a:pt x="72" y="1997"/>
                    <a:pt x="118" y="2006"/>
                  </a:cubicBezTo>
                  <a:lnTo>
                    <a:pt x="136" y="2006"/>
                  </a:lnTo>
                  <a:lnTo>
                    <a:pt x="133" y="2009"/>
                  </a:lnTo>
                  <a:cubicBezTo>
                    <a:pt x="173" y="2009"/>
                    <a:pt x="210" y="1982"/>
                    <a:pt x="220" y="1941"/>
                  </a:cubicBezTo>
                  <a:cubicBezTo>
                    <a:pt x="241" y="1834"/>
                    <a:pt x="272" y="1729"/>
                    <a:pt x="312" y="1627"/>
                  </a:cubicBezTo>
                  <a:cubicBezTo>
                    <a:pt x="345" y="1558"/>
                    <a:pt x="288" y="1506"/>
                    <a:pt x="232" y="1506"/>
                  </a:cubicBezTo>
                  <a:close/>
                  <a:moveTo>
                    <a:pt x="4766" y="1811"/>
                  </a:moveTo>
                  <a:cubicBezTo>
                    <a:pt x="4748" y="1811"/>
                    <a:pt x="4728" y="1818"/>
                    <a:pt x="4710" y="1834"/>
                  </a:cubicBezTo>
                  <a:cubicBezTo>
                    <a:pt x="4618" y="1908"/>
                    <a:pt x="4534" y="1991"/>
                    <a:pt x="4454" y="2077"/>
                  </a:cubicBezTo>
                  <a:cubicBezTo>
                    <a:pt x="4402" y="2133"/>
                    <a:pt x="4442" y="2222"/>
                    <a:pt x="4516" y="2222"/>
                  </a:cubicBezTo>
                  <a:cubicBezTo>
                    <a:pt x="4541" y="2222"/>
                    <a:pt x="4565" y="2213"/>
                    <a:pt x="4581" y="2194"/>
                  </a:cubicBezTo>
                  <a:cubicBezTo>
                    <a:pt x="4655" y="2111"/>
                    <a:pt x="4735" y="2034"/>
                    <a:pt x="4821" y="1963"/>
                  </a:cubicBezTo>
                  <a:cubicBezTo>
                    <a:pt x="4890" y="1905"/>
                    <a:pt x="4835" y="1811"/>
                    <a:pt x="4766" y="1811"/>
                  </a:cubicBezTo>
                  <a:close/>
                  <a:moveTo>
                    <a:pt x="8658" y="2096"/>
                  </a:moveTo>
                  <a:cubicBezTo>
                    <a:pt x="8602" y="2096"/>
                    <a:pt x="8545" y="2152"/>
                    <a:pt x="8578" y="2219"/>
                  </a:cubicBezTo>
                  <a:cubicBezTo>
                    <a:pt x="8624" y="2318"/>
                    <a:pt x="8664" y="2423"/>
                    <a:pt x="8695" y="2528"/>
                  </a:cubicBezTo>
                  <a:cubicBezTo>
                    <a:pt x="8708" y="2565"/>
                    <a:pt x="8741" y="2589"/>
                    <a:pt x="8778" y="2589"/>
                  </a:cubicBezTo>
                  <a:lnTo>
                    <a:pt x="8775" y="2592"/>
                  </a:lnTo>
                  <a:cubicBezTo>
                    <a:pt x="8785" y="2589"/>
                    <a:pt x="8794" y="2586"/>
                    <a:pt x="8803" y="2583"/>
                  </a:cubicBezTo>
                  <a:cubicBezTo>
                    <a:pt x="8849" y="2571"/>
                    <a:pt x="8874" y="2521"/>
                    <a:pt x="8862" y="2475"/>
                  </a:cubicBezTo>
                  <a:cubicBezTo>
                    <a:pt x="8825" y="2364"/>
                    <a:pt x="8782" y="2253"/>
                    <a:pt x="8732" y="2145"/>
                  </a:cubicBezTo>
                  <a:cubicBezTo>
                    <a:pt x="8716" y="2111"/>
                    <a:pt x="8687" y="2096"/>
                    <a:pt x="8658" y="2096"/>
                  </a:cubicBezTo>
                  <a:close/>
                  <a:moveTo>
                    <a:pt x="9705" y="2444"/>
                  </a:moveTo>
                  <a:cubicBezTo>
                    <a:pt x="9661" y="2444"/>
                    <a:pt x="9624" y="2483"/>
                    <a:pt x="9624" y="2528"/>
                  </a:cubicBezTo>
                  <a:cubicBezTo>
                    <a:pt x="9624" y="2574"/>
                    <a:pt x="9661" y="2614"/>
                    <a:pt x="9710" y="2614"/>
                  </a:cubicBezTo>
                  <a:cubicBezTo>
                    <a:pt x="9818" y="2617"/>
                    <a:pt x="9926" y="2629"/>
                    <a:pt x="10034" y="2651"/>
                  </a:cubicBezTo>
                  <a:lnTo>
                    <a:pt x="10049" y="2651"/>
                  </a:lnTo>
                  <a:cubicBezTo>
                    <a:pt x="10050" y="2651"/>
                    <a:pt x="10051" y="2651"/>
                    <a:pt x="10052" y="2651"/>
                  </a:cubicBezTo>
                  <a:cubicBezTo>
                    <a:pt x="10157" y="2651"/>
                    <a:pt x="10172" y="2500"/>
                    <a:pt x="10068" y="2481"/>
                  </a:cubicBezTo>
                  <a:cubicBezTo>
                    <a:pt x="9951" y="2460"/>
                    <a:pt x="9830" y="2447"/>
                    <a:pt x="9710" y="2444"/>
                  </a:cubicBezTo>
                  <a:cubicBezTo>
                    <a:pt x="9708" y="2444"/>
                    <a:pt x="9707" y="2444"/>
                    <a:pt x="9705" y="2444"/>
                  </a:cubicBezTo>
                  <a:close/>
                  <a:moveTo>
                    <a:pt x="83" y="2175"/>
                  </a:moveTo>
                  <a:cubicBezTo>
                    <a:pt x="41" y="2175"/>
                    <a:pt x="7" y="2210"/>
                    <a:pt x="4" y="2256"/>
                  </a:cubicBezTo>
                  <a:cubicBezTo>
                    <a:pt x="1" y="2299"/>
                    <a:pt x="1" y="2342"/>
                    <a:pt x="1" y="2379"/>
                  </a:cubicBezTo>
                  <a:cubicBezTo>
                    <a:pt x="1" y="2457"/>
                    <a:pt x="4" y="2534"/>
                    <a:pt x="13" y="2611"/>
                  </a:cubicBezTo>
                  <a:cubicBezTo>
                    <a:pt x="16" y="2654"/>
                    <a:pt x="53" y="2688"/>
                    <a:pt x="99" y="2688"/>
                  </a:cubicBezTo>
                  <a:lnTo>
                    <a:pt x="105" y="2688"/>
                  </a:lnTo>
                  <a:cubicBezTo>
                    <a:pt x="152" y="2685"/>
                    <a:pt x="189" y="2642"/>
                    <a:pt x="183" y="2595"/>
                  </a:cubicBezTo>
                  <a:cubicBezTo>
                    <a:pt x="176" y="2524"/>
                    <a:pt x="173" y="2453"/>
                    <a:pt x="173" y="2379"/>
                  </a:cubicBezTo>
                  <a:cubicBezTo>
                    <a:pt x="173" y="2342"/>
                    <a:pt x="173" y="2302"/>
                    <a:pt x="176" y="2265"/>
                  </a:cubicBezTo>
                  <a:cubicBezTo>
                    <a:pt x="176" y="2219"/>
                    <a:pt x="142" y="2176"/>
                    <a:pt x="93" y="2176"/>
                  </a:cubicBezTo>
                  <a:cubicBezTo>
                    <a:pt x="90" y="2175"/>
                    <a:pt x="86" y="2175"/>
                    <a:pt x="83" y="2175"/>
                  </a:cubicBezTo>
                  <a:close/>
                  <a:moveTo>
                    <a:pt x="9372" y="2470"/>
                  </a:moveTo>
                  <a:cubicBezTo>
                    <a:pt x="9365" y="2470"/>
                    <a:pt x="9359" y="2471"/>
                    <a:pt x="9352" y="2472"/>
                  </a:cubicBezTo>
                  <a:cubicBezTo>
                    <a:pt x="9235" y="2494"/>
                    <a:pt x="9118" y="2531"/>
                    <a:pt x="9007" y="2577"/>
                  </a:cubicBezTo>
                  <a:cubicBezTo>
                    <a:pt x="8924" y="2614"/>
                    <a:pt x="8948" y="2742"/>
                    <a:pt x="9042" y="2743"/>
                  </a:cubicBezTo>
                  <a:lnTo>
                    <a:pt x="9042" y="2743"/>
                  </a:lnTo>
                  <a:cubicBezTo>
                    <a:pt x="9054" y="2743"/>
                    <a:pt x="9066" y="2740"/>
                    <a:pt x="9078" y="2734"/>
                  </a:cubicBezTo>
                  <a:cubicBezTo>
                    <a:pt x="9176" y="2691"/>
                    <a:pt x="9278" y="2660"/>
                    <a:pt x="9386" y="2642"/>
                  </a:cubicBezTo>
                  <a:cubicBezTo>
                    <a:pt x="9490" y="2621"/>
                    <a:pt x="9469" y="2470"/>
                    <a:pt x="9372" y="2470"/>
                  </a:cubicBezTo>
                  <a:close/>
                  <a:moveTo>
                    <a:pt x="9042" y="2743"/>
                  </a:moveTo>
                  <a:lnTo>
                    <a:pt x="9042" y="2743"/>
                  </a:lnTo>
                  <a:cubicBezTo>
                    <a:pt x="9042" y="2743"/>
                    <a:pt x="9041" y="2743"/>
                    <a:pt x="9041" y="2743"/>
                  </a:cubicBezTo>
                  <a:lnTo>
                    <a:pt x="9044" y="2743"/>
                  </a:lnTo>
                  <a:cubicBezTo>
                    <a:pt x="9043" y="2743"/>
                    <a:pt x="9043" y="2743"/>
                    <a:pt x="9042" y="2743"/>
                  </a:cubicBezTo>
                  <a:close/>
                  <a:moveTo>
                    <a:pt x="4269" y="2026"/>
                  </a:moveTo>
                  <a:cubicBezTo>
                    <a:pt x="4221" y="2026"/>
                    <a:pt x="4173" y="2063"/>
                    <a:pt x="4183" y="2127"/>
                  </a:cubicBezTo>
                  <a:cubicBezTo>
                    <a:pt x="4198" y="2210"/>
                    <a:pt x="4211" y="2290"/>
                    <a:pt x="4220" y="2373"/>
                  </a:cubicBezTo>
                  <a:cubicBezTo>
                    <a:pt x="4155" y="2463"/>
                    <a:pt x="4100" y="2558"/>
                    <a:pt x="4047" y="2654"/>
                  </a:cubicBezTo>
                  <a:cubicBezTo>
                    <a:pt x="4026" y="2697"/>
                    <a:pt x="4041" y="2750"/>
                    <a:pt x="4084" y="2771"/>
                  </a:cubicBezTo>
                  <a:cubicBezTo>
                    <a:pt x="4097" y="2777"/>
                    <a:pt x="4109" y="2780"/>
                    <a:pt x="4124" y="2780"/>
                  </a:cubicBezTo>
                  <a:lnTo>
                    <a:pt x="4121" y="2780"/>
                  </a:lnTo>
                  <a:cubicBezTo>
                    <a:pt x="4124" y="2781"/>
                    <a:pt x="4126" y="2781"/>
                    <a:pt x="4129" y="2781"/>
                  </a:cubicBezTo>
                  <a:cubicBezTo>
                    <a:pt x="4159" y="2781"/>
                    <a:pt x="4184" y="2763"/>
                    <a:pt x="4198" y="2737"/>
                  </a:cubicBezTo>
                  <a:cubicBezTo>
                    <a:pt x="4235" y="2669"/>
                    <a:pt x="4272" y="2602"/>
                    <a:pt x="4316" y="2540"/>
                  </a:cubicBezTo>
                  <a:lnTo>
                    <a:pt x="4322" y="2540"/>
                  </a:lnTo>
                  <a:cubicBezTo>
                    <a:pt x="4368" y="2534"/>
                    <a:pt x="4405" y="2490"/>
                    <a:pt x="4399" y="2444"/>
                  </a:cubicBezTo>
                  <a:cubicBezTo>
                    <a:pt x="4386" y="2330"/>
                    <a:pt x="4371" y="2213"/>
                    <a:pt x="4353" y="2099"/>
                  </a:cubicBezTo>
                  <a:cubicBezTo>
                    <a:pt x="4344" y="2049"/>
                    <a:pt x="4307" y="2026"/>
                    <a:pt x="4269" y="2026"/>
                  </a:cubicBezTo>
                  <a:close/>
                  <a:moveTo>
                    <a:pt x="10380" y="2570"/>
                  </a:moveTo>
                  <a:cubicBezTo>
                    <a:pt x="10297" y="2570"/>
                    <a:pt x="10262" y="2698"/>
                    <a:pt x="10355" y="2734"/>
                  </a:cubicBezTo>
                  <a:cubicBezTo>
                    <a:pt x="10459" y="2771"/>
                    <a:pt x="10561" y="2811"/>
                    <a:pt x="10663" y="2858"/>
                  </a:cubicBezTo>
                  <a:cubicBezTo>
                    <a:pt x="10672" y="2864"/>
                    <a:pt x="10685" y="2867"/>
                    <a:pt x="10697" y="2867"/>
                  </a:cubicBezTo>
                  <a:lnTo>
                    <a:pt x="10700" y="2867"/>
                  </a:lnTo>
                  <a:cubicBezTo>
                    <a:pt x="10789" y="2867"/>
                    <a:pt x="10820" y="2740"/>
                    <a:pt x="10734" y="2703"/>
                  </a:cubicBezTo>
                  <a:cubicBezTo>
                    <a:pt x="10629" y="2654"/>
                    <a:pt x="10518" y="2611"/>
                    <a:pt x="10407" y="2574"/>
                  </a:cubicBezTo>
                  <a:cubicBezTo>
                    <a:pt x="10398" y="2571"/>
                    <a:pt x="10389" y="2570"/>
                    <a:pt x="10380" y="2570"/>
                  </a:cubicBezTo>
                  <a:close/>
                  <a:moveTo>
                    <a:pt x="4339" y="2709"/>
                  </a:moveTo>
                  <a:cubicBezTo>
                    <a:pt x="4338" y="2709"/>
                    <a:pt x="4336" y="2709"/>
                    <a:pt x="4334" y="2709"/>
                  </a:cubicBezTo>
                  <a:cubicBezTo>
                    <a:pt x="4285" y="2709"/>
                    <a:pt x="4248" y="2750"/>
                    <a:pt x="4251" y="2796"/>
                  </a:cubicBezTo>
                  <a:cubicBezTo>
                    <a:pt x="4254" y="2858"/>
                    <a:pt x="4254" y="2916"/>
                    <a:pt x="4254" y="2972"/>
                  </a:cubicBezTo>
                  <a:cubicBezTo>
                    <a:pt x="4254" y="3027"/>
                    <a:pt x="4251" y="3083"/>
                    <a:pt x="4251" y="3135"/>
                  </a:cubicBezTo>
                  <a:cubicBezTo>
                    <a:pt x="4248" y="3181"/>
                    <a:pt x="4285" y="3221"/>
                    <a:pt x="4334" y="3221"/>
                  </a:cubicBezTo>
                  <a:lnTo>
                    <a:pt x="4337" y="3221"/>
                  </a:lnTo>
                  <a:lnTo>
                    <a:pt x="4337" y="3225"/>
                  </a:lnTo>
                  <a:cubicBezTo>
                    <a:pt x="4383" y="3225"/>
                    <a:pt x="4420" y="3188"/>
                    <a:pt x="4420" y="3138"/>
                  </a:cubicBezTo>
                  <a:cubicBezTo>
                    <a:pt x="4423" y="3086"/>
                    <a:pt x="4423" y="3030"/>
                    <a:pt x="4423" y="2972"/>
                  </a:cubicBezTo>
                  <a:cubicBezTo>
                    <a:pt x="4423" y="2913"/>
                    <a:pt x="4423" y="2851"/>
                    <a:pt x="4420" y="2790"/>
                  </a:cubicBezTo>
                  <a:cubicBezTo>
                    <a:pt x="4420" y="2745"/>
                    <a:pt x="4383" y="2709"/>
                    <a:pt x="4339" y="2709"/>
                  </a:cubicBezTo>
                  <a:close/>
                  <a:moveTo>
                    <a:pt x="10993" y="2854"/>
                  </a:moveTo>
                  <a:cubicBezTo>
                    <a:pt x="10917" y="2854"/>
                    <a:pt x="10866" y="2966"/>
                    <a:pt x="10953" y="3015"/>
                  </a:cubicBezTo>
                  <a:cubicBezTo>
                    <a:pt x="11045" y="3073"/>
                    <a:pt x="11135" y="3138"/>
                    <a:pt x="11221" y="3209"/>
                  </a:cubicBezTo>
                  <a:cubicBezTo>
                    <a:pt x="11236" y="3221"/>
                    <a:pt x="11254" y="3227"/>
                    <a:pt x="11275" y="3228"/>
                  </a:cubicBezTo>
                  <a:lnTo>
                    <a:pt x="11275" y="3228"/>
                  </a:lnTo>
                  <a:cubicBezTo>
                    <a:pt x="11354" y="3226"/>
                    <a:pt x="11390" y="3129"/>
                    <a:pt x="11329" y="3077"/>
                  </a:cubicBezTo>
                  <a:cubicBezTo>
                    <a:pt x="11237" y="2999"/>
                    <a:pt x="11141" y="2932"/>
                    <a:pt x="11042" y="2870"/>
                  </a:cubicBezTo>
                  <a:cubicBezTo>
                    <a:pt x="11025" y="2859"/>
                    <a:pt x="11009" y="2854"/>
                    <a:pt x="10993" y="2854"/>
                  </a:cubicBezTo>
                  <a:close/>
                  <a:moveTo>
                    <a:pt x="11275" y="3228"/>
                  </a:moveTo>
                  <a:cubicBezTo>
                    <a:pt x="11275" y="3228"/>
                    <a:pt x="11274" y="3228"/>
                    <a:pt x="11274" y="3228"/>
                  </a:cubicBezTo>
                  <a:lnTo>
                    <a:pt x="11277" y="3228"/>
                  </a:lnTo>
                  <a:cubicBezTo>
                    <a:pt x="11276" y="3228"/>
                    <a:pt x="11276" y="3228"/>
                    <a:pt x="11275" y="3228"/>
                  </a:cubicBezTo>
                  <a:close/>
                  <a:moveTo>
                    <a:pt x="8745" y="2745"/>
                  </a:moveTo>
                  <a:cubicBezTo>
                    <a:pt x="8728" y="2745"/>
                    <a:pt x="8710" y="2751"/>
                    <a:pt x="8695" y="2762"/>
                  </a:cubicBezTo>
                  <a:cubicBezTo>
                    <a:pt x="8597" y="2833"/>
                    <a:pt x="8507" y="2913"/>
                    <a:pt x="8427" y="3006"/>
                  </a:cubicBezTo>
                  <a:cubicBezTo>
                    <a:pt x="8371" y="3068"/>
                    <a:pt x="8429" y="3149"/>
                    <a:pt x="8494" y="3149"/>
                  </a:cubicBezTo>
                  <a:cubicBezTo>
                    <a:pt x="8516" y="3149"/>
                    <a:pt x="8537" y="3140"/>
                    <a:pt x="8556" y="3120"/>
                  </a:cubicBezTo>
                  <a:cubicBezTo>
                    <a:pt x="8624" y="3043"/>
                    <a:pt x="8698" y="2975"/>
                    <a:pt x="8778" y="2913"/>
                  </a:cubicBezTo>
                  <a:cubicBezTo>
                    <a:pt x="8788" y="3002"/>
                    <a:pt x="8797" y="3092"/>
                    <a:pt x="8800" y="3184"/>
                  </a:cubicBezTo>
                  <a:cubicBezTo>
                    <a:pt x="8803" y="3231"/>
                    <a:pt x="8840" y="3265"/>
                    <a:pt x="8886" y="3268"/>
                  </a:cubicBezTo>
                  <a:lnTo>
                    <a:pt x="8890" y="3268"/>
                  </a:lnTo>
                  <a:cubicBezTo>
                    <a:pt x="8936" y="3265"/>
                    <a:pt x="8973" y="3228"/>
                    <a:pt x="8970" y="3178"/>
                  </a:cubicBezTo>
                  <a:cubicBezTo>
                    <a:pt x="8967" y="3061"/>
                    <a:pt x="8957" y="2944"/>
                    <a:pt x="8936" y="2827"/>
                  </a:cubicBezTo>
                  <a:cubicBezTo>
                    <a:pt x="8930" y="2784"/>
                    <a:pt x="8894" y="2755"/>
                    <a:pt x="8852" y="2755"/>
                  </a:cubicBezTo>
                  <a:cubicBezTo>
                    <a:pt x="8848" y="2755"/>
                    <a:pt x="8844" y="2755"/>
                    <a:pt x="8840" y="2756"/>
                  </a:cubicBezTo>
                  <a:cubicBezTo>
                    <a:pt x="8828" y="2759"/>
                    <a:pt x="8815" y="2762"/>
                    <a:pt x="8803" y="2771"/>
                  </a:cubicBezTo>
                  <a:cubicBezTo>
                    <a:pt x="8788" y="2754"/>
                    <a:pt x="8767" y="2745"/>
                    <a:pt x="8745" y="2745"/>
                  </a:cubicBezTo>
                  <a:close/>
                  <a:moveTo>
                    <a:pt x="3982" y="2926"/>
                  </a:moveTo>
                  <a:cubicBezTo>
                    <a:pt x="3950" y="2926"/>
                    <a:pt x="3917" y="2943"/>
                    <a:pt x="3902" y="2984"/>
                  </a:cubicBezTo>
                  <a:cubicBezTo>
                    <a:pt x="3862" y="3095"/>
                    <a:pt x="3831" y="3209"/>
                    <a:pt x="3810" y="3326"/>
                  </a:cubicBezTo>
                  <a:cubicBezTo>
                    <a:pt x="3800" y="3373"/>
                    <a:pt x="3831" y="3419"/>
                    <a:pt x="3878" y="3425"/>
                  </a:cubicBezTo>
                  <a:lnTo>
                    <a:pt x="3893" y="3425"/>
                  </a:lnTo>
                  <a:cubicBezTo>
                    <a:pt x="3936" y="3425"/>
                    <a:pt x="3970" y="3397"/>
                    <a:pt x="3979" y="3357"/>
                  </a:cubicBezTo>
                  <a:cubicBezTo>
                    <a:pt x="3998" y="3249"/>
                    <a:pt x="4026" y="3144"/>
                    <a:pt x="4066" y="3039"/>
                  </a:cubicBezTo>
                  <a:cubicBezTo>
                    <a:pt x="4089" y="2972"/>
                    <a:pt x="4036" y="2926"/>
                    <a:pt x="3982" y="2926"/>
                  </a:cubicBezTo>
                  <a:close/>
                  <a:moveTo>
                    <a:pt x="8291" y="3247"/>
                  </a:moveTo>
                  <a:cubicBezTo>
                    <a:pt x="8263" y="3247"/>
                    <a:pt x="8235" y="3261"/>
                    <a:pt x="8217" y="3295"/>
                  </a:cubicBezTo>
                  <a:cubicBezTo>
                    <a:pt x="8159" y="3400"/>
                    <a:pt x="8109" y="3511"/>
                    <a:pt x="8075" y="3626"/>
                  </a:cubicBezTo>
                  <a:cubicBezTo>
                    <a:pt x="8060" y="3672"/>
                    <a:pt x="8085" y="3718"/>
                    <a:pt x="8131" y="3733"/>
                  </a:cubicBezTo>
                  <a:cubicBezTo>
                    <a:pt x="8140" y="3737"/>
                    <a:pt x="8146" y="3737"/>
                    <a:pt x="8155" y="3737"/>
                  </a:cubicBezTo>
                  <a:cubicBezTo>
                    <a:pt x="8192" y="3737"/>
                    <a:pt x="8226" y="3712"/>
                    <a:pt x="8239" y="3675"/>
                  </a:cubicBezTo>
                  <a:cubicBezTo>
                    <a:pt x="8270" y="3573"/>
                    <a:pt x="8313" y="3474"/>
                    <a:pt x="8368" y="3379"/>
                  </a:cubicBezTo>
                  <a:cubicBezTo>
                    <a:pt x="8412" y="3311"/>
                    <a:pt x="8352" y="3247"/>
                    <a:pt x="8291" y="3247"/>
                  </a:cubicBezTo>
                  <a:close/>
                  <a:moveTo>
                    <a:pt x="11522" y="3293"/>
                  </a:moveTo>
                  <a:cubicBezTo>
                    <a:pt x="11457" y="3293"/>
                    <a:pt x="11401" y="3373"/>
                    <a:pt x="11459" y="3437"/>
                  </a:cubicBezTo>
                  <a:cubicBezTo>
                    <a:pt x="11530" y="3521"/>
                    <a:pt x="11598" y="3607"/>
                    <a:pt x="11659" y="3700"/>
                  </a:cubicBezTo>
                  <a:cubicBezTo>
                    <a:pt x="11675" y="3721"/>
                    <a:pt x="11702" y="3737"/>
                    <a:pt x="11730" y="3737"/>
                  </a:cubicBezTo>
                  <a:cubicBezTo>
                    <a:pt x="11746" y="3737"/>
                    <a:pt x="11764" y="3730"/>
                    <a:pt x="11776" y="3721"/>
                  </a:cubicBezTo>
                  <a:cubicBezTo>
                    <a:pt x="11816" y="3696"/>
                    <a:pt x="11829" y="3644"/>
                    <a:pt x="11801" y="3604"/>
                  </a:cubicBezTo>
                  <a:cubicBezTo>
                    <a:pt x="11736" y="3505"/>
                    <a:pt x="11665" y="3410"/>
                    <a:pt x="11585" y="3323"/>
                  </a:cubicBezTo>
                  <a:cubicBezTo>
                    <a:pt x="11566" y="3302"/>
                    <a:pt x="11543" y="3293"/>
                    <a:pt x="11522" y="3293"/>
                  </a:cubicBezTo>
                  <a:close/>
                  <a:moveTo>
                    <a:pt x="4307" y="3393"/>
                  </a:moveTo>
                  <a:cubicBezTo>
                    <a:pt x="4269" y="3393"/>
                    <a:pt x="4230" y="3417"/>
                    <a:pt x="4223" y="3468"/>
                  </a:cubicBezTo>
                  <a:cubicBezTo>
                    <a:pt x="4211" y="3573"/>
                    <a:pt x="4186" y="3681"/>
                    <a:pt x="4152" y="3783"/>
                  </a:cubicBezTo>
                  <a:cubicBezTo>
                    <a:pt x="4137" y="3829"/>
                    <a:pt x="4158" y="3875"/>
                    <a:pt x="4204" y="3894"/>
                  </a:cubicBezTo>
                  <a:cubicBezTo>
                    <a:pt x="4214" y="3897"/>
                    <a:pt x="4223" y="3897"/>
                    <a:pt x="4232" y="3897"/>
                  </a:cubicBezTo>
                  <a:cubicBezTo>
                    <a:pt x="4269" y="3897"/>
                    <a:pt x="4300" y="3875"/>
                    <a:pt x="4312" y="3841"/>
                  </a:cubicBezTo>
                  <a:cubicBezTo>
                    <a:pt x="4353" y="3727"/>
                    <a:pt x="4377" y="3610"/>
                    <a:pt x="4393" y="3490"/>
                  </a:cubicBezTo>
                  <a:cubicBezTo>
                    <a:pt x="4401" y="3427"/>
                    <a:pt x="4354" y="3393"/>
                    <a:pt x="4307" y="3393"/>
                  </a:cubicBezTo>
                  <a:close/>
                  <a:moveTo>
                    <a:pt x="8877" y="3436"/>
                  </a:moveTo>
                  <a:cubicBezTo>
                    <a:pt x="8837" y="3436"/>
                    <a:pt x="8797" y="3461"/>
                    <a:pt x="8791" y="3514"/>
                  </a:cubicBezTo>
                  <a:cubicBezTo>
                    <a:pt x="8782" y="3622"/>
                    <a:pt x="8766" y="3733"/>
                    <a:pt x="8741" y="3841"/>
                  </a:cubicBezTo>
                  <a:cubicBezTo>
                    <a:pt x="8729" y="3885"/>
                    <a:pt x="8757" y="3931"/>
                    <a:pt x="8803" y="3943"/>
                  </a:cubicBezTo>
                  <a:cubicBezTo>
                    <a:pt x="8809" y="3943"/>
                    <a:pt x="8819" y="3946"/>
                    <a:pt x="8825" y="3946"/>
                  </a:cubicBezTo>
                  <a:cubicBezTo>
                    <a:pt x="8865" y="3946"/>
                    <a:pt x="8899" y="3919"/>
                    <a:pt x="8908" y="3878"/>
                  </a:cubicBezTo>
                  <a:cubicBezTo>
                    <a:pt x="8933" y="3764"/>
                    <a:pt x="8951" y="3647"/>
                    <a:pt x="8964" y="3530"/>
                  </a:cubicBezTo>
                  <a:cubicBezTo>
                    <a:pt x="8968" y="3469"/>
                    <a:pt x="8922" y="3436"/>
                    <a:pt x="8877" y="3436"/>
                  </a:cubicBezTo>
                  <a:close/>
                  <a:moveTo>
                    <a:pt x="3871" y="3594"/>
                  </a:moveTo>
                  <a:cubicBezTo>
                    <a:pt x="3869" y="3594"/>
                    <a:pt x="3867" y="3595"/>
                    <a:pt x="3865" y="3595"/>
                  </a:cubicBezTo>
                  <a:cubicBezTo>
                    <a:pt x="3819" y="3598"/>
                    <a:pt x="3782" y="3638"/>
                    <a:pt x="3785" y="3687"/>
                  </a:cubicBezTo>
                  <a:cubicBezTo>
                    <a:pt x="3800" y="3872"/>
                    <a:pt x="3856" y="4002"/>
                    <a:pt x="3955" y="4060"/>
                  </a:cubicBezTo>
                  <a:cubicBezTo>
                    <a:pt x="3967" y="4067"/>
                    <a:pt x="3982" y="4070"/>
                    <a:pt x="3998" y="4073"/>
                  </a:cubicBezTo>
                  <a:cubicBezTo>
                    <a:pt x="4084" y="4070"/>
                    <a:pt x="4115" y="3956"/>
                    <a:pt x="4041" y="3912"/>
                  </a:cubicBezTo>
                  <a:cubicBezTo>
                    <a:pt x="4007" y="3891"/>
                    <a:pt x="3967" y="3820"/>
                    <a:pt x="3958" y="3675"/>
                  </a:cubicBezTo>
                  <a:cubicBezTo>
                    <a:pt x="3952" y="3630"/>
                    <a:pt x="3915" y="3594"/>
                    <a:pt x="3871" y="3594"/>
                  </a:cubicBezTo>
                  <a:close/>
                  <a:moveTo>
                    <a:pt x="11897" y="3855"/>
                  </a:moveTo>
                  <a:cubicBezTo>
                    <a:pt x="11837" y="3855"/>
                    <a:pt x="11775" y="3916"/>
                    <a:pt x="11820" y="3986"/>
                  </a:cubicBezTo>
                  <a:cubicBezTo>
                    <a:pt x="11866" y="4085"/>
                    <a:pt x="11903" y="4190"/>
                    <a:pt x="11934" y="4295"/>
                  </a:cubicBezTo>
                  <a:cubicBezTo>
                    <a:pt x="11946" y="4332"/>
                    <a:pt x="11980" y="4356"/>
                    <a:pt x="12017" y="4356"/>
                  </a:cubicBezTo>
                  <a:cubicBezTo>
                    <a:pt x="12026" y="4356"/>
                    <a:pt x="12032" y="4356"/>
                    <a:pt x="12042" y="4353"/>
                  </a:cubicBezTo>
                  <a:cubicBezTo>
                    <a:pt x="12085" y="4338"/>
                    <a:pt x="12113" y="4292"/>
                    <a:pt x="12100" y="4245"/>
                  </a:cubicBezTo>
                  <a:cubicBezTo>
                    <a:pt x="12063" y="4134"/>
                    <a:pt x="12023" y="4023"/>
                    <a:pt x="11974" y="3915"/>
                  </a:cubicBezTo>
                  <a:cubicBezTo>
                    <a:pt x="11960" y="3872"/>
                    <a:pt x="11929" y="3855"/>
                    <a:pt x="11897" y="3855"/>
                  </a:cubicBezTo>
                  <a:close/>
                  <a:moveTo>
                    <a:pt x="8103" y="3903"/>
                  </a:moveTo>
                  <a:cubicBezTo>
                    <a:pt x="8054" y="3903"/>
                    <a:pt x="8017" y="3940"/>
                    <a:pt x="8017" y="3989"/>
                  </a:cubicBezTo>
                  <a:cubicBezTo>
                    <a:pt x="8014" y="4119"/>
                    <a:pt x="8051" y="4252"/>
                    <a:pt x="8125" y="4363"/>
                  </a:cubicBezTo>
                  <a:cubicBezTo>
                    <a:pt x="8140" y="4384"/>
                    <a:pt x="8165" y="4397"/>
                    <a:pt x="8192" y="4397"/>
                  </a:cubicBezTo>
                  <a:cubicBezTo>
                    <a:pt x="8194" y="4397"/>
                    <a:pt x="8195" y="4397"/>
                    <a:pt x="8196" y="4397"/>
                  </a:cubicBezTo>
                  <a:cubicBezTo>
                    <a:pt x="8265" y="4397"/>
                    <a:pt x="8303" y="4318"/>
                    <a:pt x="8263" y="4264"/>
                  </a:cubicBezTo>
                  <a:cubicBezTo>
                    <a:pt x="8211" y="4181"/>
                    <a:pt x="8186" y="4085"/>
                    <a:pt x="8189" y="3986"/>
                  </a:cubicBezTo>
                  <a:cubicBezTo>
                    <a:pt x="8186" y="3940"/>
                    <a:pt x="8149" y="3903"/>
                    <a:pt x="8103" y="3903"/>
                  </a:cubicBezTo>
                  <a:close/>
                  <a:moveTo>
                    <a:pt x="8709" y="4096"/>
                  </a:moveTo>
                  <a:cubicBezTo>
                    <a:pt x="8681" y="4096"/>
                    <a:pt x="8653" y="4110"/>
                    <a:pt x="8637" y="4144"/>
                  </a:cubicBezTo>
                  <a:cubicBezTo>
                    <a:pt x="8581" y="4255"/>
                    <a:pt x="8516" y="4329"/>
                    <a:pt x="8458" y="4353"/>
                  </a:cubicBezTo>
                  <a:cubicBezTo>
                    <a:pt x="8368" y="4387"/>
                    <a:pt x="8393" y="4517"/>
                    <a:pt x="8489" y="4517"/>
                  </a:cubicBezTo>
                  <a:lnTo>
                    <a:pt x="8489" y="4520"/>
                  </a:lnTo>
                  <a:cubicBezTo>
                    <a:pt x="8498" y="4520"/>
                    <a:pt x="8510" y="4517"/>
                    <a:pt x="8519" y="4514"/>
                  </a:cubicBezTo>
                  <a:cubicBezTo>
                    <a:pt x="8621" y="4474"/>
                    <a:pt x="8714" y="4375"/>
                    <a:pt x="8791" y="4221"/>
                  </a:cubicBezTo>
                  <a:cubicBezTo>
                    <a:pt x="8824" y="4153"/>
                    <a:pt x="8766" y="4096"/>
                    <a:pt x="8709" y="4096"/>
                  </a:cubicBezTo>
                  <a:close/>
                  <a:moveTo>
                    <a:pt x="12093" y="4519"/>
                  </a:moveTo>
                  <a:cubicBezTo>
                    <a:pt x="12046" y="4519"/>
                    <a:pt x="11997" y="4555"/>
                    <a:pt x="12008" y="4619"/>
                  </a:cubicBezTo>
                  <a:cubicBezTo>
                    <a:pt x="12023" y="4714"/>
                    <a:pt x="12032" y="4813"/>
                    <a:pt x="12032" y="4912"/>
                  </a:cubicBezTo>
                  <a:lnTo>
                    <a:pt x="12032" y="4942"/>
                  </a:lnTo>
                  <a:cubicBezTo>
                    <a:pt x="12029" y="4989"/>
                    <a:pt x="12066" y="5029"/>
                    <a:pt x="12113" y="5032"/>
                  </a:cubicBezTo>
                  <a:lnTo>
                    <a:pt x="12119" y="5032"/>
                  </a:lnTo>
                  <a:cubicBezTo>
                    <a:pt x="12162" y="5032"/>
                    <a:pt x="12202" y="4995"/>
                    <a:pt x="12202" y="4952"/>
                  </a:cubicBezTo>
                  <a:lnTo>
                    <a:pt x="12202" y="4912"/>
                  </a:lnTo>
                  <a:cubicBezTo>
                    <a:pt x="12202" y="4804"/>
                    <a:pt x="12193" y="4699"/>
                    <a:pt x="12177" y="4591"/>
                  </a:cubicBezTo>
                  <a:cubicBezTo>
                    <a:pt x="12169" y="4542"/>
                    <a:pt x="12131" y="4519"/>
                    <a:pt x="12093" y="451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6" name="Google Shape;2376;p23"/>
            <p:cNvSpPr/>
            <p:nvPr/>
          </p:nvSpPr>
          <p:spPr>
            <a:xfrm>
              <a:off x="8964554" y="1723384"/>
              <a:ext cx="102917" cy="102663"/>
            </a:xfrm>
            <a:custGeom>
              <a:avLst/>
              <a:gdLst/>
              <a:ahLst/>
              <a:cxnLst/>
              <a:rect l="l" t="t" r="r" b="b"/>
              <a:pathLst>
                <a:path w="1618" h="1614" extrusionOk="0">
                  <a:moveTo>
                    <a:pt x="868" y="1"/>
                  </a:moveTo>
                  <a:cubicBezTo>
                    <a:pt x="821" y="1"/>
                    <a:pt x="784" y="38"/>
                    <a:pt x="784" y="87"/>
                  </a:cubicBezTo>
                  <a:lnTo>
                    <a:pt x="781" y="575"/>
                  </a:lnTo>
                  <a:lnTo>
                    <a:pt x="488" y="266"/>
                  </a:lnTo>
                  <a:cubicBezTo>
                    <a:pt x="470" y="251"/>
                    <a:pt x="451" y="245"/>
                    <a:pt x="432" y="245"/>
                  </a:cubicBezTo>
                  <a:cubicBezTo>
                    <a:pt x="369" y="245"/>
                    <a:pt x="316" y="318"/>
                    <a:pt x="362" y="380"/>
                  </a:cubicBezTo>
                  <a:lnTo>
                    <a:pt x="664" y="701"/>
                  </a:lnTo>
                  <a:lnTo>
                    <a:pt x="115" y="707"/>
                  </a:lnTo>
                  <a:cubicBezTo>
                    <a:pt x="1" y="707"/>
                    <a:pt x="1" y="877"/>
                    <a:pt x="115" y="877"/>
                  </a:cubicBezTo>
                  <a:lnTo>
                    <a:pt x="618" y="874"/>
                  </a:lnTo>
                  <a:lnTo>
                    <a:pt x="229" y="1142"/>
                  </a:lnTo>
                  <a:cubicBezTo>
                    <a:pt x="189" y="1170"/>
                    <a:pt x="180" y="1222"/>
                    <a:pt x="208" y="1262"/>
                  </a:cubicBezTo>
                  <a:cubicBezTo>
                    <a:pt x="225" y="1285"/>
                    <a:pt x="252" y="1298"/>
                    <a:pt x="279" y="1298"/>
                  </a:cubicBezTo>
                  <a:cubicBezTo>
                    <a:pt x="296" y="1298"/>
                    <a:pt x="313" y="1293"/>
                    <a:pt x="328" y="1284"/>
                  </a:cubicBezTo>
                  <a:lnTo>
                    <a:pt x="775" y="969"/>
                  </a:lnTo>
                  <a:lnTo>
                    <a:pt x="775" y="1528"/>
                  </a:lnTo>
                  <a:cubicBezTo>
                    <a:pt x="772" y="1574"/>
                    <a:pt x="812" y="1614"/>
                    <a:pt x="858" y="1614"/>
                  </a:cubicBezTo>
                  <a:cubicBezTo>
                    <a:pt x="905" y="1614"/>
                    <a:pt x="945" y="1574"/>
                    <a:pt x="945" y="1528"/>
                  </a:cubicBezTo>
                  <a:lnTo>
                    <a:pt x="948" y="1000"/>
                  </a:lnTo>
                  <a:lnTo>
                    <a:pt x="1259" y="1333"/>
                  </a:lnTo>
                  <a:cubicBezTo>
                    <a:pt x="1278" y="1353"/>
                    <a:pt x="1300" y="1361"/>
                    <a:pt x="1321" y="1361"/>
                  </a:cubicBezTo>
                  <a:cubicBezTo>
                    <a:pt x="1387" y="1361"/>
                    <a:pt x="1444" y="1277"/>
                    <a:pt x="1386" y="1213"/>
                  </a:cubicBezTo>
                  <a:lnTo>
                    <a:pt x="1059" y="868"/>
                  </a:lnTo>
                  <a:lnTo>
                    <a:pt x="1503" y="865"/>
                  </a:lnTo>
                  <a:cubicBezTo>
                    <a:pt x="1617" y="861"/>
                    <a:pt x="1617" y="692"/>
                    <a:pt x="1503" y="692"/>
                  </a:cubicBezTo>
                  <a:lnTo>
                    <a:pt x="1173" y="695"/>
                  </a:lnTo>
                  <a:lnTo>
                    <a:pt x="1518" y="454"/>
                  </a:lnTo>
                  <a:cubicBezTo>
                    <a:pt x="1597" y="401"/>
                    <a:pt x="1544" y="296"/>
                    <a:pt x="1472" y="296"/>
                  </a:cubicBezTo>
                  <a:cubicBezTo>
                    <a:pt x="1456" y="296"/>
                    <a:pt x="1439" y="301"/>
                    <a:pt x="1423" y="312"/>
                  </a:cubicBezTo>
                  <a:lnTo>
                    <a:pt x="951" y="639"/>
                  </a:lnTo>
                  <a:lnTo>
                    <a:pt x="954" y="87"/>
                  </a:lnTo>
                  <a:cubicBezTo>
                    <a:pt x="954" y="41"/>
                    <a:pt x="917" y="1"/>
                    <a:pt x="8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7" name="Google Shape;2377;p23"/>
            <p:cNvSpPr/>
            <p:nvPr/>
          </p:nvSpPr>
          <p:spPr>
            <a:xfrm>
              <a:off x="8965298" y="1448810"/>
              <a:ext cx="82881" cy="75566"/>
            </a:xfrm>
            <a:custGeom>
              <a:avLst/>
              <a:gdLst/>
              <a:ahLst/>
              <a:cxnLst/>
              <a:rect l="l" t="t" r="r" b="b"/>
              <a:pathLst>
                <a:path w="1303" h="1188" extrusionOk="0">
                  <a:moveTo>
                    <a:pt x="710" y="173"/>
                  </a:moveTo>
                  <a:cubicBezTo>
                    <a:pt x="941" y="173"/>
                    <a:pt x="1129" y="364"/>
                    <a:pt x="1129" y="595"/>
                  </a:cubicBezTo>
                  <a:cubicBezTo>
                    <a:pt x="1126" y="827"/>
                    <a:pt x="938" y="1012"/>
                    <a:pt x="707" y="1015"/>
                  </a:cubicBezTo>
                  <a:cubicBezTo>
                    <a:pt x="476" y="1015"/>
                    <a:pt x="287" y="823"/>
                    <a:pt x="287" y="592"/>
                  </a:cubicBezTo>
                  <a:cubicBezTo>
                    <a:pt x="287" y="358"/>
                    <a:pt x="479" y="173"/>
                    <a:pt x="710" y="173"/>
                  </a:cubicBezTo>
                  <a:close/>
                  <a:moveTo>
                    <a:pt x="712" y="1"/>
                  </a:moveTo>
                  <a:cubicBezTo>
                    <a:pt x="485" y="1"/>
                    <a:pt x="263" y="130"/>
                    <a:pt x="164" y="364"/>
                  </a:cubicBezTo>
                  <a:cubicBezTo>
                    <a:pt x="1" y="752"/>
                    <a:pt x="284" y="1184"/>
                    <a:pt x="707" y="1187"/>
                  </a:cubicBezTo>
                  <a:lnTo>
                    <a:pt x="710" y="1187"/>
                  </a:lnTo>
                  <a:cubicBezTo>
                    <a:pt x="1034" y="1187"/>
                    <a:pt x="1299" y="922"/>
                    <a:pt x="1302" y="595"/>
                  </a:cubicBezTo>
                  <a:cubicBezTo>
                    <a:pt x="1302" y="438"/>
                    <a:pt x="1240" y="287"/>
                    <a:pt x="1129" y="176"/>
                  </a:cubicBezTo>
                  <a:cubicBezTo>
                    <a:pt x="1012" y="57"/>
                    <a:pt x="861" y="1"/>
                    <a:pt x="7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78" name="Google Shape;2378;p23"/>
            <p:cNvGrpSpPr/>
            <p:nvPr/>
          </p:nvGrpSpPr>
          <p:grpSpPr>
            <a:xfrm>
              <a:off x="8341725" y="115829"/>
              <a:ext cx="267198" cy="188098"/>
              <a:chOff x="8341725" y="115829"/>
              <a:chExt cx="267198" cy="188098"/>
            </a:xfrm>
          </p:grpSpPr>
          <p:sp>
            <p:nvSpPr>
              <p:cNvPr id="2379" name="Google Shape;2379;p23"/>
              <p:cNvSpPr/>
              <p:nvPr/>
            </p:nvSpPr>
            <p:spPr>
              <a:xfrm>
                <a:off x="8405670" y="188118"/>
                <a:ext cx="107912" cy="91561"/>
              </a:xfrm>
              <a:custGeom>
                <a:avLst/>
                <a:gdLst/>
                <a:ahLst/>
                <a:cxnLst/>
                <a:rect l="l" t="t" r="r" b="b"/>
                <a:pathLst>
                  <a:path w="2884" h="2447" extrusionOk="0">
                    <a:moveTo>
                      <a:pt x="1471" y="0"/>
                    </a:moveTo>
                    <a:cubicBezTo>
                      <a:pt x="674" y="0"/>
                      <a:pt x="207" y="963"/>
                      <a:pt x="0" y="1543"/>
                    </a:cubicBezTo>
                    <a:lnTo>
                      <a:pt x="509" y="1710"/>
                    </a:lnTo>
                    <a:cubicBezTo>
                      <a:pt x="509" y="1710"/>
                      <a:pt x="918" y="578"/>
                      <a:pt x="1479" y="578"/>
                    </a:cubicBezTo>
                    <a:cubicBezTo>
                      <a:pt x="1552" y="578"/>
                      <a:pt x="1626" y="597"/>
                      <a:pt x="1703" y="639"/>
                    </a:cubicBezTo>
                    <a:cubicBezTo>
                      <a:pt x="2375" y="1009"/>
                      <a:pt x="2030" y="2212"/>
                      <a:pt x="2030" y="2212"/>
                    </a:cubicBezTo>
                    <a:lnTo>
                      <a:pt x="2647" y="2447"/>
                    </a:lnTo>
                    <a:cubicBezTo>
                      <a:pt x="2770" y="1759"/>
                      <a:pt x="2884" y="312"/>
                      <a:pt x="1724" y="32"/>
                    </a:cubicBezTo>
                    <a:cubicBezTo>
                      <a:pt x="1636" y="10"/>
                      <a:pt x="1552" y="0"/>
                      <a:pt x="147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0" name="Google Shape;2380;p23"/>
              <p:cNvSpPr/>
              <p:nvPr/>
            </p:nvSpPr>
            <p:spPr>
              <a:xfrm>
                <a:off x="8341725" y="115829"/>
                <a:ext cx="267198" cy="188098"/>
              </a:xfrm>
              <a:custGeom>
                <a:avLst/>
                <a:gdLst/>
                <a:ahLst/>
                <a:cxnLst/>
                <a:rect l="l" t="t" r="r" b="b"/>
                <a:pathLst>
                  <a:path w="7141" h="5027" extrusionOk="0">
                    <a:moveTo>
                      <a:pt x="3198" y="0"/>
                    </a:moveTo>
                    <a:cubicBezTo>
                      <a:pt x="998" y="0"/>
                      <a:pt x="1" y="2926"/>
                      <a:pt x="1" y="2926"/>
                    </a:cubicBezTo>
                    <a:lnTo>
                      <a:pt x="475" y="3080"/>
                    </a:lnTo>
                    <a:cubicBezTo>
                      <a:pt x="742" y="2290"/>
                      <a:pt x="1495" y="619"/>
                      <a:pt x="3054" y="619"/>
                    </a:cubicBezTo>
                    <a:cubicBezTo>
                      <a:pt x="3284" y="619"/>
                      <a:pt x="3531" y="655"/>
                      <a:pt x="3797" y="736"/>
                    </a:cubicBezTo>
                    <a:cubicBezTo>
                      <a:pt x="6456" y="1541"/>
                      <a:pt x="5916" y="4018"/>
                      <a:pt x="5648" y="4866"/>
                    </a:cubicBezTo>
                    <a:lnTo>
                      <a:pt x="6067" y="5026"/>
                    </a:lnTo>
                    <a:cubicBezTo>
                      <a:pt x="6067" y="5026"/>
                      <a:pt x="7141" y="1301"/>
                      <a:pt x="4223" y="199"/>
                    </a:cubicBezTo>
                    <a:cubicBezTo>
                      <a:pt x="3856" y="61"/>
                      <a:pt x="3515" y="0"/>
                      <a:pt x="319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1" name="Google Shape;2381;p23"/>
              <p:cNvSpPr/>
              <p:nvPr/>
            </p:nvSpPr>
            <p:spPr>
              <a:xfrm>
                <a:off x="8359386" y="138953"/>
                <a:ext cx="223906" cy="158950"/>
              </a:xfrm>
              <a:custGeom>
                <a:avLst/>
                <a:gdLst/>
                <a:ahLst/>
                <a:cxnLst/>
                <a:rect l="l" t="t" r="r" b="b"/>
                <a:pathLst>
                  <a:path w="5984" h="4248" extrusionOk="0">
                    <a:moveTo>
                      <a:pt x="2582" y="1"/>
                    </a:moveTo>
                    <a:cubicBezTo>
                      <a:pt x="1023" y="1"/>
                      <a:pt x="269" y="1672"/>
                      <a:pt x="0" y="2459"/>
                    </a:cubicBezTo>
                    <a:lnTo>
                      <a:pt x="627" y="2660"/>
                    </a:lnTo>
                    <a:cubicBezTo>
                      <a:pt x="890" y="1900"/>
                      <a:pt x="1508" y="619"/>
                      <a:pt x="2695" y="619"/>
                    </a:cubicBezTo>
                    <a:cubicBezTo>
                      <a:pt x="2983" y="619"/>
                      <a:pt x="3304" y="694"/>
                      <a:pt x="3661" y="871"/>
                    </a:cubicBezTo>
                    <a:cubicBezTo>
                      <a:pt x="4861" y="1463"/>
                      <a:pt x="4710" y="3199"/>
                      <a:pt x="4562" y="4017"/>
                    </a:cubicBezTo>
                    <a:lnTo>
                      <a:pt x="5173" y="4248"/>
                    </a:lnTo>
                    <a:cubicBezTo>
                      <a:pt x="5444" y="3400"/>
                      <a:pt x="5984" y="923"/>
                      <a:pt x="3325" y="118"/>
                    </a:cubicBezTo>
                    <a:cubicBezTo>
                      <a:pt x="3059" y="37"/>
                      <a:pt x="2812" y="1"/>
                      <a:pt x="258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2" name="Google Shape;2382;p23"/>
              <p:cNvSpPr/>
              <p:nvPr/>
            </p:nvSpPr>
            <p:spPr>
              <a:xfrm>
                <a:off x="8382696" y="162076"/>
                <a:ext cx="158613" cy="127182"/>
              </a:xfrm>
              <a:custGeom>
                <a:avLst/>
                <a:gdLst/>
                <a:ahLst/>
                <a:cxnLst/>
                <a:rect l="l" t="t" r="r" b="b"/>
                <a:pathLst>
                  <a:path w="4239" h="3399" extrusionOk="0">
                    <a:moveTo>
                      <a:pt x="2072" y="1"/>
                    </a:moveTo>
                    <a:cubicBezTo>
                      <a:pt x="884" y="1"/>
                      <a:pt x="264" y="1282"/>
                      <a:pt x="0" y="2042"/>
                    </a:cubicBezTo>
                    <a:lnTo>
                      <a:pt x="614" y="2239"/>
                    </a:lnTo>
                    <a:cubicBezTo>
                      <a:pt x="824" y="1659"/>
                      <a:pt x="1288" y="696"/>
                      <a:pt x="2085" y="696"/>
                    </a:cubicBezTo>
                    <a:cubicBezTo>
                      <a:pt x="2166" y="696"/>
                      <a:pt x="2250" y="706"/>
                      <a:pt x="2338" y="728"/>
                    </a:cubicBezTo>
                    <a:cubicBezTo>
                      <a:pt x="3498" y="1008"/>
                      <a:pt x="3384" y="2455"/>
                      <a:pt x="3261" y="3140"/>
                    </a:cubicBezTo>
                    <a:lnTo>
                      <a:pt x="3939" y="3399"/>
                    </a:lnTo>
                    <a:cubicBezTo>
                      <a:pt x="4084" y="2581"/>
                      <a:pt x="4238" y="845"/>
                      <a:pt x="3038" y="253"/>
                    </a:cubicBezTo>
                    <a:cubicBezTo>
                      <a:pt x="2681" y="76"/>
                      <a:pt x="2360" y="1"/>
                      <a:pt x="207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3" name="Google Shape;2383;p23"/>
              <p:cNvSpPr/>
              <p:nvPr/>
            </p:nvSpPr>
            <p:spPr>
              <a:xfrm>
                <a:off x="8355644" y="135024"/>
                <a:ext cx="241044" cy="163814"/>
              </a:xfrm>
              <a:custGeom>
                <a:avLst/>
                <a:gdLst/>
                <a:ahLst/>
                <a:cxnLst/>
                <a:rect l="l" t="t" r="r" b="b"/>
                <a:pathLst>
                  <a:path w="6442" h="4378" extrusionOk="0">
                    <a:moveTo>
                      <a:pt x="2825" y="0"/>
                    </a:moveTo>
                    <a:cubicBezTo>
                      <a:pt x="2536" y="0"/>
                      <a:pt x="2256" y="58"/>
                      <a:pt x="1985" y="174"/>
                    </a:cubicBezTo>
                    <a:cubicBezTo>
                      <a:pt x="671" y="738"/>
                      <a:pt x="48" y="2465"/>
                      <a:pt x="23" y="2536"/>
                    </a:cubicBezTo>
                    <a:cubicBezTo>
                      <a:pt x="0" y="2602"/>
                      <a:pt x="51" y="2647"/>
                      <a:pt x="102" y="2647"/>
                    </a:cubicBezTo>
                    <a:cubicBezTo>
                      <a:pt x="133" y="2647"/>
                      <a:pt x="164" y="2630"/>
                      <a:pt x="178" y="2592"/>
                    </a:cubicBezTo>
                    <a:cubicBezTo>
                      <a:pt x="184" y="2573"/>
                      <a:pt x="801" y="862"/>
                      <a:pt x="2050" y="322"/>
                    </a:cubicBezTo>
                    <a:cubicBezTo>
                      <a:pt x="2299" y="216"/>
                      <a:pt x="2558" y="163"/>
                      <a:pt x="2824" y="163"/>
                    </a:cubicBezTo>
                    <a:cubicBezTo>
                      <a:pt x="3140" y="163"/>
                      <a:pt x="3467" y="238"/>
                      <a:pt x="3802" y="387"/>
                    </a:cubicBezTo>
                    <a:cubicBezTo>
                      <a:pt x="4822" y="843"/>
                      <a:pt x="5368" y="1630"/>
                      <a:pt x="5424" y="2728"/>
                    </a:cubicBezTo>
                    <a:cubicBezTo>
                      <a:pt x="5445" y="3249"/>
                      <a:pt x="5368" y="3773"/>
                      <a:pt x="5199" y="4267"/>
                    </a:cubicBezTo>
                    <a:cubicBezTo>
                      <a:pt x="5183" y="4310"/>
                      <a:pt x="5205" y="4356"/>
                      <a:pt x="5245" y="4371"/>
                    </a:cubicBezTo>
                    <a:cubicBezTo>
                      <a:pt x="5254" y="4375"/>
                      <a:pt x="5263" y="4378"/>
                      <a:pt x="5276" y="4378"/>
                    </a:cubicBezTo>
                    <a:cubicBezTo>
                      <a:pt x="5307" y="4375"/>
                      <a:pt x="5334" y="4356"/>
                      <a:pt x="5347" y="4325"/>
                    </a:cubicBezTo>
                    <a:cubicBezTo>
                      <a:pt x="5359" y="4294"/>
                      <a:pt x="6442" y="1389"/>
                      <a:pt x="3863" y="239"/>
                    </a:cubicBezTo>
                    <a:cubicBezTo>
                      <a:pt x="3508" y="79"/>
                      <a:pt x="3161" y="0"/>
                      <a:pt x="282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4" name="Google Shape;2384;p23"/>
              <p:cNvSpPr/>
              <p:nvPr/>
            </p:nvSpPr>
            <p:spPr>
              <a:xfrm>
                <a:off x="8378917" y="160430"/>
                <a:ext cx="167107" cy="131822"/>
              </a:xfrm>
              <a:custGeom>
                <a:avLst/>
                <a:gdLst/>
                <a:ahLst/>
                <a:cxnLst/>
                <a:rect l="l" t="t" r="r" b="b"/>
                <a:pathLst>
                  <a:path w="4466" h="3523" extrusionOk="0">
                    <a:moveTo>
                      <a:pt x="2270" y="0"/>
                    </a:moveTo>
                    <a:cubicBezTo>
                      <a:pt x="2003" y="0"/>
                      <a:pt x="1745" y="61"/>
                      <a:pt x="1499" y="183"/>
                    </a:cubicBezTo>
                    <a:cubicBezTo>
                      <a:pt x="493" y="679"/>
                      <a:pt x="43" y="2005"/>
                      <a:pt x="21" y="2064"/>
                    </a:cubicBezTo>
                    <a:cubicBezTo>
                      <a:pt x="0" y="2127"/>
                      <a:pt x="51" y="2169"/>
                      <a:pt x="100" y="2169"/>
                    </a:cubicBezTo>
                    <a:cubicBezTo>
                      <a:pt x="131" y="2169"/>
                      <a:pt x="162" y="2153"/>
                      <a:pt x="175" y="2113"/>
                    </a:cubicBezTo>
                    <a:cubicBezTo>
                      <a:pt x="182" y="2101"/>
                      <a:pt x="626" y="793"/>
                      <a:pt x="1573" y="328"/>
                    </a:cubicBezTo>
                    <a:cubicBezTo>
                      <a:pt x="1793" y="217"/>
                      <a:pt x="2027" y="162"/>
                      <a:pt x="2269" y="162"/>
                    </a:cubicBezTo>
                    <a:cubicBezTo>
                      <a:pt x="2467" y="162"/>
                      <a:pt x="2671" y="199"/>
                      <a:pt x="2880" y="272"/>
                    </a:cubicBezTo>
                    <a:cubicBezTo>
                      <a:pt x="4466" y="818"/>
                      <a:pt x="3966" y="3403"/>
                      <a:pt x="3960" y="3427"/>
                    </a:cubicBezTo>
                    <a:cubicBezTo>
                      <a:pt x="3951" y="3470"/>
                      <a:pt x="3978" y="3514"/>
                      <a:pt x="4022" y="3523"/>
                    </a:cubicBezTo>
                    <a:lnTo>
                      <a:pt x="4040" y="3523"/>
                    </a:lnTo>
                    <a:cubicBezTo>
                      <a:pt x="4077" y="3523"/>
                      <a:pt x="4108" y="3495"/>
                      <a:pt x="4114" y="3461"/>
                    </a:cubicBezTo>
                    <a:cubicBezTo>
                      <a:pt x="4200" y="2986"/>
                      <a:pt x="4222" y="2505"/>
                      <a:pt x="4179" y="2027"/>
                    </a:cubicBezTo>
                    <a:cubicBezTo>
                      <a:pt x="4077" y="1025"/>
                      <a:pt x="3648" y="365"/>
                      <a:pt x="2933" y="118"/>
                    </a:cubicBezTo>
                    <a:cubicBezTo>
                      <a:pt x="2706" y="40"/>
                      <a:pt x="2485" y="0"/>
                      <a:pt x="227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5" name="Google Shape;2385;p23"/>
              <p:cNvSpPr/>
              <p:nvPr/>
            </p:nvSpPr>
            <p:spPr>
              <a:xfrm>
                <a:off x="8401853" y="185237"/>
                <a:ext cx="121906" cy="97435"/>
              </a:xfrm>
              <a:custGeom>
                <a:avLst/>
                <a:gdLst/>
                <a:ahLst/>
                <a:cxnLst/>
                <a:rect l="l" t="t" r="r" b="b"/>
                <a:pathLst>
                  <a:path w="3258" h="2604" extrusionOk="0">
                    <a:moveTo>
                      <a:pt x="1629" y="1"/>
                    </a:moveTo>
                    <a:cubicBezTo>
                      <a:pt x="1471" y="1"/>
                      <a:pt x="1312" y="37"/>
                      <a:pt x="1166" y="109"/>
                    </a:cubicBezTo>
                    <a:cubicBezTo>
                      <a:pt x="429" y="457"/>
                      <a:pt x="41" y="1549"/>
                      <a:pt x="22" y="1595"/>
                    </a:cubicBezTo>
                    <a:cubicBezTo>
                      <a:pt x="1" y="1659"/>
                      <a:pt x="52" y="1703"/>
                      <a:pt x="103" y="1703"/>
                    </a:cubicBezTo>
                    <a:cubicBezTo>
                      <a:pt x="133" y="1703"/>
                      <a:pt x="163" y="1686"/>
                      <a:pt x="176" y="1648"/>
                    </a:cubicBezTo>
                    <a:cubicBezTo>
                      <a:pt x="182" y="1638"/>
                      <a:pt x="562" y="574"/>
                      <a:pt x="1237" y="254"/>
                    </a:cubicBezTo>
                    <a:cubicBezTo>
                      <a:pt x="1360" y="194"/>
                      <a:pt x="1495" y="163"/>
                      <a:pt x="1630" y="163"/>
                    </a:cubicBezTo>
                    <a:cubicBezTo>
                      <a:pt x="1738" y="163"/>
                      <a:pt x="1847" y="183"/>
                      <a:pt x="1950" y="223"/>
                    </a:cubicBezTo>
                    <a:cubicBezTo>
                      <a:pt x="3069" y="624"/>
                      <a:pt x="2674" y="2487"/>
                      <a:pt x="2668" y="2505"/>
                    </a:cubicBezTo>
                    <a:cubicBezTo>
                      <a:pt x="2659" y="2548"/>
                      <a:pt x="2687" y="2592"/>
                      <a:pt x="2730" y="2601"/>
                    </a:cubicBezTo>
                    <a:cubicBezTo>
                      <a:pt x="2736" y="2604"/>
                      <a:pt x="2742" y="2604"/>
                      <a:pt x="2749" y="2604"/>
                    </a:cubicBezTo>
                    <a:cubicBezTo>
                      <a:pt x="2786" y="2601"/>
                      <a:pt x="2816" y="2576"/>
                      <a:pt x="2826" y="2539"/>
                    </a:cubicBezTo>
                    <a:cubicBezTo>
                      <a:pt x="2844" y="2456"/>
                      <a:pt x="3257" y="519"/>
                      <a:pt x="2002" y="69"/>
                    </a:cubicBezTo>
                    <a:cubicBezTo>
                      <a:pt x="1882" y="23"/>
                      <a:pt x="1755" y="1"/>
                      <a:pt x="162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386" name="Google Shape;2386;p23"/>
          <p:cNvGrpSpPr/>
          <p:nvPr/>
        </p:nvGrpSpPr>
        <p:grpSpPr>
          <a:xfrm>
            <a:off x="110901" y="80480"/>
            <a:ext cx="1859333" cy="1514910"/>
            <a:chOff x="110901" y="80480"/>
            <a:chExt cx="1859333" cy="1514910"/>
          </a:xfrm>
        </p:grpSpPr>
        <p:sp>
          <p:nvSpPr>
            <p:cNvPr id="2387" name="Google Shape;2387;p23"/>
            <p:cNvSpPr/>
            <p:nvPr/>
          </p:nvSpPr>
          <p:spPr>
            <a:xfrm>
              <a:off x="738125" y="421348"/>
              <a:ext cx="76150" cy="76625"/>
            </a:xfrm>
            <a:custGeom>
              <a:avLst/>
              <a:gdLst/>
              <a:ahLst/>
              <a:cxnLst/>
              <a:rect l="l" t="t" r="r" b="b"/>
              <a:pathLst>
                <a:path w="1518" h="1528" extrusionOk="0">
                  <a:moveTo>
                    <a:pt x="812" y="1"/>
                  </a:moveTo>
                  <a:cubicBezTo>
                    <a:pt x="765" y="1"/>
                    <a:pt x="731" y="38"/>
                    <a:pt x="731" y="81"/>
                  </a:cubicBezTo>
                  <a:lnTo>
                    <a:pt x="728" y="543"/>
                  </a:lnTo>
                  <a:lnTo>
                    <a:pt x="451" y="250"/>
                  </a:lnTo>
                  <a:cubicBezTo>
                    <a:pt x="433" y="232"/>
                    <a:pt x="413" y="224"/>
                    <a:pt x="394" y="224"/>
                  </a:cubicBezTo>
                  <a:cubicBezTo>
                    <a:pt x="332" y="224"/>
                    <a:pt x="277" y="303"/>
                    <a:pt x="333" y="365"/>
                  </a:cubicBezTo>
                  <a:lnTo>
                    <a:pt x="617" y="664"/>
                  </a:lnTo>
                  <a:lnTo>
                    <a:pt x="99" y="670"/>
                  </a:lnTo>
                  <a:cubicBezTo>
                    <a:pt x="0" y="676"/>
                    <a:pt x="0" y="824"/>
                    <a:pt x="99" y="830"/>
                  </a:cubicBezTo>
                  <a:lnTo>
                    <a:pt x="574" y="827"/>
                  </a:lnTo>
                  <a:lnTo>
                    <a:pt x="574" y="827"/>
                  </a:lnTo>
                  <a:lnTo>
                    <a:pt x="207" y="1083"/>
                  </a:lnTo>
                  <a:cubicBezTo>
                    <a:pt x="142" y="1126"/>
                    <a:pt x="173" y="1228"/>
                    <a:pt x="253" y="1228"/>
                  </a:cubicBezTo>
                  <a:cubicBezTo>
                    <a:pt x="269" y="1228"/>
                    <a:pt x="284" y="1225"/>
                    <a:pt x="300" y="1216"/>
                  </a:cubicBezTo>
                  <a:lnTo>
                    <a:pt x="722" y="920"/>
                  </a:lnTo>
                  <a:lnTo>
                    <a:pt x="719" y="1444"/>
                  </a:lnTo>
                  <a:cubicBezTo>
                    <a:pt x="719" y="1490"/>
                    <a:pt x="756" y="1527"/>
                    <a:pt x="802" y="1527"/>
                  </a:cubicBezTo>
                  <a:cubicBezTo>
                    <a:pt x="845" y="1527"/>
                    <a:pt x="882" y="1490"/>
                    <a:pt x="882" y="1447"/>
                  </a:cubicBezTo>
                  <a:lnTo>
                    <a:pt x="886" y="951"/>
                  </a:lnTo>
                  <a:lnTo>
                    <a:pt x="1182" y="1262"/>
                  </a:lnTo>
                  <a:cubicBezTo>
                    <a:pt x="1194" y="1277"/>
                    <a:pt x="1216" y="1287"/>
                    <a:pt x="1240" y="1287"/>
                  </a:cubicBezTo>
                  <a:cubicBezTo>
                    <a:pt x="1311" y="1287"/>
                    <a:pt x="1345" y="1203"/>
                    <a:pt x="1299" y="1151"/>
                  </a:cubicBezTo>
                  <a:lnTo>
                    <a:pt x="990" y="824"/>
                  </a:lnTo>
                  <a:lnTo>
                    <a:pt x="1410" y="818"/>
                  </a:lnTo>
                  <a:cubicBezTo>
                    <a:pt x="1518" y="818"/>
                    <a:pt x="1518" y="658"/>
                    <a:pt x="1410" y="658"/>
                  </a:cubicBezTo>
                  <a:lnTo>
                    <a:pt x="1095" y="661"/>
                  </a:lnTo>
                  <a:lnTo>
                    <a:pt x="1095" y="661"/>
                  </a:lnTo>
                  <a:lnTo>
                    <a:pt x="1425" y="429"/>
                  </a:lnTo>
                  <a:cubicBezTo>
                    <a:pt x="1492" y="378"/>
                    <a:pt x="1443" y="284"/>
                    <a:pt x="1376" y="284"/>
                  </a:cubicBezTo>
                  <a:cubicBezTo>
                    <a:pt x="1362" y="284"/>
                    <a:pt x="1347" y="288"/>
                    <a:pt x="1333" y="297"/>
                  </a:cubicBezTo>
                  <a:lnTo>
                    <a:pt x="889" y="605"/>
                  </a:lnTo>
                  <a:lnTo>
                    <a:pt x="889" y="605"/>
                  </a:lnTo>
                  <a:lnTo>
                    <a:pt x="892" y="84"/>
                  </a:lnTo>
                  <a:cubicBezTo>
                    <a:pt x="892" y="38"/>
                    <a:pt x="855" y="4"/>
                    <a:pt x="8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8" name="Google Shape;2388;p23"/>
            <p:cNvSpPr/>
            <p:nvPr/>
          </p:nvSpPr>
          <p:spPr>
            <a:xfrm>
              <a:off x="1244129" y="155966"/>
              <a:ext cx="106534" cy="77311"/>
            </a:xfrm>
            <a:custGeom>
              <a:avLst/>
              <a:gdLst/>
              <a:ahLst/>
              <a:cxnLst/>
              <a:rect l="l" t="t" r="r" b="b"/>
              <a:pathLst>
                <a:path w="1254" h="910" extrusionOk="0">
                  <a:moveTo>
                    <a:pt x="1097" y="0"/>
                  </a:moveTo>
                  <a:cubicBezTo>
                    <a:pt x="975" y="0"/>
                    <a:pt x="707" y="47"/>
                    <a:pt x="93" y="188"/>
                  </a:cubicBezTo>
                  <a:cubicBezTo>
                    <a:pt x="0" y="214"/>
                    <a:pt x="25" y="347"/>
                    <a:pt x="113" y="347"/>
                  </a:cubicBezTo>
                  <a:cubicBezTo>
                    <a:pt x="119" y="347"/>
                    <a:pt x="124" y="346"/>
                    <a:pt x="130" y="345"/>
                  </a:cubicBezTo>
                  <a:cubicBezTo>
                    <a:pt x="445" y="274"/>
                    <a:pt x="790" y="203"/>
                    <a:pt x="979" y="176"/>
                  </a:cubicBezTo>
                  <a:lnTo>
                    <a:pt x="979" y="176"/>
                  </a:lnTo>
                  <a:cubicBezTo>
                    <a:pt x="818" y="364"/>
                    <a:pt x="485" y="722"/>
                    <a:pt x="433" y="765"/>
                  </a:cubicBezTo>
                  <a:cubicBezTo>
                    <a:pt x="399" y="793"/>
                    <a:pt x="390" y="842"/>
                    <a:pt x="417" y="879"/>
                  </a:cubicBezTo>
                  <a:cubicBezTo>
                    <a:pt x="433" y="897"/>
                    <a:pt x="457" y="910"/>
                    <a:pt x="482" y="910"/>
                  </a:cubicBezTo>
                  <a:cubicBezTo>
                    <a:pt x="501" y="910"/>
                    <a:pt x="516" y="904"/>
                    <a:pt x="531" y="894"/>
                  </a:cubicBezTo>
                  <a:cubicBezTo>
                    <a:pt x="538" y="888"/>
                    <a:pt x="1253" y="194"/>
                    <a:pt x="1210" y="62"/>
                  </a:cubicBezTo>
                  <a:cubicBezTo>
                    <a:pt x="1198" y="27"/>
                    <a:pt x="1189" y="0"/>
                    <a:pt x="10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9" name="Google Shape;2389;p23"/>
            <p:cNvSpPr/>
            <p:nvPr/>
          </p:nvSpPr>
          <p:spPr>
            <a:xfrm>
              <a:off x="1011528" y="129375"/>
              <a:ext cx="345427" cy="299475"/>
            </a:xfrm>
            <a:custGeom>
              <a:avLst/>
              <a:gdLst/>
              <a:ahLst/>
              <a:cxnLst/>
              <a:rect l="l" t="t" r="r" b="b"/>
              <a:pathLst>
                <a:path w="4066" h="3525" extrusionOk="0">
                  <a:moveTo>
                    <a:pt x="790" y="0"/>
                  </a:moveTo>
                  <a:cubicBezTo>
                    <a:pt x="781" y="0"/>
                    <a:pt x="773" y="1"/>
                    <a:pt x="765" y="1"/>
                  </a:cubicBezTo>
                  <a:cubicBezTo>
                    <a:pt x="265" y="41"/>
                    <a:pt x="885" y="1161"/>
                    <a:pt x="885" y="1161"/>
                  </a:cubicBezTo>
                  <a:cubicBezTo>
                    <a:pt x="885" y="1161"/>
                    <a:pt x="676" y="991"/>
                    <a:pt x="509" y="991"/>
                  </a:cubicBezTo>
                  <a:cubicBezTo>
                    <a:pt x="412" y="991"/>
                    <a:pt x="329" y="1048"/>
                    <a:pt x="308" y="1229"/>
                  </a:cubicBezTo>
                  <a:cubicBezTo>
                    <a:pt x="253" y="1719"/>
                    <a:pt x="922" y="2308"/>
                    <a:pt x="922" y="2308"/>
                  </a:cubicBezTo>
                  <a:lnTo>
                    <a:pt x="0" y="2534"/>
                  </a:lnTo>
                  <a:cubicBezTo>
                    <a:pt x="0" y="2534"/>
                    <a:pt x="453" y="3524"/>
                    <a:pt x="1613" y="3524"/>
                  </a:cubicBezTo>
                  <a:cubicBezTo>
                    <a:pt x="1834" y="3524"/>
                    <a:pt x="2080" y="3489"/>
                    <a:pt x="2353" y="3403"/>
                  </a:cubicBezTo>
                  <a:cubicBezTo>
                    <a:pt x="4065" y="2867"/>
                    <a:pt x="3612" y="526"/>
                    <a:pt x="2696" y="220"/>
                  </a:cubicBezTo>
                  <a:cubicBezTo>
                    <a:pt x="2643" y="203"/>
                    <a:pt x="2594" y="195"/>
                    <a:pt x="2549" y="195"/>
                  </a:cubicBezTo>
                  <a:cubicBezTo>
                    <a:pt x="2026" y="195"/>
                    <a:pt x="1974" y="1263"/>
                    <a:pt x="1974" y="1263"/>
                  </a:cubicBezTo>
                  <a:cubicBezTo>
                    <a:pt x="1974" y="1263"/>
                    <a:pt x="1290" y="0"/>
                    <a:pt x="7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0" name="Google Shape;2390;p23"/>
            <p:cNvSpPr/>
            <p:nvPr/>
          </p:nvSpPr>
          <p:spPr>
            <a:xfrm>
              <a:off x="1207769" y="166841"/>
              <a:ext cx="52757" cy="56242"/>
            </a:xfrm>
            <a:custGeom>
              <a:avLst/>
              <a:gdLst/>
              <a:ahLst/>
              <a:cxnLst/>
              <a:rect l="l" t="t" r="r" b="b"/>
              <a:pathLst>
                <a:path w="621" h="662" extrusionOk="0">
                  <a:moveTo>
                    <a:pt x="375" y="0"/>
                  </a:moveTo>
                  <a:cubicBezTo>
                    <a:pt x="323" y="0"/>
                    <a:pt x="269" y="51"/>
                    <a:pt x="299" y="116"/>
                  </a:cubicBezTo>
                  <a:cubicBezTo>
                    <a:pt x="364" y="264"/>
                    <a:pt x="413" y="430"/>
                    <a:pt x="413" y="495"/>
                  </a:cubicBezTo>
                  <a:cubicBezTo>
                    <a:pt x="352" y="473"/>
                    <a:pt x="244" y="353"/>
                    <a:pt x="176" y="245"/>
                  </a:cubicBezTo>
                  <a:cubicBezTo>
                    <a:pt x="157" y="219"/>
                    <a:pt x="133" y="208"/>
                    <a:pt x="109" y="208"/>
                  </a:cubicBezTo>
                  <a:cubicBezTo>
                    <a:pt x="53" y="208"/>
                    <a:pt x="1" y="267"/>
                    <a:pt x="37" y="331"/>
                  </a:cubicBezTo>
                  <a:cubicBezTo>
                    <a:pt x="90" y="409"/>
                    <a:pt x="262" y="661"/>
                    <a:pt x="435" y="661"/>
                  </a:cubicBezTo>
                  <a:lnTo>
                    <a:pt x="450" y="661"/>
                  </a:lnTo>
                  <a:cubicBezTo>
                    <a:pt x="494" y="658"/>
                    <a:pt x="531" y="634"/>
                    <a:pt x="552" y="600"/>
                  </a:cubicBezTo>
                  <a:cubicBezTo>
                    <a:pt x="620" y="483"/>
                    <a:pt x="515" y="205"/>
                    <a:pt x="447" y="51"/>
                  </a:cubicBezTo>
                  <a:cubicBezTo>
                    <a:pt x="432" y="15"/>
                    <a:pt x="404" y="0"/>
                    <a:pt x="3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1" name="Google Shape;2391;p23"/>
            <p:cNvSpPr/>
            <p:nvPr/>
          </p:nvSpPr>
          <p:spPr>
            <a:xfrm>
              <a:off x="1068616" y="214076"/>
              <a:ext cx="115454" cy="110445"/>
            </a:xfrm>
            <a:custGeom>
              <a:avLst/>
              <a:gdLst/>
              <a:ahLst/>
              <a:cxnLst/>
              <a:rect l="l" t="t" r="r" b="b"/>
              <a:pathLst>
                <a:path w="1359" h="1300" extrusionOk="0">
                  <a:moveTo>
                    <a:pt x="604" y="0"/>
                  </a:moveTo>
                  <a:cubicBezTo>
                    <a:pt x="588" y="0"/>
                    <a:pt x="576" y="4"/>
                    <a:pt x="568" y="7"/>
                  </a:cubicBezTo>
                  <a:cubicBezTo>
                    <a:pt x="457" y="47"/>
                    <a:pt x="432" y="223"/>
                    <a:pt x="491" y="531"/>
                  </a:cubicBezTo>
                  <a:cubicBezTo>
                    <a:pt x="396" y="468"/>
                    <a:pt x="285" y="414"/>
                    <a:pt x="195" y="414"/>
                  </a:cubicBezTo>
                  <a:cubicBezTo>
                    <a:pt x="170" y="414"/>
                    <a:pt x="148" y="418"/>
                    <a:pt x="127" y="426"/>
                  </a:cubicBezTo>
                  <a:cubicBezTo>
                    <a:pt x="68" y="451"/>
                    <a:pt x="28" y="513"/>
                    <a:pt x="28" y="577"/>
                  </a:cubicBezTo>
                  <a:cubicBezTo>
                    <a:pt x="0" y="880"/>
                    <a:pt x="438" y="1244"/>
                    <a:pt x="488" y="1284"/>
                  </a:cubicBezTo>
                  <a:cubicBezTo>
                    <a:pt x="503" y="1293"/>
                    <a:pt x="522" y="1299"/>
                    <a:pt x="540" y="1299"/>
                  </a:cubicBezTo>
                  <a:cubicBezTo>
                    <a:pt x="617" y="1299"/>
                    <a:pt x="651" y="1203"/>
                    <a:pt x="590" y="1157"/>
                  </a:cubicBezTo>
                  <a:cubicBezTo>
                    <a:pt x="429" y="1025"/>
                    <a:pt x="176" y="756"/>
                    <a:pt x="192" y="593"/>
                  </a:cubicBezTo>
                  <a:lnTo>
                    <a:pt x="192" y="574"/>
                  </a:lnTo>
                  <a:cubicBezTo>
                    <a:pt x="194" y="574"/>
                    <a:pt x="196" y="574"/>
                    <a:pt x="199" y="574"/>
                  </a:cubicBezTo>
                  <a:cubicBezTo>
                    <a:pt x="256" y="574"/>
                    <a:pt x="426" y="672"/>
                    <a:pt x="568" y="790"/>
                  </a:cubicBezTo>
                  <a:cubicBezTo>
                    <a:pt x="583" y="803"/>
                    <a:pt x="601" y="809"/>
                    <a:pt x="618" y="809"/>
                  </a:cubicBezTo>
                  <a:cubicBezTo>
                    <a:pt x="666" y="809"/>
                    <a:pt x="711" y="764"/>
                    <a:pt x="697" y="707"/>
                  </a:cubicBezTo>
                  <a:cubicBezTo>
                    <a:pt x="636" y="473"/>
                    <a:pt x="605" y="229"/>
                    <a:pt x="617" y="170"/>
                  </a:cubicBezTo>
                  <a:lnTo>
                    <a:pt x="617" y="170"/>
                  </a:lnTo>
                  <a:cubicBezTo>
                    <a:pt x="716" y="226"/>
                    <a:pt x="975" y="559"/>
                    <a:pt x="1176" y="858"/>
                  </a:cubicBezTo>
                  <a:cubicBezTo>
                    <a:pt x="1192" y="887"/>
                    <a:pt x="1216" y="899"/>
                    <a:pt x="1241" y="899"/>
                  </a:cubicBezTo>
                  <a:cubicBezTo>
                    <a:pt x="1299" y="899"/>
                    <a:pt x="1358" y="832"/>
                    <a:pt x="1308" y="769"/>
                  </a:cubicBezTo>
                  <a:cubicBezTo>
                    <a:pt x="857" y="85"/>
                    <a:pt x="679" y="0"/>
                    <a:pt x="6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2" name="Google Shape;2392;p23"/>
            <p:cNvSpPr/>
            <p:nvPr/>
          </p:nvSpPr>
          <p:spPr>
            <a:xfrm>
              <a:off x="1134540" y="274310"/>
              <a:ext cx="164558" cy="119875"/>
            </a:xfrm>
            <a:custGeom>
              <a:avLst/>
              <a:gdLst/>
              <a:ahLst/>
              <a:cxnLst/>
              <a:rect l="l" t="t" r="r" b="b"/>
              <a:pathLst>
                <a:path w="1937" h="1411" extrusionOk="0">
                  <a:moveTo>
                    <a:pt x="1849" y="0"/>
                  </a:moveTo>
                  <a:cubicBezTo>
                    <a:pt x="1813" y="0"/>
                    <a:pt x="1777" y="22"/>
                    <a:pt x="1769" y="69"/>
                  </a:cubicBezTo>
                  <a:cubicBezTo>
                    <a:pt x="1707" y="522"/>
                    <a:pt x="1528" y="852"/>
                    <a:pt x="1242" y="1043"/>
                  </a:cubicBezTo>
                  <a:cubicBezTo>
                    <a:pt x="1002" y="1205"/>
                    <a:pt x="722" y="1246"/>
                    <a:pt x="503" y="1246"/>
                  </a:cubicBezTo>
                  <a:cubicBezTo>
                    <a:pt x="288" y="1246"/>
                    <a:pt x="131" y="1207"/>
                    <a:pt x="128" y="1207"/>
                  </a:cubicBezTo>
                  <a:cubicBezTo>
                    <a:pt x="123" y="1206"/>
                    <a:pt x="118" y="1206"/>
                    <a:pt x="113" y="1206"/>
                  </a:cubicBezTo>
                  <a:cubicBezTo>
                    <a:pt x="26" y="1206"/>
                    <a:pt x="0" y="1332"/>
                    <a:pt x="88" y="1364"/>
                  </a:cubicBezTo>
                  <a:cubicBezTo>
                    <a:pt x="227" y="1395"/>
                    <a:pt x="366" y="1411"/>
                    <a:pt x="504" y="1411"/>
                  </a:cubicBezTo>
                  <a:cubicBezTo>
                    <a:pt x="748" y="1411"/>
                    <a:pt x="1060" y="1364"/>
                    <a:pt x="1331" y="1179"/>
                  </a:cubicBezTo>
                  <a:cubicBezTo>
                    <a:pt x="1661" y="960"/>
                    <a:pt x="1861" y="590"/>
                    <a:pt x="1929" y="90"/>
                  </a:cubicBezTo>
                  <a:cubicBezTo>
                    <a:pt x="1936" y="33"/>
                    <a:pt x="1892" y="0"/>
                    <a:pt x="18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3" name="Google Shape;2393;p23"/>
            <p:cNvSpPr/>
            <p:nvPr/>
          </p:nvSpPr>
          <p:spPr>
            <a:xfrm>
              <a:off x="110901" y="80480"/>
              <a:ext cx="161423" cy="148928"/>
            </a:xfrm>
            <a:custGeom>
              <a:avLst/>
              <a:gdLst/>
              <a:ahLst/>
              <a:cxnLst/>
              <a:rect l="l" t="t" r="r" b="b"/>
              <a:pathLst>
                <a:path w="2558" h="2360" extrusionOk="0">
                  <a:moveTo>
                    <a:pt x="1855" y="179"/>
                  </a:moveTo>
                  <a:lnTo>
                    <a:pt x="1855" y="179"/>
                  </a:lnTo>
                  <a:cubicBezTo>
                    <a:pt x="1827" y="306"/>
                    <a:pt x="1771" y="531"/>
                    <a:pt x="1707" y="790"/>
                  </a:cubicBezTo>
                  <a:cubicBezTo>
                    <a:pt x="1583" y="710"/>
                    <a:pt x="1457" y="630"/>
                    <a:pt x="1330" y="553"/>
                  </a:cubicBezTo>
                  <a:cubicBezTo>
                    <a:pt x="1629" y="306"/>
                    <a:pt x="1781" y="213"/>
                    <a:pt x="1855" y="179"/>
                  </a:cubicBezTo>
                  <a:close/>
                  <a:moveTo>
                    <a:pt x="522" y="287"/>
                  </a:moveTo>
                  <a:cubicBezTo>
                    <a:pt x="704" y="374"/>
                    <a:pt x="880" y="469"/>
                    <a:pt x="1053" y="577"/>
                  </a:cubicBezTo>
                  <a:cubicBezTo>
                    <a:pt x="942" y="670"/>
                    <a:pt x="824" y="778"/>
                    <a:pt x="698" y="892"/>
                  </a:cubicBezTo>
                  <a:cubicBezTo>
                    <a:pt x="575" y="559"/>
                    <a:pt x="531" y="371"/>
                    <a:pt x="522" y="287"/>
                  </a:cubicBezTo>
                  <a:close/>
                  <a:moveTo>
                    <a:pt x="1811" y="1046"/>
                  </a:moveTo>
                  <a:cubicBezTo>
                    <a:pt x="2070" y="1219"/>
                    <a:pt x="2225" y="1330"/>
                    <a:pt x="2308" y="1398"/>
                  </a:cubicBezTo>
                  <a:cubicBezTo>
                    <a:pt x="2188" y="1413"/>
                    <a:pt x="1981" y="1438"/>
                    <a:pt x="1694" y="1462"/>
                  </a:cubicBezTo>
                  <a:cubicBezTo>
                    <a:pt x="1731" y="1336"/>
                    <a:pt x="1771" y="1197"/>
                    <a:pt x="1808" y="1046"/>
                  </a:cubicBezTo>
                  <a:close/>
                  <a:moveTo>
                    <a:pt x="1201" y="664"/>
                  </a:moveTo>
                  <a:cubicBezTo>
                    <a:pt x="1355" y="756"/>
                    <a:pt x="1515" y="855"/>
                    <a:pt x="1666" y="954"/>
                  </a:cubicBezTo>
                  <a:cubicBezTo>
                    <a:pt x="1617" y="1148"/>
                    <a:pt x="1571" y="1324"/>
                    <a:pt x="1525" y="1478"/>
                  </a:cubicBezTo>
                  <a:cubicBezTo>
                    <a:pt x="1336" y="1493"/>
                    <a:pt x="1136" y="1509"/>
                    <a:pt x="951" y="1521"/>
                  </a:cubicBezTo>
                  <a:cubicBezTo>
                    <a:pt x="883" y="1367"/>
                    <a:pt x="815" y="1210"/>
                    <a:pt x="757" y="1055"/>
                  </a:cubicBezTo>
                  <a:cubicBezTo>
                    <a:pt x="917" y="910"/>
                    <a:pt x="1065" y="778"/>
                    <a:pt x="1201" y="664"/>
                  </a:cubicBezTo>
                  <a:close/>
                  <a:moveTo>
                    <a:pt x="630" y="1173"/>
                  </a:moveTo>
                  <a:cubicBezTo>
                    <a:pt x="676" y="1293"/>
                    <a:pt x="726" y="1413"/>
                    <a:pt x="775" y="1530"/>
                  </a:cubicBezTo>
                  <a:cubicBezTo>
                    <a:pt x="613" y="1539"/>
                    <a:pt x="473" y="1543"/>
                    <a:pt x="370" y="1543"/>
                  </a:cubicBezTo>
                  <a:cubicBezTo>
                    <a:pt x="319" y="1543"/>
                    <a:pt x="276" y="1542"/>
                    <a:pt x="245" y="1540"/>
                  </a:cubicBezTo>
                  <a:cubicBezTo>
                    <a:pt x="337" y="1450"/>
                    <a:pt x="476" y="1317"/>
                    <a:pt x="630" y="1173"/>
                  </a:cubicBezTo>
                  <a:close/>
                  <a:moveTo>
                    <a:pt x="1472" y="1644"/>
                  </a:moveTo>
                  <a:lnTo>
                    <a:pt x="1472" y="1644"/>
                  </a:lnTo>
                  <a:cubicBezTo>
                    <a:pt x="1370" y="1981"/>
                    <a:pt x="1306" y="2116"/>
                    <a:pt x="1275" y="2172"/>
                  </a:cubicBezTo>
                  <a:cubicBezTo>
                    <a:pt x="1176" y="2015"/>
                    <a:pt x="1090" y="1848"/>
                    <a:pt x="1019" y="1678"/>
                  </a:cubicBezTo>
                  <a:cubicBezTo>
                    <a:pt x="1167" y="1672"/>
                    <a:pt x="1321" y="1657"/>
                    <a:pt x="1472" y="1644"/>
                  </a:cubicBezTo>
                  <a:close/>
                  <a:moveTo>
                    <a:pt x="1916" y="0"/>
                  </a:moveTo>
                  <a:cubicBezTo>
                    <a:pt x="1833" y="0"/>
                    <a:pt x="1673" y="53"/>
                    <a:pt x="1182" y="466"/>
                  </a:cubicBezTo>
                  <a:cubicBezTo>
                    <a:pt x="960" y="334"/>
                    <a:pt x="618" y="136"/>
                    <a:pt x="507" y="108"/>
                  </a:cubicBezTo>
                  <a:cubicBezTo>
                    <a:pt x="494" y="108"/>
                    <a:pt x="485" y="105"/>
                    <a:pt x="476" y="105"/>
                  </a:cubicBezTo>
                  <a:cubicBezTo>
                    <a:pt x="439" y="105"/>
                    <a:pt x="408" y="124"/>
                    <a:pt x="386" y="155"/>
                  </a:cubicBezTo>
                  <a:cubicBezTo>
                    <a:pt x="359" y="192"/>
                    <a:pt x="297" y="281"/>
                    <a:pt x="568" y="1009"/>
                  </a:cubicBezTo>
                  <a:cubicBezTo>
                    <a:pt x="328" y="1231"/>
                    <a:pt x="118" y="1435"/>
                    <a:pt x="38" y="1515"/>
                  </a:cubicBezTo>
                  <a:cubicBezTo>
                    <a:pt x="10" y="1543"/>
                    <a:pt x="1" y="1583"/>
                    <a:pt x="13" y="1620"/>
                  </a:cubicBezTo>
                  <a:cubicBezTo>
                    <a:pt x="38" y="1681"/>
                    <a:pt x="93" y="1706"/>
                    <a:pt x="374" y="1706"/>
                  </a:cubicBezTo>
                  <a:cubicBezTo>
                    <a:pt x="497" y="1706"/>
                    <a:pt x="655" y="1700"/>
                    <a:pt x="846" y="1691"/>
                  </a:cubicBezTo>
                  <a:cubicBezTo>
                    <a:pt x="966" y="1959"/>
                    <a:pt x="1117" y="2271"/>
                    <a:pt x="1207" y="2338"/>
                  </a:cubicBezTo>
                  <a:cubicBezTo>
                    <a:pt x="1225" y="2351"/>
                    <a:pt x="1247" y="2360"/>
                    <a:pt x="1272" y="2360"/>
                  </a:cubicBezTo>
                  <a:lnTo>
                    <a:pt x="1275" y="2360"/>
                  </a:lnTo>
                  <a:cubicBezTo>
                    <a:pt x="1358" y="2360"/>
                    <a:pt x="1444" y="2304"/>
                    <a:pt x="1648" y="1629"/>
                  </a:cubicBezTo>
                  <a:cubicBezTo>
                    <a:pt x="1947" y="1604"/>
                    <a:pt x="2413" y="1555"/>
                    <a:pt x="2487" y="1530"/>
                  </a:cubicBezTo>
                  <a:cubicBezTo>
                    <a:pt x="2518" y="1515"/>
                    <a:pt x="2539" y="1487"/>
                    <a:pt x="2545" y="1456"/>
                  </a:cubicBezTo>
                  <a:cubicBezTo>
                    <a:pt x="2549" y="1398"/>
                    <a:pt x="2558" y="1339"/>
                    <a:pt x="1851" y="883"/>
                  </a:cubicBezTo>
                  <a:cubicBezTo>
                    <a:pt x="1959" y="466"/>
                    <a:pt x="2037" y="118"/>
                    <a:pt x="2037" y="115"/>
                  </a:cubicBezTo>
                  <a:cubicBezTo>
                    <a:pt x="2040" y="90"/>
                    <a:pt x="2033" y="62"/>
                    <a:pt x="2018" y="44"/>
                  </a:cubicBezTo>
                  <a:cubicBezTo>
                    <a:pt x="1990" y="16"/>
                    <a:pt x="1953" y="0"/>
                    <a:pt x="19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4" name="Google Shape;2394;p23"/>
            <p:cNvSpPr/>
            <p:nvPr/>
          </p:nvSpPr>
          <p:spPr>
            <a:xfrm>
              <a:off x="679734" y="119474"/>
              <a:ext cx="70741" cy="70930"/>
            </a:xfrm>
            <a:custGeom>
              <a:avLst/>
              <a:gdLst/>
              <a:ahLst/>
              <a:cxnLst/>
              <a:rect l="l" t="t" r="r" b="b"/>
              <a:pathLst>
                <a:path w="1121" h="1124" extrusionOk="0">
                  <a:moveTo>
                    <a:pt x="562" y="164"/>
                  </a:moveTo>
                  <a:cubicBezTo>
                    <a:pt x="781" y="168"/>
                    <a:pt x="960" y="346"/>
                    <a:pt x="957" y="565"/>
                  </a:cubicBezTo>
                  <a:cubicBezTo>
                    <a:pt x="957" y="784"/>
                    <a:pt x="778" y="960"/>
                    <a:pt x="562" y="960"/>
                  </a:cubicBezTo>
                  <a:cubicBezTo>
                    <a:pt x="340" y="960"/>
                    <a:pt x="164" y="781"/>
                    <a:pt x="164" y="562"/>
                  </a:cubicBezTo>
                  <a:cubicBezTo>
                    <a:pt x="164" y="344"/>
                    <a:pt x="341" y="166"/>
                    <a:pt x="562" y="164"/>
                  </a:cubicBezTo>
                  <a:close/>
                  <a:moveTo>
                    <a:pt x="559" y="1"/>
                  </a:moveTo>
                  <a:cubicBezTo>
                    <a:pt x="250" y="1"/>
                    <a:pt x="0" y="251"/>
                    <a:pt x="0" y="562"/>
                  </a:cubicBezTo>
                  <a:cubicBezTo>
                    <a:pt x="0" y="871"/>
                    <a:pt x="250" y="1120"/>
                    <a:pt x="559" y="1123"/>
                  </a:cubicBezTo>
                  <a:lnTo>
                    <a:pt x="562" y="1123"/>
                  </a:lnTo>
                  <a:cubicBezTo>
                    <a:pt x="870" y="1120"/>
                    <a:pt x="1120" y="871"/>
                    <a:pt x="1120" y="562"/>
                  </a:cubicBezTo>
                  <a:cubicBezTo>
                    <a:pt x="1120" y="251"/>
                    <a:pt x="870" y="1"/>
                    <a:pt x="5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5" name="Google Shape;2395;p23"/>
            <p:cNvSpPr/>
            <p:nvPr/>
          </p:nvSpPr>
          <p:spPr>
            <a:xfrm>
              <a:off x="134378" y="679946"/>
              <a:ext cx="114472" cy="115104"/>
            </a:xfrm>
            <a:custGeom>
              <a:avLst/>
              <a:gdLst/>
              <a:ahLst/>
              <a:cxnLst/>
              <a:rect l="l" t="t" r="r" b="b"/>
              <a:pathLst>
                <a:path w="1814" h="1824" extrusionOk="0">
                  <a:moveTo>
                    <a:pt x="969" y="232"/>
                  </a:moveTo>
                  <a:cubicBezTo>
                    <a:pt x="993" y="309"/>
                    <a:pt x="1018" y="414"/>
                    <a:pt x="1034" y="482"/>
                  </a:cubicBezTo>
                  <a:cubicBezTo>
                    <a:pt x="1080" y="664"/>
                    <a:pt x="1089" y="704"/>
                    <a:pt x="1111" y="735"/>
                  </a:cubicBezTo>
                  <a:cubicBezTo>
                    <a:pt x="1135" y="766"/>
                    <a:pt x="1169" y="778"/>
                    <a:pt x="1348" y="843"/>
                  </a:cubicBezTo>
                  <a:cubicBezTo>
                    <a:pt x="1410" y="868"/>
                    <a:pt x="1509" y="901"/>
                    <a:pt x="1579" y="929"/>
                  </a:cubicBezTo>
                  <a:cubicBezTo>
                    <a:pt x="1478" y="975"/>
                    <a:pt x="1314" y="1037"/>
                    <a:pt x="1169" y="1090"/>
                  </a:cubicBezTo>
                  <a:cubicBezTo>
                    <a:pt x="1148" y="1096"/>
                    <a:pt x="1132" y="1111"/>
                    <a:pt x="1123" y="1133"/>
                  </a:cubicBezTo>
                  <a:cubicBezTo>
                    <a:pt x="1049" y="1299"/>
                    <a:pt x="960" y="1487"/>
                    <a:pt x="901" y="1592"/>
                  </a:cubicBezTo>
                  <a:cubicBezTo>
                    <a:pt x="861" y="1478"/>
                    <a:pt x="805" y="1278"/>
                    <a:pt x="762" y="1105"/>
                  </a:cubicBezTo>
                  <a:cubicBezTo>
                    <a:pt x="753" y="1071"/>
                    <a:pt x="728" y="1049"/>
                    <a:pt x="697" y="1043"/>
                  </a:cubicBezTo>
                  <a:cubicBezTo>
                    <a:pt x="528" y="1012"/>
                    <a:pt x="333" y="969"/>
                    <a:pt x="229" y="938"/>
                  </a:cubicBezTo>
                  <a:cubicBezTo>
                    <a:pt x="395" y="849"/>
                    <a:pt x="565" y="772"/>
                    <a:pt x="741" y="704"/>
                  </a:cubicBezTo>
                  <a:cubicBezTo>
                    <a:pt x="759" y="695"/>
                    <a:pt x="778" y="676"/>
                    <a:pt x="784" y="658"/>
                  </a:cubicBezTo>
                  <a:cubicBezTo>
                    <a:pt x="839" y="513"/>
                    <a:pt x="901" y="371"/>
                    <a:pt x="969" y="232"/>
                  </a:cubicBezTo>
                  <a:close/>
                  <a:moveTo>
                    <a:pt x="990" y="1"/>
                  </a:moveTo>
                  <a:cubicBezTo>
                    <a:pt x="941" y="1"/>
                    <a:pt x="867" y="1"/>
                    <a:pt x="648" y="571"/>
                  </a:cubicBezTo>
                  <a:cubicBezTo>
                    <a:pt x="40" y="815"/>
                    <a:pt x="19" y="895"/>
                    <a:pt x="10" y="929"/>
                  </a:cubicBezTo>
                  <a:cubicBezTo>
                    <a:pt x="0" y="957"/>
                    <a:pt x="6" y="985"/>
                    <a:pt x="22" y="1009"/>
                  </a:cubicBezTo>
                  <a:cubicBezTo>
                    <a:pt x="37" y="1031"/>
                    <a:pt x="84" y="1093"/>
                    <a:pt x="617" y="1198"/>
                  </a:cubicBezTo>
                  <a:cubicBezTo>
                    <a:pt x="774" y="1824"/>
                    <a:pt x="830" y="1824"/>
                    <a:pt x="892" y="1824"/>
                  </a:cubicBezTo>
                  <a:lnTo>
                    <a:pt x="898" y="1824"/>
                  </a:lnTo>
                  <a:cubicBezTo>
                    <a:pt x="944" y="1821"/>
                    <a:pt x="1000" y="1817"/>
                    <a:pt x="1259" y="1231"/>
                  </a:cubicBezTo>
                  <a:cubicBezTo>
                    <a:pt x="1416" y="1176"/>
                    <a:pt x="1718" y="1065"/>
                    <a:pt x="1783" y="1006"/>
                  </a:cubicBezTo>
                  <a:cubicBezTo>
                    <a:pt x="1805" y="985"/>
                    <a:pt x="1814" y="951"/>
                    <a:pt x="1811" y="920"/>
                  </a:cubicBezTo>
                  <a:cubicBezTo>
                    <a:pt x="1795" y="846"/>
                    <a:pt x="1715" y="806"/>
                    <a:pt x="1404" y="695"/>
                  </a:cubicBezTo>
                  <a:cubicBezTo>
                    <a:pt x="1345" y="673"/>
                    <a:pt x="1274" y="649"/>
                    <a:pt x="1243" y="633"/>
                  </a:cubicBezTo>
                  <a:cubicBezTo>
                    <a:pt x="1234" y="599"/>
                    <a:pt x="1212" y="516"/>
                    <a:pt x="1194" y="448"/>
                  </a:cubicBezTo>
                  <a:cubicBezTo>
                    <a:pt x="1141" y="229"/>
                    <a:pt x="1104" y="93"/>
                    <a:pt x="1067" y="41"/>
                  </a:cubicBezTo>
                  <a:cubicBezTo>
                    <a:pt x="1046" y="16"/>
                    <a:pt x="1018" y="4"/>
                    <a:pt x="9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6" name="Google Shape;2396;p23"/>
            <p:cNvSpPr/>
            <p:nvPr/>
          </p:nvSpPr>
          <p:spPr>
            <a:xfrm>
              <a:off x="190604" y="1009210"/>
              <a:ext cx="446685" cy="254309"/>
            </a:xfrm>
            <a:custGeom>
              <a:avLst/>
              <a:gdLst/>
              <a:ahLst/>
              <a:cxnLst/>
              <a:rect l="l" t="t" r="r" b="b"/>
              <a:pathLst>
                <a:path w="6448" h="3671" extrusionOk="0">
                  <a:moveTo>
                    <a:pt x="3915" y="0"/>
                  </a:moveTo>
                  <a:cubicBezTo>
                    <a:pt x="3615" y="0"/>
                    <a:pt x="3350" y="167"/>
                    <a:pt x="3169" y="387"/>
                  </a:cubicBezTo>
                  <a:lnTo>
                    <a:pt x="3169" y="387"/>
                  </a:lnTo>
                  <a:cubicBezTo>
                    <a:pt x="3046" y="288"/>
                    <a:pt x="2886" y="200"/>
                    <a:pt x="2681" y="132"/>
                  </a:cubicBezTo>
                  <a:cubicBezTo>
                    <a:pt x="2511" y="76"/>
                    <a:pt x="2368" y="52"/>
                    <a:pt x="2248" y="52"/>
                  </a:cubicBezTo>
                  <a:cubicBezTo>
                    <a:pt x="1490" y="52"/>
                    <a:pt x="1623" y="1005"/>
                    <a:pt x="1623" y="1005"/>
                  </a:cubicBezTo>
                  <a:cubicBezTo>
                    <a:pt x="1545" y="958"/>
                    <a:pt x="1462" y="937"/>
                    <a:pt x="1377" y="937"/>
                  </a:cubicBezTo>
                  <a:cubicBezTo>
                    <a:pt x="735" y="937"/>
                    <a:pt x="1" y="2154"/>
                    <a:pt x="840" y="2769"/>
                  </a:cubicBezTo>
                  <a:cubicBezTo>
                    <a:pt x="1102" y="2963"/>
                    <a:pt x="1351" y="3051"/>
                    <a:pt x="1564" y="3064"/>
                  </a:cubicBezTo>
                  <a:lnTo>
                    <a:pt x="1564" y="3064"/>
                  </a:lnTo>
                  <a:cubicBezTo>
                    <a:pt x="1637" y="3387"/>
                    <a:pt x="1868" y="3665"/>
                    <a:pt x="2357" y="3670"/>
                  </a:cubicBezTo>
                  <a:cubicBezTo>
                    <a:pt x="2374" y="3670"/>
                    <a:pt x="2392" y="3670"/>
                    <a:pt x="2408" y="3670"/>
                  </a:cubicBezTo>
                  <a:cubicBezTo>
                    <a:pt x="3079" y="3670"/>
                    <a:pt x="3528" y="3515"/>
                    <a:pt x="3781" y="3285"/>
                  </a:cubicBezTo>
                  <a:lnTo>
                    <a:pt x="3781" y="3285"/>
                  </a:lnTo>
                  <a:cubicBezTo>
                    <a:pt x="3834" y="3357"/>
                    <a:pt x="3900" y="3426"/>
                    <a:pt x="3983" y="3491"/>
                  </a:cubicBezTo>
                  <a:cubicBezTo>
                    <a:pt x="4094" y="3579"/>
                    <a:pt x="4230" y="3618"/>
                    <a:pt x="4376" y="3618"/>
                  </a:cubicBezTo>
                  <a:cubicBezTo>
                    <a:pt x="5223" y="3618"/>
                    <a:pt x="6448" y="2304"/>
                    <a:pt x="5722" y="1542"/>
                  </a:cubicBezTo>
                  <a:cubicBezTo>
                    <a:pt x="5522" y="1331"/>
                    <a:pt x="5310" y="1251"/>
                    <a:pt x="5112" y="1251"/>
                  </a:cubicBezTo>
                  <a:cubicBezTo>
                    <a:pt x="5090" y="1251"/>
                    <a:pt x="5068" y="1252"/>
                    <a:pt x="5046" y="1254"/>
                  </a:cubicBezTo>
                  <a:lnTo>
                    <a:pt x="5046" y="1254"/>
                  </a:lnTo>
                  <a:cubicBezTo>
                    <a:pt x="5054" y="878"/>
                    <a:pt x="4866" y="444"/>
                    <a:pt x="4402" y="151"/>
                  </a:cubicBezTo>
                  <a:cubicBezTo>
                    <a:pt x="4235" y="45"/>
                    <a:pt x="4070" y="0"/>
                    <a:pt x="391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7" name="Google Shape;2397;p23"/>
            <p:cNvSpPr/>
            <p:nvPr/>
          </p:nvSpPr>
          <p:spPr>
            <a:xfrm>
              <a:off x="282131" y="266071"/>
              <a:ext cx="336102" cy="221545"/>
            </a:xfrm>
            <a:custGeom>
              <a:avLst/>
              <a:gdLst/>
              <a:ahLst/>
              <a:cxnLst/>
              <a:rect l="l" t="t" r="r" b="b"/>
              <a:pathLst>
                <a:path w="5284" h="3483" extrusionOk="0">
                  <a:moveTo>
                    <a:pt x="780" y="0"/>
                  </a:moveTo>
                  <a:lnTo>
                    <a:pt x="780" y="0"/>
                  </a:lnTo>
                  <a:cubicBezTo>
                    <a:pt x="577" y="1172"/>
                    <a:pt x="1086" y="1561"/>
                    <a:pt x="1086" y="1561"/>
                  </a:cubicBezTo>
                  <a:cubicBezTo>
                    <a:pt x="1075" y="1560"/>
                    <a:pt x="1064" y="1560"/>
                    <a:pt x="1053" y="1560"/>
                  </a:cubicBezTo>
                  <a:cubicBezTo>
                    <a:pt x="438" y="1560"/>
                    <a:pt x="0" y="2758"/>
                    <a:pt x="0" y="2758"/>
                  </a:cubicBezTo>
                  <a:cubicBezTo>
                    <a:pt x="89" y="2783"/>
                    <a:pt x="176" y="2794"/>
                    <a:pt x="260" y="2794"/>
                  </a:cubicBezTo>
                  <a:cubicBezTo>
                    <a:pt x="993" y="2794"/>
                    <a:pt x="1505" y="1934"/>
                    <a:pt x="1505" y="1934"/>
                  </a:cubicBezTo>
                  <a:cubicBezTo>
                    <a:pt x="1505" y="1934"/>
                    <a:pt x="2162" y="3482"/>
                    <a:pt x="3272" y="3482"/>
                  </a:cubicBezTo>
                  <a:cubicBezTo>
                    <a:pt x="4386" y="3479"/>
                    <a:pt x="5283" y="2560"/>
                    <a:pt x="5283" y="2560"/>
                  </a:cubicBezTo>
                  <a:cubicBezTo>
                    <a:pt x="5283" y="2560"/>
                    <a:pt x="4548" y="882"/>
                    <a:pt x="3369" y="882"/>
                  </a:cubicBezTo>
                  <a:cubicBezTo>
                    <a:pt x="3361" y="882"/>
                    <a:pt x="3352" y="882"/>
                    <a:pt x="3343" y="882"/>
                  </a:cubicBezTo>
                  <a:cubicBezTo>
                    <a:pt x="2147" y="907"/>
                    <a:pt x="1647" y="1493"/>
                    <a:pt x="1647" y="1493"/>
                  </a:cubicBezTo>
                  <a:cubicBezTo>
                    <a:pt x="1604" y="84"/>
                    <a:pt x="780" y="0"/>
                    <a:pt x="78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8" name="Google Shape;2398;p23"/>
            <p:cNvSpPr/>
            <p:nvPr/>
          </p:nvSpPr>
          <p:spPr>
            <a:xfrm>
              <a:off x="471234" y="349524"/>
              <a:ext cx="71876" cy="109659"/>
            </a:xfrm>
            <a:custGeom>
              <a:avLst/>
              <a:gdLst/>
              <a:ahLst/>
              <a:cxnLst/>
              <a:rect l="l" t="t" r="r" b="b"/>
              <a:pathLst>
                <a:path w="1130" h="1724" extrusionOk="0">
                  <a:moveTo>
                    <a:pt x="1007" y="1"/>
                  </a:moveTo>
                  <a:cubicBezTo>
                    <a:pt x="991" y="1"/>
                    <a:pt x="974" y="6"/>
                    <a:pt x="956" y="18"/>
                  </a:cubicBezTo>
                  <a:cubicBezTo>
                    <a:pt x="944" y="21"/>
                    <a:pt x="0" y="600"/>
                    <a:pt x="198" y="1652"/>
                  </a:cubicBezTo>
                  <a:cubicBezTo>
                    <a:pt x="204" y="1692"/>
                    <a:pt x="241" y="1723"/>
                    <a:pt x="281" y="1723"/>
                  </a:cubicBezTo>
                  <a:lnTo>
                    <a:pt x="296" y="1723"/>
                  </a:lnTo>
                  <a:cubicBezTo>
                    <a:pt x="343" y="1714"/>
                    <a:pt x="373" y="1668"/>
                    <a:pt x="364" y="1621"/>
                  </a:cubicBezTo>
                  <a:cubicBezTo>
                    <a:pt x="192" y="690"/>
                    <a:pt x="1009" y="184"/>
                    <a:pt x="1043" y="163"/>
                  </a:cubicBezTo>
                  <a:cubicBezTo>
                    <a:pt x="1129" y="114"/>
                    <a:pt x="1081" y="1"/>
                    <a:pt x="10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9" name="Google Shape;2399;p23"/>
            <p:cNvSpPr/>
            <p:nvPr/>
          </p:nvSpPr>
          <p:spPr>
            <a:xfrm>
              <a:off x="541074" y="377638"/>
              <a:ext cx="44207" cy="40327"/>
            </a:xfrm>
            <a:custGeom>
              <a:avLst/>
              <a:gdLst/>
              <a:ahLst/>
              <a:cxnLst/>
              <a:rect l="l" t="t" r="r" b="b"/>
              <a:pathLst>
                <a:path w="695" h="634" extrusionOk="0">
                  <a:moveTo>
                    <a:pt x="159" y="1"/>
                  </a:moveTo>
                  <a:cubicBezTo>
                    <a:pt x="123" y="1"/>
                    <a:pt x="88" y="21"/>
                    <a:pt x="77" y="69"/>
                  </a:cubicBezTo>
                  <a:cubicBezTo>
                    <a:pt x="59" y="158"/>
                    <a:pt x="0" y="458"/>
                    <a:pt x="99" y="578"/>
                  </a:cubicBezTo>
                  <a:cubicBezTo>
                    <a:pt x="130" y="612"/>
                    <a:pt x="173" y="633"/>
                    <a:pt x="219" y="633"/>
                  </a:cubicBezTo>
                  <a:lnTo>
                    <a:pt x="222" y="633"/>
                  </a:lnTo>
                  <a:cubicBezTo>
                    <a:pt x="423" y="630"/>
                    <a:pt x="617" y="322"/>
                    <a:pt x="654" y="260"/>
                  </a:cubicBezTo>
                  <a:cubicBezTo>
                    <a:pt x="695" y="192"/>
                    <a:pt x="638" y="128"/>
                    <a:pt x="579" y="128"/>
                  </a:cubicBezTo>
                  <a:cubicBezTo>
                    <a:pt x="553" y="128"/>
                    <a:pt x="527" y="141"/>
                    <a:pt x="509" y="171"/>
                  </a:cubicBezTo>
                  <a:cubicBezTo>
                    <a:pt x="435" y="291"/>
                    <a:pt x="293" y="461"/>
                    <a:pt x="232" y="470"/>
                  </a:cubicBezTo>
                  <a:cubicBezTo>
                    <a:pt x="207" y="436"/>
                    <a:pt x="210" y="260"/>
                    <a:pt x="244" y="106"/>
                  </a:cubicBezTo>
                  <a:cubicBezTo>
                    <a:pt x="260" y="41"/>
                    <a:pt x="209" y="1"/>
                    <a:pt x="1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0" name="Google Shape;2400;p23"/>
            <p:cNvSpPr/>
            <p:nvPr/>
          </p:nvSpPr>
          <p:spPr>
            <a:xfrm>
              <a:off x="555195" y="433485"/>
              <a:ext cx="43826" cy="21945"/>
            </a:xfrm>
            <a:custGeom>
              <a:avLst/>
              <a:gdLst/>
              <a:ahLst/>
              <a:cxnLst/>
              <a:rect l="l" t="t" r="r" b="b"/>
              <a:pathLst>
                <a:path w="689" h="345" extrusionOk="0">
                  <a:moveTo>
                    <a:pt x="123" y="0"/>
                  </a:moveTo>
                  <a:cubicBezTo>
                    <a:pt x="58" y="0"/>
                    <a:pt x="0" y="84"/>
                    <a:pt x="59" y="147"/>
                  </a:cubicBezTo>
                  <a:cubicBezTo>
                    <a:pt x="204" y="298"/>
                    <a:pt x="346" y="345"/>
                    <a:pt x="454" y="345"/>
                  </a:cubicBezTo>
                  <a:cubicBezTo>
                    <a:pt x="458" y="345"/>
                    <a:pt x="462" y="345"/>
                    <a:pt x="467" y="345"/>
                  </a:cubicBezTo>
                  <a:cubicBezTo>
                    <a:pt x="530" y="345"/>
                    <a:pt x="593" y="324"/>
                    <a:pt x="645" y="286"/>
                  </a:cubicBezTo>
                  <a:cubicBezTo>
                    <a:pt x="682" y="258"/>
                    <a:pt x="688" y="206"/>
                    <a:pt x="660" y="169"/>
                  </a:cubicBezTo>
                  <a:cubicBezTo>
                    <a:pt x="644" y="146"/>
                    <a:pt x="618" y="134"/>
                    <a:pt x="591" y="134"/>
                  </a:cubicBezTo>
                  <a:cubicBezTo>
                    <a:pt x="574" y="134"/>
                    <a:pt x="556" y="139"/>
                    <a:pt x="540" y="150"/>
                  </a:cubicBezTo>
                  <a:cubicBezTo>
                    <a:pt x="534" y="154"/>
                    <a:pt x="503" y="175"/>
                    <a:pt x="451" y="175"/>
                  </a:cubicBezTo>
                  <a:cubicBezTo>
                    <a:pt x="389" y="175"/>
                    <a:pt x="296" y="146"/>
                    <a:pt x="182" y="27"/>
                  </a:cubicBezTo>
                  <a:cubicBezTo>
                    <a:pt x="164" y="8"/>
                    <a:pt x="143" y="0"/>
                    <a:pt x="1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1" name="Google Shape;2401;p23"/>
            <p:cNvSpPr/>
            <p:nvPr/>
          </p:nvSpPr>
          <p:spPr>
            <a:xfrm>
              <a:off x="407436" y="332222"/>
              <a:ext cx="76647" cy="118882"/>
            </a:xfrm>
            <a:custGeom>
              <a:avLst/>
              <a:gdLst/>
              <a:ahLst/>
              <a:cxnLst/>
              <a:rect l="l" t="t" r="r" b="b"/>
              <a:pathLst>
                <a:path w="1205" h="1869" extrusionOk="0">
                  <a:moveTo>
                    <a:pt x="601" y="1"/>
                  </a:moveTo>
                  <a:cubicBezTo>
                    <a:pt x="552" y="1"/>
                    <a:pt x="507" y="9"/>
                    <a:pt x="470" y="27"/>
                  </a:cubicBezTo>
                  <a:cubicBezTo>
                    <a:pt x="408" y="58"/>
                    <a:pt x="365" y="117"/>
                    <a:pt x="356" y="188"/>
                  </a:cubicBezTo>
                  <a:cubicBezTo>
                    <a:pt x="334" y="339"/>
                    <a:pt x="414" y="481"/>
                    <a:pt x="510" y="592"/>
                  </a:cubicBezTo>
                  <a:cubicBezTo>
                    <a:pt x="468" y="588"/>
                    <a:pt x="426" y="585"/>
                    <a:pt x="386" y="585"/>
                  </a:cubicBezTo>
                  <a:cubicBezTo>
                    <a:pt x="311" y="585"/>
                    <a:pt x="242" y="595"/>
                    <a:pt x="192" y="623"/>
                  </a:cubicBezTo>
                  <a:cubicBezTo>
                    <a:pt x="149" y="644"/>
                    <a:pt x="118" y="684"/>
                    <a:pt x="106" y="731"/>
                  </a:cubicBezTo>
                  <a:cubicBezTo>
                    <a:pt x="69" y="876"/>
                    <a:pt x="229" y="1027"/>
                    <a:pt x="383" y="1135"/>
                  </a:cubicBezTo>
                  <a:cubicBezTo>
                    <a:pt x="263" y="1153"/>
                    <a:pt x="134" y="1193"/>
                    <a:pt x="66" y="1270"/>
                  </a:cubicBezTo>
                  <a:cubicBezTo>
                    <a:pt x="22" y="1314"/>
                    <a:pt x="1" y="1375"/>
                    <a:pt x="4" y="1434"/>
                  </a:cubicBezTo>
                  <a:cubicBezTo>
                    <a:pt x="26" y="1724"/>
                    <a:pt x="544" y="1853"/>
                    <a:pt x="605" y="1866"/>
                  </a:cubicBezTo>
                  <a:cubicBezTo>
                    <a:pt x="612" y="1869"/>
                    <a:pt x="618" y="1869"/>
                    <a:pt x="624" y="1869"/>
                  </a:cubicBezTo>
                  <a:cubicBezTo>
                    <a:pt x="726" y="1869"/>
                    <a:pt x="741" y="1724"/>
                    <a:pt x="642" y="1702"/>
                  </a:cubicBezTo>
                  <a:cubicBezTo>
                    <a:pt x="460" y="1659"/>
                    <a:pt x="186" y="1539"/>
                    <a:pt x="177" y="1421"/>
                  </a:cubicBezTo>
                  <a:cubicBezTo>
                    <a:pt x="174" y="1409"/>
                    <a:pt x="180" y="1397"/>
                    <a:pt x="189" y="1388"/>
                  </a:cubicBezTo>
                  <a:cubicBezTo>
                    <a:pt x="257" y="1314"/>
                    <a:pt x="504" y="1286"/>
                    <a:pt x="649" y="1286"/>
                  </a:cubicBezTo>
                  <a:cubicBezTo>
                    <a:pt x="689" y="1286"/>
                    <a:pt x="726" y="1258"/>
                    <a:pt x="735" y="1221"/>
                  </a:cubicBezTo>
                  <a:cubicBezTo>
                    <a:pt x="744" y="1181"/>
                    <a:pt x="726" y="1141"/>
                    <a:pt x="692" y="1122"/>
                  </a:cubicBezTo>
                  <a:cubicBezTo>
                    <a:pt x="442" y="996"/>
                    <a:pt x="260" y="826"/>
                    <a:pt x="269" y="777"/>
                  </a:cubicBezTo>
                  <a:cubicBezTo>
                    <a:pt x="281" y="764"/>
                    <a:pt x="319" y="757"/>
                    <a:pt x="373" y="757"/>
                  </a:cubicBezTo>
                  <a:cubicBezTo>
                    <a:pt x="472" y="757"/>
                    <a:pt x="626" y="780"/>
                    <a:pt x="787" y="829"/>
                  </a:cubicBezTo>
                  <a:cubicBezTo>
                    <a:pt x="797" y="832"/>
                    <a:pt x="807" y="834"/>
                    <a:pt x="815" y="834"/>
                  </a:cubicBezTo>
                  <a:cubicBezTo>
                    <a:pt x="894" y="834"/>
                    <a:pt x="936" y="722"/>
                    <a:pt x="858" y="675"/>
                  </a:cubicBezTo>
                  <a:cubicBezTo>
                    <a:pt x="763" y="613"/>
                    <a:pt x="497" y="394"/>
                    <a:pt x="525" y="216"/>
                  </a:cubicBezTo>
                  <a:cubicBezTo>
                    <a:pt x="528" y="191"/>
                    <a:pt x="538" y="188"/>
                    <a:pt x="547" y="182"/>
                  </a:cubicBezTo>
                  <a:cubicBezTo>
                    <a:pt x="561" y="174"/>
                    <a:pt x="580" y="171"/>
                    <a:pt x="603" y="171"/>
                  </a:cubicBezTo>
                  <a:cubicBezTo>
                    <a:pt x="714" y="171"/>
                    <a:pt x="914" y="250"/>
                    <a:pt x="1037" y="314"/>
                  </a:cubicBezTo>
                  <a:cubicBezTo>
                    <a:pt x="1052" y="322"/>
                    <a:pt x="1066" y="325"/>
                    <a:pt x="1079" y="325"/>
                  </a:cubicBezTo>
                  <a:cubicBezTo>
                    <a:pt x="1158" y="325"/>
                    <a:pt x="1205" y="208"/>
                    <a:pt x="1117" y="160"/>
                  </a:cubicBezTo>
                  <a:cubicBezTo>
                    <a:pt x="1058" y="130"/>
                    <a:pt x="799" y="1"/>
                    <a:pt x="6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2" name="Google Shape;2402;p23"/>
            <p:cNvSpPr/>
            <p:nvPr/>
          </p:nvSpPr>
          <p:spPr>
            <a:xfrm>
              <a:off x="132954" y="1478085"/>
              <a:ext cx="117305" cy="117305"/>
            </a:xfrm>
            <a:custGeom>
              <a:avLst/>
              <a:gdLst/>
              <a:ahLst/>
              <a:cxnLst/>
              <a:rect l="l" t="t" r="r" b="b"/>
              <a:pathLst>
                <a:path w="1611" h="1611" extrusionOk="0">
                  <a:moveTo>
                    <a:pt x="871" y="1"/>
                  </a:moveTo>
                  <a:cubicBezTo>
                    <a:pt x="821" y="1"/>
                    <a:pt x="784" y="38"/>
                    <a:pt x="784" y="84"/>
                  </a:cubicBezTo>
                  <a:lnTo>
                    <a:pt x="781" y="574"/>
                  </a:lnTo>
                  <a:lnTo>
                    <a:pt x="488" y="263"/>
                  </a:lnTo>
                  <a:cubicBezTo>
                    <a:pt x="469" y="243"/>
                    <a:pt x="447" y="234"/>
                    <a:pt x="426" y="234"/>
                  </a:cubicBezTo>
                  <a:cubicBezTo>
                    <a:pt x="360" y="234"/>
                    <a:pt x="303" y="317"/>
                    <a:pt x="362" y="380"/>
                  </a:cubicBezTo>
                  <a:lnTo>
                    <a:pt x="664" y="701"/>
                  </a:lnTo>
                  <a:lnTo>
                    <a:pt x="115" y="704"/>
                  </a:lnTo>
                  <a:cubicBezTo>
                    <a:pt x="1" y="704"/>
                    <a:pt x="1" y="877"/>
                    <a:pt x="115" y="877"/>
                  </a:cubicBezTo>
                  <a:lnTo>
                    <a:pt x="618" y="870"/>
                  </a:lnTo>
                  <a:lnTo>
                    <a:pt x="618" y="870"/>
                  </a:lnTo>
                  <a:lnTo>
                    <a:pt x="232" y="1142"/>
                  </a:lnTo>
                  <a:cubicBezTo>
                    <a:pt x="167" y="1191"/>
                    <a:pt x="201" y="1293"/>
                    <a:pt x="282" y="1296"/>
                  </a:cubicBezTo>
                  <a:cubicBezTo>
                    <a:pt x="297" y="1296"/>
                    <a:pt x="315" y="1290"/>
                    <a:pt x="331" y="1281"/>
                  </a:cubicBezTo>
                  <a:lnTo>
                    <a:pt x="781" y="966"/>
                  </a:lnTo>
                  <a:lnTo>
                    <a:pt x="775" y="1524"/>
                  </a:lnTo>
                  <a:cubicBezTo>
                    <a:pt x="775" y="1571"/>
                    <a:pt x="815" y="1611"/>
                    <a:pt x="861" y="1611"/>
                  </a:cubicBezTo>
                  <a:cubicBezTo>
                    <a:pt x="908" y="1611"/>
                    <a:pt x="948" y="1571"/>
                    <a:pt x="948" y="1524"/>
                  </a:cubicBezTo>
                  <a:lnTo>
                    <a:pt x="951" y="997"/>
                  </a:lnTo>
                  <a:lnTo>
                    <a:pt x="1262" y="1330"/>
                  </a:lnTo>
                  <a:cubicBezTo>
                    <a:pt x="1281" y="1345"/>
                    <a:pt x="1302" y="1355"/>
                    <a:pt x="1327" y="1355"/>
                  </a:cubicBezTo>
                  <a:cubicBezTo>
                    <a:pt x="1349" y="1355"/>
                    <a:pt x="1367" y="1349"/>
                    <a:pt x="1386" y="1333"/>
                  </a:cubicBezTo>
                  <a:cubicBezTo>
                    <a:pt x="1420" y="1299"/>
                    <a:pt x="1420" y="1247"/>
                    <a:pt x="1389" y="1210"/>
                  </a:cubicBezTo>
                  <a:lnTo>
                    <a:pt x="1059" y="864"/>
                  </a:lnTo>
                  <a:lnTo>
                    <a:pt x="1506" y="861"/>
                  </a:lnTo>
                  <a:cubicBezTo>
                    <a:pt x="1611" y="852"/>
                    <a:pt x="1611" y="695"/>
                    <a:pt x="1506" y="689"/>
                  </a:cubicBezTo>
                  <a:lnTo>
                    <a:pt x="1503" y="692"/>
                  </a:lnTo>
                  <a:lnTo>
                    <a:pt x="1170" y="695"/>
                  </a:lnTo>
                  <a:lnTo>
                    <a:pt x="1518" y="451"/>
                  </a:lnTo>
                  <a:cubicBezTo>
                    <a:pt x="1592" y="398"/>
                    <a:pt x="1540" y="297"/>
                    <a:pt x="1468" y="297"/>
                  </a:cubicBezTo>
                  <a:cubicBezTo>
                    <a:pt x="1453" y="297"/>
                    <a:pt x="1436" y="301"/>
                    <a:pt x="1420" y="312"/>
                  </a:cubicBezTo>
                  <a:lnTo>
                    <a:pt x="951" y="639"/>
                  </a:lnTo>
                  <a:lnTo>
                    <a:pt x="954" y="87"/>
                  </a:lnTo>
                  <a:cubicBezTo>
                    <a:pt x="954" y="38"/>
                    <a:pt x="917" y="1"/>
                    <a:pt x="8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3" name="Google Shape;2403;p23"/>
            <p:cNvSpPr/>
            <p:nvPr/>
          </p:nvSpPr>
          <p:spPr>
            <a:xfrm rot="-5594267">
              <a:off x="1864621" y="158533"/>
              <a:ext cx="102915" cy="102661"/>
            </a:xfrm>
            <a:custGeom>
              <a:avLst/>
              <a:gdLst/>
              <a:ahLst/>
              <a:cxnLst/>
              <a:rect l="l" t="t" r="r" b="b"/>
              <a:pathLst>
                <a:path w="1618" h="1614" extrusionOk="0">
                  <a:moveTo>
                    <a:pt x="868" y="1"/>
                  </a:moveTo>
                  <a:cubicBezTo>
                    <a:pt x="821" y="1"/>
                    <a:pt x="784" y="38"/>
                    <a:pt x="784" y="87"/>
                  </a:cubicBezTo>
                  <a:lnTo>
                    <a:pt x="781" y="575"/>
                  </a:lnTo>
                  <a:lnTo>
                    <a:pt x="488" y="266"/>
                  </a:lnTo>
                  <a:cubicBezTo>
                    <a:pt x="470" y="251"/>
                    <a:pt x="451" y="245"/>
                    <a:pt x="432" y="245"/>
                  </a:cubicBezTo>
                  <a:cubicBezTo>
                    <a:pt x="369" y="245"/>
                    <a:pt x="316" y="318"/>
                    <a:pt x="362" y="380"/>
                  </a:cubicBezTo>
                  <a:lnTo>
                    <a:pt x="664" y="701"/>
                  </a:lnTo>
                  <a:lnTo>
                    <a:pt x="115" y="707"/>
                  </a:lnTo>
                  <a:cubicBezTo>
                    <a:pt x="1" y="707"/>
                    <a:pt x="1" y="877"/>
                    <a:pt x="115" y="877"/>
                  </a:cubicBezTo>
                  <a:lnTo>
                    <a:pt x="618" y="874"/>
                  </a:lnTo>
                  <a:lnTo>
                    <a:pt x="229" y="1142"/>
                  </a:lnTo>
                  <a:cubicBezTo>
                    <a:pt x="189" y="1170"/>
                    <a:pt x="180" y="1222"/>
                    <a:pt x="208" y="1262"/>
                  </a:cubicBezTo>
                  <a:cubicBezTo>
                    <a:pt x="225" y="1285"/>
                    <a:pt x="252" y="1298"/>
                    <a:pt x="279" y="1298"/>
                  </a:cubicBezTo>
                  <a:cubicBezTo>
                    <a:pt x="296" y="1298"/>
                    <a:pt x="313" y="1293"/>
                    <a:pt x="328" y="1284"/>
                  </a:cubicBezTo>
                  <a:lnTo>
                    <a:pt x="775" y="969"/>
                  </a:lnTo>
                  <a:lnTo>
                    <a:pt x="775" y="1528"/>
                  </a:lnTo>
                  <a:cubicBezTo>
                    <a:pt x="772" y="1574"/>
                    <a:pt x="812" y="1614"/>
                    <a:pt x="858" y="1614"/>
                  </a:cubicBezTo>
                  <a:cubicBezTo>
                    <a:pt x="905" y="1614"/>
                    <a:pt x="945" y="1574"/>
                    <a:pt x="945" y="1528"/>
                  </a:cubicBezTo>
                  <a:lnTo>
                    <a:pt x="948" y="1000"/>
                  </a:lnTo>
                  <a:lnTo>
                    <a:pt x="1259" y="1333"/>
                  </a:lnTo>
                  <a:cubicBezTo>
                    <a:pt x="1278" y="1353"/>
                    <a:pt x="1300" y="1361"/>
                    <a:pt x="1321" y="1361"/>
                  </a:cubicBezTo>
                  <a:cubicBezTo>
                    <a:pt x="1387" y="1361"/>
                    <a:pt x="1444" y="1277"/>
                    <a:pt x="1386" y="1213"/>
                  </a:cubicBezTo>
                  <a:lnTo>
                    <a:pt x="1059" y="868"/>
                  </a:lnTo>
                  <a:lnTo>
                    <a:pt x="1503" y="865"/>
                  </a:lnTo>
                  <a:cubicBezTo>
                    <a:pt x="1617" y="861"/>
                    <a:pt x="1617" y="692"/>
                    <a:pt x="1503" y="692"/>
                  </a:cubicBezTo>
                  <a:lnTo>
                    <a:pt x="1173" y="695"/>
                  </a:lnTo>
                  <a:lnTo>
                    <a:pt x="1518" y="454"/>
                  </a:lnTo>
                  <a:cubicBezTo>
                    <a:pt x="1597" y="401"/>
                    <a:pt x="1544" y="296"/>
                    <a:pt x="1472" y="296"/>
                  </a:cubicBezTo>
                  <a:cubicBezTo>
                    <a:pt x="1456" y="296"/>
                    <a:pt x="1439" y="301"/>
                    <a:pt x="1423" y="312"/>
                  </a:cubicBezTo>
                  <a:lnTo>
                    <a:pt x="951" y="639"/>
                  </a:lnTo>
                  <a:lnTo>
                    <a:pt x="954" y="87"/>
                  </a:lnTo>
                  <a:cubicBezTo>
                    <a:pt x="954" y="41"/>
                    <a:pt x="917" y="1"/>
                    <a:pt x="8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4" name="Google Shape;2404;p23"/>
            <p:cNvSpPr/>
            <p:nvPr/>
          </p:nvSpPr>
          <p:spPr>
            <a:xfrm rot="-5594267">
              <a:off x="1518450" y="117160"/>
              <a:ext cx="82879" cy="75565"/>
            </a:xfrm>
            <a:custGeom>
              <a:avLst/>
              <a:gdLst/>
              <a:ahLst/>
              <a:cxnLst/>
              <a:rect l="l" t="t" r="r" b="b"/>
              <a:pathLst>
                <a:path w="1303" h="1188" extrusionOk="0">
                  <a:moveTo>
                    <a:pt x="710" y="173"/>
                  </a:moveTo>
                  <a:cubicBezTo>
                    <a:pt x="941" y="173"/>
                    <a:pt x="1129" y="364"/>
                    <a:pt x="1129" y="595"/>
                  </a:cubicBezTo>
                  <a:cubicBezTo>
                    <a:pt x="1126" y="827"/>
                    <a:pt x="938" y="1012"/>
                    <a:pt x="707" y="1015"/>
                  </a:cubicBezTo>
                  <a:cubicBezTo>
                    <a:pt x="476" y="1015"/>
                    <a:pt x="287" y="823"/>
                    <a:pt x="287" y="592"/>
                  </a:cubicBezTo>
                  <a:cubicBezTo>
                    <a:pt x="287" y="358"/>
                    <a:pt x="479" y="173"/>
                    <a:pt x="710" y="173"/>
                  </a:cubicBezTo>
                  <a:close/>
                  <a:moveTo>
                    <a:pt x="712" y="1"/>
                  </a:moveTo>
                  <a:cubicBezTo>
                    <a:pt x="485" y="1"/>
                    <a:pt x="263" y="130"/>
                    <a:pt x="164" y="364"/>
                  </a:cubicBezTo>
                  <a:cubicBezTo>
                    <a:pt x="1" y="752"/>
                    <a:pt x="284" y="1184"/>
                    <a:pt x="707" y="1187"/>
                  </a:cubicBezTo>
                  <a:lnTo>
                    <a:pt x="710" y="1187"/>
                  </a:lnTo>
                  <a:cubicBezTo>
                    <a:pt x="1034" y="1187"/>
                    <a:pt x="1299" y="922"/>
                    <a:pt x="1302" y="595"/>
                  </a:cubicBezTo>
                  <a:cubicBezTo>
                    <a:pt x="1302" y="438"/>
                    <a:pt x="1240" y="287"/>
                    <a:pt x="1129" y="176"/>
                  </a:cubicBezTo>
                  <a:cubicBezTo>
                    <a:pt x="1012" y="57"/>
                    <a:pt x="861" y="1"/>
                    <a:pt x="7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2405;p23"/>
            <p:cNvSpPr/>
            <p:nvPr/>
          </p:nvSpPr>
          <p:spPr>
            <a:xfrm>
              <a:off x="210486" y="1003529"/>
              <a:ext cx="402834" cy="265947"/>
            </a:xfrm>
            <a:custGeom>
              <a:avLst/>
              <a:gdLst/>
              <a:ahLst/>
              <a:cxnLst/>
              <a:rect l="l" t="t" r="r" b="b"/>
              <a:pathLst>
                <a:path w="5815" h="3839" extrusionOk="0">
                  <a:moveTo>
                    <a:pt x="2894" y="594"/>
                  </a:moveTo>
                  <a:cubicBezTo>
                    <a:pt x="3125" y="816"/>
                    <a:pt x="3174" y="1078"/>
                    <a:pt x="3110" y="1251"/>
                  </a:cubicBezTo>
                  <a:cubicBezTo>
                    <a:pt x="3077" y="1342"/>
                    <a:pt x="3020" y="1391"/>
                    <a:pt x="2952" y="1391"/>
                  </a:cubicBezTo>
                  <a:cubicBezTo>
                    <a:pt x="2910" y="1391"/>
                    <a:pt x="2864" y="1373"/>
                    <a:pt x="2817" y="1334"/>
                  </a:cubicBezTo>
                  <a:cubicBezTo>
                    <a:pt x="2656" y="1195"/>
                    <a:pt x="2693" y="877"/>
                    <a:pt x="2894" y="594"/>
                  </a:cubicBezTo>
                  <a:close/>
                  <a:moveTo>
                    <a:pt x="4667" y="1439"/>
                  </a:moveTo>
                  <a:lnTo>
                    <a:pt x="4667" y="1439"/>
                  </a:lnTo>
                  <a:cubicBezTo>
                    <a:pt x="4627" y="1750"/>
                    <a:pt x="4436" y="1981"/>
                    <a:pt x="4177" y="2018"/>
                  </a:cubicBezTo>
                  <a:cubicBezTo>
                    <a:pt x="4161" y="2018"/>
                    <a:pt x="4149" y="2022"/>
                    <a:pt x="4134" y="2022"/>
                  </a:cubicBezTo>
                  <a:cubicBezTo>
                    <a:pt x="4063" y="2022"/>
                    <a:pt x="4063" y="2000"/>
                    <a:pt x="4063" y="1981"/>
                  </a:cubicBezTo>
                  <a:cubicBezTo>
                    <a:pt x="4060" y="1852"/>
                    <a:pt x="4309" y="1519"/>
                    <a:pt x="4667" y="1439"/>
                  </a:cubicBezTo>
                  <a:close/>
                  <a:moveTo>
                    <a:pt x="1620" y="2253"/>
                  </a:moveTo>
                  <a:cubicBezTo>
                    <a:pt x="1663" y="2253"/>
                    <a:pt x="1706" y="2293"/>
                    <a:pt x="1731" y="2327"/>
                  </a:cubicBezTo>
                  <a:cubicBezTo>
                    <a:pt x="1857" y="2484"/>
                    <a:pt x="1888" y="2660"/>
                    <a:pt x="1820" y="2805"/>
                  </a:cubicBezTo>
                  <a:cubicBezTo>
                    <a:pt x="1743" y="2959"/>
                    <a:pt x="1564" y="3055"/>
                    <a:pt x="1348" y="3061"/>
                  </a:cubicBezTo>
                  <a:cubicBezTo>
                    <a:pt x="1305" y="2774"/>
                    <a:pt x="1385" y="2472"/>
                    <a:pt x="1500" y="2330"/>
                  </a:cubicBezTo>
                  <a:cubicBezTo>
                    <a:pt x="1543" y="2278"/>
                    <a:pt x="1583" y="2253"/>
                    <a:pt x="1620" y="2253"/>
                  </a:cubicBezTo>
                  <a:close/>
                  <a:moveTo>
                    <a:pt x="3548" y="2490"/>
                  </a:moveTo>
                  <a:cubicBezTo>
                    <a:pt x="3563" y="2490"/>
                    <a:pt x="3597" y="2524"/>
                    <a:pt x="3625" y="2614"/>
                  </a:cubicBezTo>
                  <a:cubicBezTo>
                    <a:pt x="3699" y="2827"/>
                    <a:pt x="3652" y="3061"/>
                    <a:pt x="3507" y="3231"/>
                  </a:cubicBezTo>
                  <a:cubicBezTo>
                    <a:pt x="3372" y="2993"/>
                    <a:pt x="3384" y="2737"/>
                    <a:pt x="3461" y="2586"/>
                  </a:cubicBezTo>
                  <a:cubicBezTo>
                    <a:pt x="3495" y="2518"/>
                    <a:pt x="3532" y="2490"/>
                    <a:pt x="3548" y="2490"/>
                  </a:cubicBezTo>
                  <a:close/>
                  <a:moveTo>
                    <a:pt x="3628" y="170"/>
                  </a:moveTo>
                  <a:cubicBezTo>
                    <a:pt x="3775" y="170"/>
                    <a:pt x="3925" y="213"/>
                    <a:pt x="4066" y="304"/>
                  </a:cubicBezTo>
                  <a:cubicBezTo>
                    <a:pt x="4430" y="532"/>
                    <a:pt x="4652" y="887"/>
                    <a:pt x="4673" y="1260"/>
                  </a:cubicBezTo>
                  <a:cubicBezTo>
                    <a:pt x="4229" y="1340"/>
                    <a:pt x="3881" y="1747"/>
                    <a:pt x="3893" y="1988"/>
                  </a:cubicBezTo>
                  <a:cubicBezTo>
                    <a:pt x="3899" y="2086"/>
                    <a:pt x="3960" y="2190"/>
                    <a:pt x="4132" y="2190"/>
                  </a:cubicBezTo>
                  <a:cubicBezTo>
                    <a:pt x="4153" y="2190"/>
                    <a:pt x="4177" y="2188"/>
                    <a:pt x="4201" y="2185"/>
                  </a:cubicBezTo>
                  <a:cubicBezTo>
                    <a:pt x="4550" y="2139"/>
                    <a:pt x="4803" y="1827"/>
                    <a:pt x="4840" y="1417"/>
                  </a:cubicBezTo>
                  <a:cubicBezTo>
                    <a:pt x="5034" y="1423"/>
                    <a:pt x="5213" y="1510"/>
                    <a:pt x="5373" y="1682"/>
                  </a:cubicBezTo>
                  <a:cubicBezTo>
                    <a:pt x="5651" y="1972"/>
                    <a:pt x="5586" y="2321"/>
                    <a:pt x="5485" y="2561"/>
                  </a:cubicBezTo>
                  <a:cubicBezTo>
                    <a:pt x="5247" y="3113"/>
                    <a:pt x="4581" y="3616"/>
                    <a:pt x="4090" y="3616"/>
                  </a:cubicBezTo>
                  <a:cubicBezTo>
                    <a:pt x="4086" y="3616"/>
                    <a:pt x="4082" y="3616"/>
                    <a:pt x="4077" y="3616"/>
                  </a:cubicBezTo>
                  <a:cubicBezTo>
                    <a:pt x="3958" y="3616"/>
                    <a:pt x="3843" y="3576"/>
                    <a:pt x="3748" y="3505"/>
                  </a:cubicBezTo>
                  <a:cubicBezTo>
                    <a:pt x="3699" y="3465"/>
                    <a:pt x="3652" y="3422"/>
                    <a:pt x="3609" y="3372"/>
                  </a:cubicBezTo>
                  <a:cubicBezTo>
                    <a:pt x="3816" y="3157"/>
                    <a:pt x="3884" y="2845"/>
                    <a:pt x="3788" y="2564"/>
                  </a:cubicBezTo>
                  <a:cubicBezTo>
                    <a:pt x="3723" y="2352"/>
                    <a:pt x="3609" y="2321"/>
                    <a:pt x="3548" y="2321"/>
                  </a:cubicBezTo>
                  <a:cubicBezTo>
                    <a:pt x="3455" y="2321"/>
                    <a:pt x="3366" y="2389"/>
                    <a:pt x="3307" y="2506"/>
                  </a:cubicBezTo>
                  <a:cubicBezTo>
                    <a:pt x="3202" y="2716"/>
                    <a:pt x="3187" y="3049"/>
                    <a:pt x="3381" y="3351"/>
                  </a:cubicBezTo>
                  <a:cubicBezTo>
                    <a:pt x="3181" y="3505"/>
                    <a:pt x="2807" y="3669"/>
                    <a:pt x="2120" y="3669"/>
                  </a:cubicBezTo>
                  <a:lnTo>
                    <a:pt x="2070" y="3669"/>
                  </a:lnTo>
                  <a:cubicBezTo>
                    <a:pt x="1651" y="3662"/>
                    <a:pt x="1469" y="3447"/>
                    <a:pt x="1392" y="3231"/>
                  </a:cubicBezTo>
                  <a:cubicBezTo>
                    <a:pt x="1657" y="3215"/>
                    <a:pt x="1873" y="3086"/>
                    <a:pt x="1972" y="2879"/>
                  </a:cubicBezTo>
                  <a:cubicBezTo>
                    <a:pt x="2073" y="2672"/>
                    <a:pt x="2033" y="2432"/>
                    <a:pt x="1864" y="2222"/>
                  </a:cubicBezTo>
                  <a:cubicBezTo>
                    <a:pt x="1771" y="2105"/>
                    <a:pt x="1679" y="2080"/>
                    <a:pt x="1617" y="2080"/>
                  </a:cubicBezTo>
                  <a:cubicBezTo>
                    <a:pt x="1527" y="2080"/>
                    <a:pt x="1441" y="2130"/>
                    <a:pt x="1367" y="2222"/>
                  </a:cubicBezTo>
                  <a:cubicBezTo>
                    <a:pt x="1216" y="2410"/>
                    <a:pt x="1139" y="2749"/>
                    <a:pt x="1173" y="3049"/>
                  </a:cubicBezTo>
                  <a:cubicBezTo>
                    <a:pt x="966" y="3002"/>
                    <a:pt x="769" y="2913"/>
                    <a:pt x="602" y="2783"/>
                  </a:cubicBezTo>
                  <a:cubicBezTo>
                    <a:pt x="161" y="2456"/>
                    <a:pt x="254" y="2003"/>
                    <a:pt x="312" y="1821"/>
                  </a:cubicBezTo>
                  <a:cubicBezTo>
                    <a:pt x="442" y="1426"/>
                    <a:pt x="790" y="1106"/>
                    <a:pt x="1086" y="1106"/>
                  </a:cubicBezTo>
                  <a:cubicBezTo>
                    <a:pt x="1157" y="1106"/>
                    <a:pt x="1228" y="1124"/>
                    <a:pt x="1290" y="1161"/>
                  </a:cubicBezTo>
                  <a:cubicBezTo>
                    <a:pt x="1304" y="1169"/>
                    <a:pt x="1319" y="1173"/>
                    <a:pt x="1333" y="1173"/>
                  </a:cubicBezTo>
                  <a:cubicBezTo>
                    <a:pt x="1382" y="1173"/>
                    <a:pt x="1427" y="1130"/>
                    <a:pt x="1419" y="1075"/>
                  </a:cubicBezTo>
                  <a:cubicBezTo>
                    <a:pt x="1419" y="1072"/>
                    <a:pt x="1358" y="621"/>
                    <a:pt x="1574" y="375"/>
                  </a:cubicBezTo>
                  <a:cubicBezTo>
                    <a:pt x="1664" y="270"/>
                    <a:pt x="1793" y="218"/>
                    <a:pt x="1959" y="218"/>
                  </a:cubicBezTo>
                  <a:cubicBezTo>
                    <a:pt x="2076" y="218"/>
                    <a:pt x="2212" y="243"/>
                    <a:pt x="2366" y="294"/>
                  </a:cubicBezTo>
                  <a:cubicBezTo>
                    <a:pt x="2508" y="338"/>
                    <a:pt x="2641" y="402"/>
                    <a:pt x="2761" y="486"/>
                  </a:cubicBezTo>
                  <a:cubicBezTo>
                    <a:pt x="2527" y="809"/>
                    <a:pt x="2446" y="1244"/>
                    <a:pt x="2709" y="1463"/>
                  </a:cubicBezTo>
                  <a:cubicBezTo>
                    <a:pt x="2777" y="1525"/>
                    <a:pt x="2863" y="1562"/>
                    <a:pt x="2955" y="1565"/>
                  </a:cubicBezTo>
                  <a:cubicBezTo>
                    <a:pt x="3094" y="1565"/>
                    <a:pt x="3218" y="1466"/>
                    <a:pt x="3273" y="1306"/>
                  </a:cubicBezTo>
                  <a:cubicBezTo>
                    <a:pt x="3353" y="1075"/>
                    <a:pt x="3298" y="735"/>
                    <a:pt x="3002" y="458"/>
                  </a:cubicBezTo>
                  <a:cubicBezTo>
                    <a:pt x="3182" y="270"/>
                    <a:pt x="3403" y="170"/>
                    <a:pt x="3628" y="170"/>
                  </a:cubicBezTo>
                  <a:close/>
                  <a:moveTo>
                    <a:pt x="3632" y="0"/>
                  </a:moveTo>
                  <a:cubicBezTo>
                    <a:pt x="3356" y="0"/>
                    <a:pt x="3085" y="122"/>
                    <a:pt x="2872" y="350"/>
                  </a:cubicBezTo>
                  <a:cubicBezTo>
                    <a:pt x="2733" y="257"/>
                    <a:pt x="2582" y="183"/>
                    <a:pt x="2422" y="131"/>
                  </a:cubicBezTo>
                  <a:cubicBezTo>
                    <a:pt x="2252" y="76"/>
                    <a:pt x="2099" y="48"/>
                    <a:pt x="1963" y="48"/>
                  </a:cubicBezTo>
                  <a:cubicBezTo>
                    <a:pt x="1743" y="48"/>
                    <a:pt x="1568" y="120"/>
                    <a:pt x="1444" y="264"/>
                  </a:cubicBezTo>
                  <a:cubicBezTo>
                    <a:pt x="1262" y="470"/>
                    <a:pt x="1237" y="776"/>
                    <a:pt x="1241" y="954"/>
                  </a:cubicBezTo>
                  <a:cubicBezTo>
                    <a:pt x="1191" y="939"/>
                    <a:pt x="1139" y="933"/>
                    <a:pt x="1089" y="933"/>
                  </a:cubicBezTo>
                  <a:cubicBezTo>
                    <a:pt x="716" y="933"/>
                    <a:pt x="306" y="1300"/>
                    <a:pt x="152" y="1766"/>
                  </a:cubicBezTo>
                  <a:cubicBezTo>
                    <a:pt x="1" y="2225"/>
                    <a:pt x="127" y="2645"/>
                    <a:pt x="500" y="2919"/>
                  </a:cubicBezTo>
                  <a:cubicBezTo>
                    <a:pt x="735" y="3092"/>
                    <a:pt x="978" y="3197"/>
                    <a:pt x="1210" y="3224"/>
                  </a:cubicBezTo>
                  <a:cubicBezTo>
                    <a:pt x="1321" y="3613"/>
                    <a:pt x="1632" y="3835"/>
                    <a:pt x="2070" y="3838"/>
                  </a:cubicBezTo>
                  <a:lnTo>
                    <a:pt x="2120" y="3838"/>
                  </a:lnTo>
                  <a:cubicBezTo>
                    <a:pt x="2715" y="3838"/>
                    <a:pt x="3184" y="3718"/>
                    <a:pt x="3483" y="3490"/>
                  </a:cubicBezTo>
                  <a:cubicBezTo>
                    <a:pt x="3532" y="3542"/>
                    <a:pt x="3585" y="3595"/>
                    <a:pt x="3643" y="3641"/>
                  </a:cubicBezTo>
                  <a:cubicBezTo>
                    <a:pt x="3766" y="3737"/>
                    <a:pt x="3921" y="3786"/>
                    <a:pt x="4076" y="3786"/>
                  </a:cubicBezTo>
                  <a:cubicBezTo>
                    <a:pt x="4081" y="3786"/>
                    <a:pt x="4086" y="3786"/>
                    <a:pt x="4090" y="3786"/>
                  </a:cubicBezTo>
                  <a:cubicBezTo>
                    <a:pt x="4652" y="3786"/>
                    <a:pt x="5377" y="3246"/>
                    <a:pt x="5642" y="2629"/>
                  </a:cubicBezTo>
                  <a:cubicBezTo>
                    <a:pt x="5815" y="2222"/>
                    <a:pt x="5765" y="1843"/>
                    <a:pt x="5500" y="1565"/>
                  </a:cubicBezTo>
                  <a:cubicBezTo>
                    <a:pt x="5303" y="1358"/>
                    <a:pt x="5084" y="1254"/>
                    <a:pt x="4843" y="1247"/>
                  </a:cubicBezTo>
                  <a:cubicBezTo>
                    <a:pt x="4821" y="819"/>
                    <a:pt x="4572" y="418"/>
                    <a:pt x="4161" y="159"/>
                  </a:cubicBezTo>
                  <a:cubicBezTo>
                    <a:pt x="3992" y="52"/>
                    <a:pt x="3811" y="0"/>
                    <a:pt x="36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06" name="Google Shape;2406;p23"/>
          <p:cNvGrpSpPr/>
          <p:nvPr/>
        </p:nvGrpSpPr>
        <p:grpSpPr>
          <a:xfrm>
            <a:off x="78527" y="3357080"/>
            <a:ext cx="1783386" cy="1821430"/>
            <a:chOff x="78527" y="3357080"/>
            <a:chExt cx="1783386" cy="1821430"/>
          </a:xfrm>
        </p:grpSpPr>
        <p:sp>
          <p:nvSpPr>
            <p:cNvPr id="2407" name="Google Shape;2407;p23"/>
            <p:cNvSpPr/>
            <p:nvPr/>
          </p:nvSpPr>
          <p:spPr>
            <a:xfrm>
              <a:off x="1341824" y="4848149"/>
              <a:ext cx="336694" cy="222153"/>
            </a:xfrm>
            <a:custGeom>
              <a:avLst/>
              <a:gdLst/>
              <a:ahLst/>
              <a:cxnLst/>
              <a:rect l="l" t="t" r="r" b="b"/>
              <a:pathLst>
                <a:path w="5491" h="3623" extrusionOk="0">
                  <a:moveTo>
                    <a:pt x="2730" y="554"/>
                  </a:moveTo>
                  <a:lnTo>
                    <a:pt x="2730" y="557"/>
                  </a:lnTo>
                  <a:cubicBezTo>
                    <a:pt x="2949" y="767"/>
                    <a:pt x="2996" y="1014"/>
                    <a:pt x="2937" y="1177"/>
                  </a:cubicBezTo>
                  <a:cubicBezTo>
                    <a:pt x="2907" y="1263"/>
                    <a:pt x="2852" y="1310"/>
                    <a:pt x="2788" y="1310"/>
                  </a:cubicBezTo>
                  <a:cubicBezTo>
                    <a:pt x="2748" y="1310"/>
                    <a:pt x="2704" y="1292"/>
                    <a:pt x="2659" y="1254"/>
                  </a:cubicBezTo>
                  <a:cubicBezTo>
                    <a:pt x="2508" y="1125"/>
                    <a:pt x="2542" y="822"/>
                    <a:pt x="2730" y="554"/>
                  </a:cubicBezTo>
                  <a:close/>
                  <a:moveTo>
                    <a:pt x="4405" y="1353"/>
                  </a:moveTo>
                  <a:lnTo>
                    <a:pt x="4405" y="1356"/>
                  </a:lnTo>
                  <a:cubicBezTo>
                    <a:pt x="4368" y="1652"/>
                    <a:pt x="4186" y="1871"/>
                    <a:pt x="3943" y="1902"/>
                  </a:cubicBezTo>
                  <a:cubicBezTo>
                    <a:pt x="3930" y="1902"/>
                    <a:pt x="3915" y="1905"/>
                    <a:pt x="3902" y="1905"/>
                  </a:cubicBezTo>
                  <a:cubicBezTo>
                    <a:pt x="3838" y="1905"/>
                    <a:pt x="3838" y="1883"/>
                    <a:pt x="3838" y="1868"/>
                  </a:cubicBezTo>
                  <a:cubicBezTo>
                    <a:pt x="3831" y="1745"/>
                    <a:pt x="4066" y="1430"/>
                    <a:pt x="4405" y="1353"/>
                  </a:cubicBezTo>
                  <a:close/>
                  <a:moveTo>
                    <a:pt x="1528" y="2124"/>
                  </a:moveTo>
                  <a:cubicBezTo>
                    <a:pt x="1568" y="2124"/>
                    <a:pt x="1608" y="2164"/>
                    <a:pt x="1635" y="2195"/>
                  </a:cubicBezTo>
                  <a:cubicBezTo>
                    <a:pt x="1753" y="2346"/>
                    <a:pt x="1784" y="2509"/>
                    <a:pt x="1716" y="2648"/>
                  </a:cubicBezTo>
                  <a:cubicBezTo>
                    <a:pt x="1645" y="2793"/>
                    <a:pt x="1475" y="2886"/>
                    <a:pt x="1272" y="2889"/>
                  </a:cubicBezTo>
                  <a:cubicBezTo>
                    <a:pt x="1231" y="2617"/>
                    <a:pt x="1309" y="2331"/>
                    <a:pt x="1416" y="2198"/>
                  </a:cubicBezTo>
                  <a:cubicBezTo>
                    <a:pt x="1441" y="2158"/>
                    <a:pt x="1481" y="2130"/>
                    <a:pt x="1528" y="2124"/>
                  </a:cubicBezTo>
                  <a:close/>
                  <a:moveTo>
                    <a:pt x="3347" y="2352"/>
                  </a:moveTo>
                  <a:cubicBezTo>
                    <a:pt x="3363" y="2352"/>
                    <a:pt x="3393" y="2383"/>
                    <a:pt x="3421" y="2466"/>
                  </a:cubicBezTo>
                  <a:cubicBezTo>
                    <a:pt x="3489" y="2667"/>
                    <a:pt x="3449" y="2889"/>
                    <a:pt x="3310" y="3049"/>
                  </a:cubicBezTo>
                  <a:cubicBezTo>
                    <a:pt x="3184" y="2824"/>
                    <a:pt x="3193" y="2583"/>
                    <a:pt x="3264" y="2439"/>
                  </a:cubicBezTo>
                  <a:cubicBezTo>
                    <a:pt x="3298" y="2374"/>
                    <a:pt x="3332" y="2352"/>
                    <a:pt x="3347" y="2352"/>
                  </a:cubicBezTo>
                  <a:close/>
                  <a:moveTo>
                    <a:pt x="3425" y="161"/>
                  </a:moveTo>
                  <a:cubicBezTo>
                    <a:pt x="3564" y="161"/>
                    <a:pt x="3706" y="201"/>
                    <a:pt x="3841" y="286"/>
                  </a:cubicBezTo>
                  <a:cubicBezTo>
                    <a:pt x="4183" y="505"/>
                    <a:pt x="4393" y="838"/>
                    <a:pt x="4411" y="1189"/>
                  </a:cubicBezTo>
                  <a:cubicBezTo>
                    <a:pt x="3992" y="1266"/>
                    <a:pt x="3665" y="1652"/>
                    <a:pt x="3674" y="1877"/>
                  </a:cubicBezTo>
                  <a:cubicBezTo>
                    <a:pt x="3680" y="1971"/>
                    <a:pt x="3737" y="2070"/>
                    <a:pt x="3901" y="2070"/>
                  </a:cubicBezTo>
                  <a:cubicBezTo>
                    <a:pt x="3921" y="2070"/>
                    <a:pt x="3942" y="2068"/>
                    <a:pt x="3964" y="2065"/>
                  </a:cubicBezTo>
                  <a:cubicBezTo>
                    <a:pt x="4294" y="2019"/>
                    <a:pt x="4535" y="1726"/>
                    <a:pt x="4569" y="1341"/>
                  </a:cubicBezTo>
                  <a:cubicBezTo>
                    <a:pt x="4751" y="1344"/>
                    <a:pt x="4920" y="1427"/>
                    <a:pt x="5074" y="1587"/>
                  </a:cubicBezTo>
                  <a:cubicBezTo>
                    <a:pt x="5334" y="1862"/>
                    <a:pt x="5272" y="2192"/>
                    <a:pt x="5176" y="2417"/>
                  </a:cubicBezTo>
                  <a:cubicBezTo>
                    <a:pt x="4951" y="2938"/>
                    <a:pt x="4325" y="3413"/>
                    <a:pt x="3859" y="3413"/>
                  </a:cubicBezTo>
                  <a:cubicBezTo>
                    <a:pt x="3854" y="3413"/>
                    <a:pt x="3850" y="3413"/>
                    <a:pt x="3845" y="3413"/>
                  </a:cubicBezTo>
                  <a:cubicBezTo>
                    <a:pt x="3736" y="3413"/>
                    <a:pt x="3627" y="3379"/>
                    <a:pt x="3538" y="3311"/>
                  </a:cubicBezTo>
                  <a:cubicBezTo>
                    <a:pt x="3492" y="3274"/>
                    <a:pt x="3446" y="3231"/>
                    <a:pt x="3406" y="3185"/>
                  </a:cubicBezTo>
                  <a:cubicBezTo>
                    <a:pt x="3600" y="2981"/>
                    <a:pt x="3665" y="2688"/>
                    <a:pt x="3575" y="2420"/>
                  </a:cubicBezTo>
                  <a:cubicBezTo>
                    <a:pt x="3514" y="2220"/>
                    <a:pt x="3406" y="2189"/>
                    <a:pt x="3347" y="2189"/>
                  </a:cubicBezTo>
                  <a:cubicBezTo>
                    <a:pt x="3261" y="2189"/>
                    <a:pt x="3178" y="2253"/>
                    <a:pt x="3119" y="2368"/>
                  </a:cubicBezTo>
                  <a:cubicBezTo>
                    <a:pt x="3020" y="2562"/>
                    <a:pt x="3011" y="2876"/>
                    <a:pt x="3190" y="3163"/>
                  </a:cubicBezTo>
                  <a:cubicBezTo>
                    <a:pt x="3002" y="3308"/>
                    <a:pt x="2650" y="3462"/>
                    <a:pt x="1999" y="3462"/>
                  </a:cubicBezTo>
                  <a:lnTo>
                    <a:pt x="1953" y="3462"/>
                  </a:lnTo>
                  <a:cubicBezTo>
                    <a:pt x="1558" y="3456"/>
                    <a:pt x="1386" y="3253"/>
                    <a:pt x="1312" y="3049"/>
                  </a:cubicBezTo>
                  <a:cubicBezTo>
                    <a:pt x="1561" y="3034"/>
                    <a:pt x="1765" y="2913"/>
                    <a:pt x="1861" y="2719"/>
                  </a:cubicBezTo>
                  <a:cubicBezTo>
                    <a:pt x="1956" y="2525"/>
                    <a:pt x="1919" y="2297"/>
                    <a:pt x="1759" y="2096"/>
                  </a:cubicBezTo>
                  <a:cubicBezTo>
                    <a:pt x="1672" y="1988"/>
                    <a:pt x="1583" y="1964"/>
                    <a:pt x="1524" y="1964"/>
                  </a:cubicBezTo>
                  <a:cubicBezTo>
                    <a:pt x="1441" y="1964"/>
                    <a:pt x="1358" y="2010"/>
                    <a:pt x="1287" y="2099"/>
                  </a:cubicBezTo>
                  <a:cubicBezTo>
                    <a:pt x="1145" y="2278"/>
                    <a:pt x="1074" y="2596"/>
                    <a:pt x="1105" y="2880"/>
                  </a:cubicBezTo>
                  <a:cubicBezTo>
                    <a:pt x="911" y="2836"/>
                    <a:pt x="726" y="2750"/>
                    <a:pt x="565" y="2627"/>
                  </a:cubicBezTo>
                  <a:cubicBezTo>
                    <a:pt x="152" y="2321"/>
                    <a:pt x="238" y="1890"/>
                    <a:pt x="294" y="1720"/>
                  </a:cubicBezTo>
                  <a:cubicBezTo>
                    <a:pt x="417" y="1347"/>
                    <a:pt x="744" y="1044"/>
                    <a:pt x="1025" y="1044"/>
                  </a:cubicBezTo>
                  <a:cubicBezTo>
                    <a:pt x="1093" y="1044"/>
                    <a:pt x="1160" y="1063"/>
                    <a:pt x="1216" y="1097"/>
                  </a:cubicBezTo>
                  <a:cubicBezTo>
                    <a:pt x="1230" y="1105"/>
                    <a:pt x="1244" y="1108"/>
                    <a:pt x="1258" y="1108"/>
                  </a:cubicBezTo>
                  <a:cubicBezTo>
                    <a:pt x="1304" y="1108"/>
                    <a:pt x="1346" y="1069"/>
                    <a:pt x="1339" y="1017"/>
                  </a:cubicBezTo>
                  <a:cubicBezTo>
                    <a:pt x="1336" y="1014"/>
                    <a:pt x="1281" y="585"/>
                    <a:pt x="1484" y="354"/>
                  </a:cubicBezTo>
                  <a:cubicBezTo>
                    <a:pt x="1569" y="254"/>
                    <a:pt x="1692" y="205"/>
                    <a:pt x="1850" y="205"/>
                  </a:cubicBezTo>
                  <a:cubicBezTo>
                    <a:pt x="1960" y="205"/>
                    <a:pt x="2089" y="229"/>
                    <a:pt x="2234" y="276"/>
                  </a:cubicBezTo>
                  <a:cubicBezTo>
                    <a:pt x="2366" y="320"/>
                    <a:pt x="2490" y="378"/>
                    <a:pt x="2607" y="455"/>
                  </a:cubicBezTo>
                  <a:cubicBezTo>
                    <a:pt x="2385" y="764"/>
                    <a:pt x="2308" y="1174"/>
                    <a:pt x="2555" y="1381"/>
                  </a:cubicBezTo>
                  <a:cubicBezTo>
                    <a:pt x="2619" y="1439"/>
                    <a:pt x="2703" y="1473"/>
                    <a:pt x="2789" y="1476"/>
                  </a:cubicBezTo>
                  <a:cubicBezTo>
                    <a:pt x="2922" y="1476"/>
                    <a:pt x="3036" y="1384"/>
                    <a:pt x="3088" y="1233"/>
                  </a:cubicBezTo>
                  <a:cubicBezTo>
                    <a:pt x="3165" y="1017"/>
                    <a:pt x="3113" y="696"/>
                    <a:pt x="2835" y="434"/>
                  </a:cubicBezTo>
                  <a:cubicBezTo>
                    <a:pt x="3005" y="255"/>
                    <a:pt x="3212" y="161"/>
                    <a:pt x="3425" y="161"/>
                  </a:cubicBezTo>
                  <a:close/>
                  <a:moveTo>
                    <a:pt x="3429" y="0"/>
                  </a:moveTo>
                  <a:cubicBezTo>
                    <a:pt x="3169" y="0"/>
                    <a:pt x="2914" y="115"/>
                    <a:pt x="2712" y="332"/>
                  </a:cubicBezTo>
                  <a:cubicBezTo>
                    <a:pt x="2582" y="243"/>
                    <a:pt x="2437" y="172"/>
                    <a:pt x="2289" y="122"/>
                  </a:cubicBezTo>
                  <a:cubicBezTo>
                    <a:pt x="2128" y="70"/>
                    <a:pt x="1983" y="45"/>
                    <a:pt x="1854" y="45"/>
                  </a:cubicBezTo>
                  <a:cubicBezTo>
                    <a:pt x="1646" y="45"/>
                    <a:pt x="1482" y="112"/>
                    <a:pt x="1364" y="246"/>
                  </a:cubicBezTo>
                  <a:cubicBezTo>
                    <a:pt x="1194" y="443"/>
                    <a:pt x="1170" y="730"/>
                    <a:pt x="1173" y="899"/>
                  </a:cubicBezTo>
                  <a:cubicBezTo>
                    <a:pt x="1127" y="887"/>
                    <a:pt x="1077" y="881"/>
                    <a:pt x="1028" y="881"/>
                  </a:cubicBezTo>
                  <a:cubicBezTo>
                    <a:pt x="676" y="881"/>
                    <a:pt x="288" y="1226"/>
                    <a:pt x="143" y="1667"/>
                  </a:cubicBezTo>
                  <a:cubicBezTo>
                    <a:pt x="1" y="2102"/>
                    <a:pt x="121" y="2497"/>
                    <a:pt x="473" y="2756"/>
                  </a:cubicBezTo>
                  <a:cubicBezTo>
                    <a:pt x="695" y="2920"/>
                    <a:pt x="923" y="3018"/>
                    <a:pt x="1142" y="3046"/>
                  </a:cubicBezTo>
                  <a:cubicBezTo>
                    <a:pt x="1247" y="3410"/>
                    <a:pt x="1537" y="3620"/>
                    <a:pt x="1953" y="3623"/>
                  </a:cubicBezTo>
                  <a:lnTo>
                    <a:pt x="1999" y="3623"/>
                  </a:lnTo>
                  <a:cubicBezTo>
                    <a:pt x="2561" y="3623"/>
                    <a:pt x="3005" y="3509"/>
                    <a:pt x="3289" y="3296"/>
                  </a:cubicBezTo>
                  <a:cubicBezTo>
                    <a:pt x="3335" y="3348"/>
                    <a:pt x="3387" y="3395"/>
                    <a:pt x="3440" y="3438"/>
                  </a:cubicBezTo>
                  <a:cubicBezTo>
                    <a:pt x="3557" y="3528"/>
                    <a:pt x="3702" y="3577"/>
                    <a:pt x="3849" y="3577"/>
                  </a:cubicBezTo>
                  <a:cubicBezTo>
                    <a:pt x="3853" y="3577"/>
                    <a:pt x="3858" y="3577"/>
                    <a:pt x="3862" y="3577"/>
                  </a:cubicBezTo>
                  <a:cubicBezTo>
                    <a:pt x="4393" y="3577"/>
                    <a:pt x="5078" y="3065"/>
                    <a:pt x="5327" y="2482"/>
                  </a:cubicBezTo>
                  <a:cubicBezTo>
                    <a:pt x="5491" y="2099"/>
                    <a:pt x="5445" y="1741"/>
                    <a:pt x="5195" y="1476"/>
                  </a:cubicBezTo>
                  <a:cubicBezTo>
                    <a:pt x="5010" y="1282"/>
                    <a:pt x="4803" y="1183"/>
                    <a:pt x="4575" y="1177"/>
                  </a:cubicBezTo>
                  <a:cubicBezTo>
                    <a:pt x="4553" y="773"/>
                    <a:pt x="4316" y="394"/>
                    <a:pt x="3930" y="150"/>
                  </a:cubicBezTo>
                  <a:cubicBezTo>
                    <a:pt x="3770" y="49"/>
                    <a:pt x="3598" y="0"/>
                    <a:pt x="34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2408;p23"/>
            <p:cNvSpPr/>
            <p:nvPr/>
          </p:nvSpPr>
          <p:spPr>
            <a:xfrm>
              <a:off x="591016" y="4398235"/>
              <a:ext cx="117305" cy="117305"/>
            </a:xfrm>
            <a:custGeom>
              <a:avLst/>
              <a:gdLst/>
              <a:ahLst/>
              <a:cxnLst/>
              <a:rect l="l" t="t" r="r" b="b"/>
              <a:pathLst>
                <a:path w="1611" h="1611" extrusionOk="0">
                  <a:moveTo>
                    <a:pt x="871" y="1"/>
                  </a:moveTo>
                  <a:cubicBezTo>
                    <a:pt x="821" y="1"/>
                    <a:pt x="784" y="38"/>
                    <a:pt x="784" y="84"/>
                  </a:cubicBezTo>
                  <a:lnTo>
                    <a:pt x="781" y="574"/>
                  </a:lnTo>
                  <a:lnTo>
                    <a:pt x="488" y="263"/>
                  </a:lnTo>
                  <a:cubicBezTo>
                    <a:pt x="469" y="243"/>
                    <a:pt x="447" y="234"/>
                    <a:pt x="426" y="234"/>
                  </a:cubicBezTo>
                  <a:cubicBezTo>
                    <a:pt x="360" y="234"/>
                    <a:pt x="303" y="317"/>
                    <a:pt x="362" y="380"/>
                  </a:cubicBezTo>
                  <a:lnTo>
                    <a:pt x="664" y="701"/>
                  </a:lnTo>
                  <a:lnTo>
                    <a:pt x="115" y="704"/>
                  </a:lnTo>
                  <a:cubicBezTo>
                    <a:pt x="1" y="704"/>
                    <a:pt x="1" y="877"/>
                    <a:pt x="115" y="877"/>
                  </a:cubicBezTo>
                  <a:lnTo>
                    <a:pt x="618" y="870"/>
                  </a:lnTo>
                  <a:lnTo>
                    <a:pt x="618" y="870"/>
                  </a:lnTo>
                  <a:lnTo>
                    <a:pt x="232" y="1142"/>
                  </a:lnTo>
                  <a:cubicBezTo>
                    <a:pt x="167" y="1191"/>
                    <a:pt x="201" y="1293"/>
                    <a:pt x="282" y="1296"/>
                  </a:cubicBezTo>
                  <a:cubicBezTo>
                    <a:pt x="297" y="1296"/>
                    <a:pt x="315" y="1290"/>
                    <a:pt x="331" y="1281"/>
                  </a:cubicBezTo>
                  <a:lnTo>
                    <a:pt x="781" y="966"/>
                  </a:lnTo>
                  <a:lnTo>
                    <a:pt x="775" y="1524"/>
                  </a:lnTo>
                  <a:cubicBezTo>
                    <a:pt x="775" y="1571"/>
                    <a:pt x="815" y="1611"/>
                    <a:pt x="861" y="1611"/>
                  </a:cubicBezTo>
                  <a:cubicBezTo>
                    <a:pt x="908" y="1611"/>
                    <a:pt x="948" y="1571"/>
                    <a:pt x="948" y="1524"/>
                  </a:cubicBezTo>
                  <a:lnTo>
                    <a:pt x="951" y="997"/>
                  </a:lnTo>
                  <a:lnTo>
                    <a:pt x="1262" y="1330"/>
                  </a:lnTo>
                  <a:cubicBezTo>
                    <a:pt x="1281" y="1345"/>
                    <a:pt x="1302" y="1355"/>
                    <a:pt x="1327" y="1355"/>
                  </a:cubicBezTo>
                  <a:cubicBezTo>
                    <a:pt x="1349" y="1355"/>
                    <a:pt x="1367" y="1349"/>
                    <a:pt x="1386" y="1333"/>
                  </a:cubicBezTo>
                  <a:cubicBezTo>
                    <a:pt x="1420" y="1299"/>
                    <a:pt x="1420" y="1247"/>
                    <a:pt x="1389" y="1210"/>
                  </a:cubicBezTo>
                  <a:lnTo>
                    <a:pt x="1059" y="864"/>
                  </a:lnTo>
                  <a:lnTo>
                    <a:pt x="1506" y="861"/>
                  </a:lnTo>
                  <a:cubicBezTo>
                    <a:pt x="1611" y="852"/>
                    <a:pt x="1611" y="695"/>
                    <a:pt x="1506" y="689"/>
                  </a:cubicBezTo>
                  <a:lnTo>
                    <a:pt x="1503" y="692"/>
                  </a:lnTo>
                  <a:lnTo>
                    <a:pt x="1170" y="695"/>
                  </a:lnTo>
                  <a:lnTo>
                    <a:pt x="1518" y="451"/>
                  </a:lnTo>
                  <a:cubicBezTo>
                    <a:pt x="1592" y="398"/>
                    <a:pt x="1540" y="297"/>
                    <a:pt x="1468" y="297"/>
                  </a:cubicBezTo>
                  <a:cubicBezTo>
                    <a:pt x="1453" y="297"/>
                    <a:pt x="1436" y="301"/>
                    <a:pt x="1420" y="312"/>
                  </a:cubicBezTo>
                  <a:lnTo>
                    <a:pt x="951" y="639"/>
                  </a:lnTo>
                  <a:lnTo>
                    <a:pt x="954" y="87"/>
                  </a:lnTo>
                  <a:cubicBezTo>
                    <a:pt x="954" y="38"/>
                    <a:pt x="917" y="1"/>
                    <a:pt x="8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409;p23"/>
            <p:cNvSpPr/>
            <p:nvPr/>
          </p:nvSpPr>
          <p:spPr>
            <a:xfrm>
              <a:off x="85064" y="4802233"/>
              <a:ext cx="86504" cy="86286"/>
            </a:xfrm>
            <a:custGeom>
              <a:avLst/>
              <a:gdLst/>
              <a:ahLst/>
              <a:cxnLst/>
              <a:rect l="l" t="t" r="r" b="b"/>
              <a:pathLst>
                <a:path w="1188" h="1185" extrusionOk="0">
                  <a:moveTo>
                    <a:pt x="596" y="170"/>
                  </a:moveTo>
                  <a:cubicBezTo>
                    <a:pt x="827" y="173"/>
                    <a:pt x="1015" y="361"/>
                    <a:pt x="1012" y="596"/>
                  </a:cubicBezTo>
                  <a:cubicBezTo>
                    <a:pt x="1009" y="827"/>
                    <a:pt x="824" y="1012"/>
                    <a:pt x="592" y="1015"/>
                  </a:cubicBezTo>
                  <a:cubicBezTo>
                    <a:pt x="364" y="1006"/>
                    <a:pt x="185" y="818"/>
                    <a:pt x="185" y="592"/>
                  </a:cubicBezTo>
                  <a:cubicBezTo>
                    <a:pt x="185" y="364"/>
                    <a:pt x="367" y="179"/>
                    <a:pt x="596" y="173"/>
                  </a:cubicBezTo>
                  <a:lnTo>
                    <a:pt x="596" y="170"/>
                  </a:lnTo>
                  <a:close/>
                  <a:moveTo>
                    <a:pt x="596" y="0"/>
                  </a:moveTo>
                  <a:cubicBezTo>
                    <a:pt x="269" y="0"/>
                    <a:pt x="0" y="262"/>
                    <a:pt x="0" y="592"/>
                  </a:cubicBezTo>
                  <a:cubicBezTo>
                    <a:pt x="0" y="919"/>
                    <a:pt x="266" y="1185"/>
                    <a:pt x="592" y="1185"/>
                  </a:cubicBezTo>
                  <a:lnTo>
                    <a:pt x="596" y="1185"/>
                  </a:lnTo>
                  <a:cubicBezTo>
                    <a:pt x="923" y="1185"/>
                    <a:pt x="1188" y="919"/>
                    <a:pt x="1188" y="592"/>
                  </a:cubicBezTo>
                  <a:cubicBezTo>
                    <a:pt x="1188" y="262"/>
                    <a:pt x="923" y="0"/>
                    <a:pt x="5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23"/>
            <p:cNvSpPr/>
            <p:nvPr/>
          </p:nvSpPr>
          <p:spPr>
            <a:xfrm rot="-1523482">
              <a:off x="388316" y="4690908"/>
              <a:ext cx="787482" cy="334944"/>
            </a:xfrm>
            <a:custGeom>
              <a:avLst/>
              <a:gdLst/>
              <a:ahLst/>
              <a:cxnLst/>
              <a:rect l="l" t="t" r="r" b="b"/>
              <a:pathLst>
                <a:path w="10815" h="4600" extrusionOk="0">
                  <a:moveTo>
                    <a:pt x="1879" y="0"/>
                  </a:moveTo>
                  <a:cubicBezTo>
                    <a:pt x="1876" y="0"/>
                    <a:pt x="1873" y="0"/>
                    <a:pt x="1870" y="0"/>
                  </a:cubicBezTo>
                  <a:cubicBezTo>
                    <a:pt x="1747" y="0"/>
                    <a:pt x="1626" y="22"/>
                    <a:pt x="1509" y="59"/>
                  </a:cubicBezTo>
                  <a:cubicBezTo>
                    <a:pt x="1417" y="90"/>
                    <a:pt x="1438" y="226"/>
                    <a:pt x="1534" y="226"/>
                  </a:cubicBezTo>
                  <a:lnTo>
                    <a:pt x="1537" y="226"/>
                  </a:lnTo>
                  <a:cubicBezTo>
                    <a:pt x="1543" y="226"/>
                    <a:pt x="1552" y="226"/>
                    <a:pt x="1559" y="223"/>
                  </a:cubicBezTo>
                  <a:cubicBezTo>
                    <a:pt x="1660" y="189"/>
                    <a:pt x="1765" y="173"/>
                    <a:pt x="1870" y="170"/>
                  </a:cubicBezTo>
                  <a:cubicBezTo>
                    <a:pt x="1873" y="170"/>
                    <a:pt x="1876" y="170"/>
                    <a:pt x="1879" y="170"/>
                  </a:cubicBezTo>
                  <a:cubicBezTo>
                    <a:pt x="1991" y="170"/>
                    <a:pt x="1991" y="0"/>
                    <a:pt x="1879" y="0"/>
                  </a:cubicBezTo>
                  <a:close/>
                  <a:moveTo>
                    <a:pt x="2205" y="48"/>
                  </a:moveTo>
                  <a:cubicBezTo>
                    <a:pt x="2115" y="48"/>
                    <a:pt x="2084" y="186"/>
                    <a:pt x="2185" y="216"/>
                  </a:cubicBezTo>
                  <a:cubicBezTo>
                    <a:pt x="2286" y="247"/>
                    <a:pt x="2382" y="293"/>
                    <a:pt x="2475" y="349"/>
                  </a:cubicBezTo>
                  <a:cubicBezTo>
                    <a:pt x="2487" y="358"/>
                    <a:pt x="2502" y="361"/>
                    <a:pt x="2518" y="361"/>
                  </a:cubicBezTo>
                  <a:cubicBezTo>
                    <a:pt x="2607" y="361"/>
                    <a:pt x="2638" y="247"/>
                    <a:pt x="2564" y="204"/>
                  </a:cubicBezTo>
                  <a:cubicBezTo>
                    <a:pt x="2459" y="139"/>
                    <a:pt x="2348" y="87"/>
                    <a:pt x="2234" y="53"/>
                  </a:cubicBezTo>
                  <a:cubicBezTo>
                    <a:pt x="2224" y="50"/>
                    <a:pt x="2214" y="48"/>
                    <a:pt x="2205" y="48"/>
                  </a:cubicBezTo>
                  <a:close/>
                  <a:moveTo>
                    <a:pt x="1225" y="194"/>
                  </a:moveTo>
                  <a:cubicBezTo>
                    <a:pt x="1210" y="194"/>
                    <a:pt x="1195" y="198"/>
                    <a:pt x="1179" y="207"/>
                  </a:cubicBezTo>
                  <a:cubicBezTo>
                    <a:pt x="1077" y="269"/>
                    <a:pt x="982" y="340"/>
                    <a:pt x="889" y="417"/>
                  </a:cubicBezTo>
                  <a:cubicBezTo>
                    <a:pt x="852" y="445"/>
                    <a:pt x="849" y="500"/>
                    <a:pt x="880" y="537"/>
                  </a:cubicBezTo>
                  <a:cubicBezTo>
                    <a:pt x="895" y="556"/>
                    <a:pt x="920" y="568"/>
                    <a:pt x="945" y="568"/>
                  </a:cubicBezTo>
                  <a:lnTo>
                    <a:pt x="948" y="568"/>
                  </a:lnTo>
                  <a:cubicBezTo>
                    <a:pt x="966" y="568"/>
                    <a:pt x="985" y="559"/>
                    <a:pt x="1000" y="549"/>
                  </a:cubicBezTo>
                  <a:cubicBezTo>
                    <a:pt x="1084" y="475"/>
                    <a:pt x="1173" y="414"/>
                    <a:pt x="1266" y="355"/>
                  </a:cubicBezTo>
                  <a:cubicBezTo>
                    <a:pt x="1348" y="306"/>
                    <a:pt x="1301" y="194"/>
                    <a:pt x="1225" y="194"/>
                  </a:cubicBezTo>
                  <a:close/>
                  <a:moveTo>
                    <a:pt x="2793" y="393"/>
                  </a:moveTo>
                  <a:cubicBezTo>
                    <a:pt x="2724" y="393"/>
                    <a:pt x="2668" y="486"/>
                    <a:pt x="2734" y="546"/>
                  </a:cubicBezTo>
                  <a:cubicBezTo>
                    <a:pt x="2786" y="593"/>
                    <a:pt x="2839" y="642"/>
                    <a:pt x="2891" y="701"/>
                  </a:cubicBezTo>
                  <a:lnTo>
                    <a:pt x="2968" y="784"/>
                  </a:lnTo>
                  <a:cubicBezTo>
                    <a:pt x="2984" y="799"/>
                    <a:pt x="3008" y="812"/>
                    <a:pt x="3033" y="812"/>
                  </a:cubicBezTo>
                  <a:cubicBezTo>
                    <a:pt x="3107" y="812"/>
                    <a:pt x="3144" y="722"/>
                    <a:pt x="3095" y="670"/>
                  </a:cubicBezTo>
                  <a:cubicBezTo>
                    <a:pt x="3070" y="639"/>
                    <a:pt x="3045" y="611"/>
                    <a:pt x="3017" y="583"/>
                  </a:cubicBezTo>
                  <a:cubicBezTo>
                    <a:pt x="2962" y="522"/>
                    <a:pt x="2906" y="469"/>
                    <a:pt x="2851" y="417"/>
                  </a:cubicBezTo>
                  <a:cubicBezTo>
                    <a:pt x="2832" y="400"/>
                    <a:pt x="2812" y="393"/>
                    <a:pt x="2793" y="393"/>
                  </a:cubicBezTo>
                  <a:close/>
                  <a:moveTo>
                    <a:pt x="691" y="637"/>
                  </a:moveTo>
                  <a:cubicBezTo>
                    <a:pt x="672" y="637"/>
                    <a:pt x="651" y="644"/>
                    <a:pt x="633" y="661"/>
                  </a:cubicBezTo>
                  <a:cubicBezTo>
                    <a:pt x="556" y="741"/>
                    <a:pt x="482" y="830"/>
                    <a:pt x="408" y="926"/>
                  </a:cubicBezTo>
                  <a:cubicBezTo>
                    <a:pt x="377" y="963"/>
                    <a:pt x="383" y="1018"/>
                    <a:pt x="424" y="1046"/>
                  </a:cubicBezTo>
                  <a:cubicBezTo>
                    <a:pt x="439" y="1058"/>
                    <a:pt x="454" y="1065"/>
                    <a:pt x="476" y="1065"/>
                  </a:cubicBezTo>
                  <a:cubicBezTo>
                    <a:pt x="504" y="1065"/>
                    <a:pt x="528" y="1052"/>
                    <a:pt x="544" y="1031"/>
                  </a:cubicBezTo>
                  <a:cubicBezTo>
                    <a:pt x="615" y="938"/>
                    <a:pt x="686" y="852"/>
                    <a:pt x="760" y="775"/>
                  </a:cubicBezTo>
                  <a:cubicBezTo>
                    <a:pt x="809" y="711"/>
                    <a:pt x="754" y="637"/>
                    <a:pt x="691" y="637"/>
                  </a:cubicBezTo>
                  <a:close/>
                  <a:moveTo>
                    <a:pt x="5503" y="1071"/>
                  </a:moveTo>
                  <a:cubicBezTo>
                    <a:pt x="5386" y="1071"/>
                    <a:pt x="5269" y="1080"/>
                    <a:pt x="5152" y="1105"/>
                  </a:cubicBezTo>
                  <a:cubicBezTo>
                    <a:pt x="5047" y="1120"/>
                    <a:pt x="5059" y="1274"/>
                    <a:pt x="5167" y="1274"/>
                  </a:cubicBezTo>
                  <a:cubicBezTo>
                    <a:pt x="5173" y="1274"/>
                    <a:pt x="5180" y="1271"/>
                    <a:pt x="5183" y="1271"/>
                  </a:cubicBezTo>
                  <a:cubicBezTo>
                    <a:pt x="5279" y="1255"/>
                    <a:pt x="5376" y="1243"/>
                    <a:pt x="5473" y="1243"/>
                  </a:cubicBezTo>
                  <a:cubicBezTo>
                    <a:pt x="5484" y="1243"/>
                    <a:pt x="5495" y="1243"/>
                    <a:pt x="5506" y="1243"/>
                  </a:cubicBezTo>
                  <a:cubicBezTo>
                    <a:pt x="5553" y="1243"/>
                    <a:pt x="5593" y="1203"/>
                    <a:pt x="5593" y="1157"/>
                  </a:cubicBezTo>
                  <a:cubicBezTo>
                    <a:pt x="5590" y="1108"/>
                    <a:pt x="5553" y="1071"/>
                    <a:pt x="5503" y="1071"/>
                  </a:cubicBezTo>
                  <a:close/>
                  <a:moveTo>
                    <a:pt x="3254" y="895"/>
                  </a:moveTo>
                  <a:cubicBezTo>
                    <a:pt x="3189" y="895"/>
                    <a:pt x="3131" y="972"/>
                    <a:pt x="3187" y="1037"/>
                  </a:cubicBezTo>
                  <a:cubicBezTo>
                    <a:pt x="3261" y="1129"/>
                    <a:pt x="3329" y="1222"/>
                    <a:pt x="3391" y="1308"/>
                  </a:cubicBezTo>
                  <a:cubicBezTo>
                    <a:pt x="3406" y="1330"/>
                    <a:pt x="3434" y="1345"/>
                    <a:pt x="3462" y="1345"/>
                  </a:cubicBezTo>
                  <a:cubicBezTo>
                    <a:pt x="3480" y="1345"/>
                    <a:pt x="3495" y="1339"/>
                    <a:pt x="3511" y="1327"/>
                  </a:cubicBezTo>
                  <a:cubicBezTo>
                    <a:pt x="3548" y="1299"/>
                    <a:pt x="3557" y="1247"/>
                    <a:pt x="3533" y="1210"/>
                  </a:cubicBezTo>
                  <a:cubicBezTo>
                    <a:pt x="3468" y="1117"/>
                    <a:pt x="3400" y="1024"/>
                    <a:pt x="3323" y="932"/>
                  </a:cubicBezTo>
                  <a:cubicBezTo>
                    <a:pt x="3303" y="906"/>
                    <a:pt x="3278" y="895"/>
                    <a:pt x="3254" y="895"/>
                  </a:cubicBezTo>
                  <a:close/>
                  <a:moveTo>
                    <a:pt x="5845" y="1100"/>
                  </a:moveTo>
                  <a:cubicBezTo>
                    <a:pt x="5747" y="1100"/>
                    <a:pt x="5725" y="1254"/>
                    <a:pt x="5833" y="1271"/>
                  </a:cubicBezTo>
                  <a:cubicBezTo>
                    <a:pt x="5877" y="1277"/>
                    <a:pt x="5917" y="1287"/>
                    <a:pt x="5960" y="1296"/>
                  </a:cubicBezTo>
                  <a:cubicBezTo>
                    <a:pt x="6028" y="1311"/>
                    <a:pt x="6092" y="1330"/>
                    <a:pt x="6154" y="1348"/>
                  </a:cubicBezTo>
                  <a:cubicBezTo>
                    <a:pt x="6163" y="1351"/>
                    <a:pt x="6173" y="1351"/>
                    <a:pt x="6182" y="1351"/>
                  </a:cubicBezTo>
                  <a:lnTo>
                    <a:pt x="6179" y="1351"/>
                  </a:lnTo>
                  <a:cubicBezTo>
                    <a:pt x="6180" y="1351"/>
                    <a:pt x="6181" y="1351"/>
                    <a:pt x="6182" y="1351"/>
                  </a:cubicBezTo>
                  <a:cubicBezTo>
                    <a:pt x="6278" y="1351"/>
                    <a:pt x="6298" y="1215"/>
                    <a:pt x="6207" y="1185"/>
                  </a:cubicBezTo>
                  <a:cubicBezTo>
                    <a:pt x="6139" y="1163"/>
                    <a:pt x="6071" y="1145"/>
                    <a:pt x="6000" y="1129"/>
                  </a:cubicBezTo>
                  <a:cubicBezTo>
                    <a:pt x="5951" y="1117"/>
                    <a:pt x="5907" y="1108"/>
                    <a:pt x="5861" y="1102"/>
                  </a:cubicBezTo>
                  <a:cubicBezTo>
                    <a:pt x="5855" y="1101"/>
                    <a:pt x="5850" y="1100"/>
                    <a:pt x="5845" y="1100"/>
                  </a:cubicBezTo>
                  <a:close/>
                  <a:moveTo>
                    <a:pt x="4842" y="1199"/>
                  </a:moveTo>
                  <a:cubicBezTo>
                    <a:pt x="4831" y="1199"/>
                    <a:pt x="4819" y="1201"/>
                    <a:pt x="4806" y="1206"/>
                  </a:cubicBezTo>
                  <a:cubicBezTo>
                    <a:pt x="4695" y="1250"/>
                    <a:pt x="4590" y="1308"/>
                    <a:pt x="4492" y="1373"/>
                  </a:cubicBezTo>
                  <a:cubicBezTo>
                    <a:pt x="4421" y="1419"/>
                    <a:pt x="4452" y="1530"/>
                    <a:pt x="4538" y="1530"/>
                  </a:cubicBezTo>
                  <a:cubicBezTo>
                    <a:pt x="4553" y="1530"/>
                    <a:pt x="4572" y="1527"/>
                    <a:pt x="4584" y="1518"/>
                  </a:cubicBezTo>
                  <a:cubicBezTo>
                    <a:pt x="4677" y="1456"/>
                    <a:pt x="4772" y="1404"/>
                    <a:pt x="4871" y="1364"/>
                  </a:cubicBezTo>
                  <a:cubicBezTo>
                    <a:pt x="4963" y="1326"/>
                    <a:pt x="4924" y="1199"/>
                    <a:pt x="4842" y="1199"/>
                  </a:cubicBezTo>
                  <a:close/>
                  <a:moveTo>
                    <a:pt x="273" y="1172"/>
                  </a:moveTo>
                  <a:cubicBezTo>
                    <a:pt x="248" y="1172"/>
                    <a:pt x="223" y="1184"/>
                    <a:pt x="205" y="1213"/>
                  </a:cubicBezTo>
                  <a:cubicBezTo>
                    <a:pt x="87" y="1388"/>
                    <a:pt x="26" y="1509"/>
                    <a:pt x="23" y="1515"/>
                  </a:cubicBezTo>
                  <a:cubicBezTo>
                    <a:pt x="1" y="1558"/>
                    <a:pt x="20" y="1610"/>
                    <a:pt x="63" y="1632"/>
                  </a:cubicBezTo>
                  <a:cubicBezTo>
                    <a:pt x="72" y="1638"/>
                    <a:pt x="87" y="1641"/>
                    <a:pt x="100" y="1641"/>
                  </a:cubicBezTo>
                  <a:lnTo>
                    <a:pt x="103" y="1641"/>
                  </a:lnTo>
                  <a:cubicBezTo>
                    <a:pt x="134" y="1638"/>
                    <a:pt x="161" y="1620"/>
                    <a:pt x="177" y="1592"/>
                  </a:cubicBezTo>
                  <a:cubicBezTo>
                    <a:pt x="229" y="1493"/>
                    <a:pt x="285" y="1398"/>
                    <a:pt x="346" y="1305"/>
                  </a:cubicBezTo>
                  <a:cubicBezTo>
                    <a:pt x="390" y="1238"/>
                    <a:pt x="333" y="1172"/>
                    <a:pt x="273" y="1172"/>
                  </a:cubicBezTo>
                  <a:close/>
                  <a:moveTo>
                    <a:pt x="6490" y="1316"/>
                  </a:moveTo>
                  <a:cubicBezTo>
                    <a:pt x="6411" y="1316"/>
                    <a:pt x="6363" y="1434"/>
                    <a:pt x="6453" y="1478"/>
                  </a:cubicBezTo>
                  <a:cubicBezTo>
                    <a:pt x="6546" y="1530"/>
                    <a:pt x="6635" y="1595"/>
                    <a:pt x="6715" y="1666"/>
                  </a:cubicBezTo>
                  <a:cubicBezTo>
                    <a:pt x="6731" y="1678"/>
                    <a:pt x="6753" y="1688"/>
                    <a:pt x="6774" y="1688"/>
                  </a:cubicBezTo>
                  <a:cubicBezTo>
                    <a:pt x="6851" y="1688"/>
                    <a:pt x="6888" y="1589"/>
                    <a:pt x="6830" y="1536"/>
                  </a:cubicBezTo>
                  <a:cubicBezTo>
                    <a:pt x="6740" y="1456"/>
                    <a:pt x="6641" y="1388"/>
                    <a:pt x="6537" y="1330"/>
                  </a:cubicBezTo>
                  <a:cubicBezTo>
                    <a:pt x="6520" y="1320"/>
                    <a:pt x="6504" y="1316"/>
                    <a:pt x="6490" y="1316"/>
                  </a:cubicBezTo>
                  <a:close/>
                  <a:moveTo>
                    <a:pt x="3651" y="1462"/>
                  </a:moveTo>
                  <a:cubicBezTo>
                    <a:pt x="3593" y="1462"/>
                    <a:pt x="3536" y="1523"/>
                    <a:pt x="3573" y="1589"/>
                  </a:cubicBezTo>
                  <a:cubicBezTo>
                    <a:pt x="3628" y="1684"/>
                    <a:pt x="3681" y="1783"/>
                    <a:pt x="3727" y="1885"/>
                  </a:cubicBezTo>
                  <a:cubicBezTo>
                    <a:pt x="3739" y="1916"/>
                    <a:pt x="3770" y="1937"/>
                    <a:pt x="3804" y="1937"/>
                  </a:cubicBezTo>
                  <a:cubicBezTo>
                    <a:pt x="3866" y="1934"/>
                    <a:pt x="3906" y="1873"/>
                    <a:pt x="3881" y="1817"/>
                  </a:cubicBezTo>
                  <a:cubicBezTo>
                    <a:pt x="3835" y="1709"/>
                    <a:pt x="3779" y="1604"/>
                    <a:pt x="3721" y="1503"/>
                  </a:cubicBezTo>
                  <a:cubicBezTo>
                    <a:pt x="3703" y="1474"/>
                    <a:pt x="3677" y="1462"/>
                    <a:pt x="3651" y="1462"/>
                  </a:cubicBezTo>
                  <a:close/>
                  <a:moveTo>
                    <a:pt x="4273" y="1572"/>
                  </a:moveTo>
                  <a:cubicBezTo>
                    <a:pt x="4253" y="1572"/>
                    <a:pt x="4232" y="1580"/>
                    <a:pt x="4214" y="1598"/>
                  </a:cubicBezTo>
                  <a:cubicBezTo>
                    <a:pt x="4128" y="1681"/>
                    <a:pt x="4048" y="1771"/>
                    <a:pt x="3977" y="1866"/>
                  </a:cubicBezTo>
                  <a:cubicBezTo>
                    <a:pt x="3949" y="1903"/>
                    <a:pt x="3958" y="1956"/>
                    <a:pt x="3995" y="1987"/>
                  </a:cubicBezTo>
                  <a:cubicBezTo>
                    <a:pt x="4011" y="1996"/>
                    <a:pt x="4029" y="2002"/>
                    <a:pt x="4048" y="2002"/>
                  </a:cubicBezTo>
                  <a:cubicBezTo>
                    <a:pt x="4072" y="2002"/>
                    <a:pt x="4100" y="1990"/>
                    <a:pt x="4115" y="1968"/>
                  </a:cubicBezTo>
                  <a:cubicBezTo>
                    <a:pt x="4180" y="1879"/>
                    <a:pt x="4251" y="1799"/>
                    <a:pt x="4331" y="1721"/>
                  </a:cubicBezTo>
                  <a:cubicBezTo>
                    <a:pt x="4396" y="1660"/>
                    <a:pt x="4339" y="1572"/>
                    <a:pt x="4273" y="1572"/>
                  </a:cubicBezTo>
                  <a:close/>
                  <a:moveTo>
                    <a:pt x="7005" y="1768"/>
                  </a:moveTo>
                  <a:cubicBezTo>
                    <a:pt x="6943" y="1768"/>
                    <a:pt x="6886" y="1837"/>
                    <a:pt x="6934" y="1903"/>
                  </a:cubicBezTo>
                  <a:cubicBezTo>
                    <a:pt x="6999" y="1993"/>
                    <a:pt x="7052" y="2085"/>
                    <a:pt x="7095" y="2187"/>
                  </a:cubicBezTo>
                  <a:cubicBezTo>
                    <a:pt x="7110" y="2215"/>
                    <a:pt x="7138" y="2237"/>
                    <a:pt x="7172" y="2237"/>
                  </a:cubicBezTo>
                  <a:lnTo>
                    <a:pt x="7175" y="2237"/>
                  </a:lnTo>
                  <a:cubicBezTo>
                    <a:pt x="7237" y="2237"/>
                    <a:pt x="7277" y="2172"/>
                    <a:pt x="7252" y="2116"/>
                  </a:cubicBezTo>
                  <a:cubicBezTo>
                    <a:pt x="7203" y="2005"/>
                    <a:pt x="7144" y="1900"/>
                    <a:pt x="7073" y="1805"/>
                  </a:cubicBezTo>
                  <a:cubicBezTo>
                    <a:pt x="7054" y="1779"/>
                    <a:pt x="7029" y="1768"/>
                    <a:pt x="7005" y="1768"/>
                  </a:cubicBezTo>
                  <a:close/>
                  <a:moveTo>
                    <a:pt x="8677" y="2061"/>
                  </a:moveTo>
                  <a:cubicBezTo>
                    <a:pt x="8557" y="2064"/>
                    <a:pt x="8437" y="2082"/>
                    <a:pt x="8322" y="2113"/>
                  </a:cubicBezTo>
                  <a:cubicBezTo>
                    <a:pt x="8224" y="2141"/>
                    <a:pt x="8242" y="2283"/>
                    <a:pt x="8344" y="2283"/>
                  </a:cubicBezTo>
                  <a:cubicBezTo>
                    <a:pt x="8350" y="2283"/>
                    <a:pt x="8356" y="2283"/>
                    <a:pt x="8366" y="2280"/>
                  </a:cubicBezTo>
                  <a:cubicBezTo>
                    <a:pt x="8467" y="2252"/>
                    <a:pt x="8575" y="2237"/>
                    <a:pt x="8683" y="2233"/>
                  </a:cubicBezTo>
                  <a:cubicBezTo>
                    <a:pt x="8730" y="2230"/>
                    <a:pt x="8767" y="2190"/>
                    <a:pt x="8767" y="2144"/>
                  </a:cubicBezTo>
                  <a:cubicBezTo>
                    <a:pt x="8763" y="2098"/>
                    <a:pt x="8723" y="2061"/>
                    <a:pt x="8677" y="2061"/>
                  </a:cubicBezTo>
                  <a:close/>
                  <a:moveTo>
                    <a:pt x="9017" y="2095"/>
                  </a:moveTo>
                  <a:cubicBezTo>
                    <a:pt x="8925" y="2095"/>
                    <a:pt x="8898" y="2242"/>
                    <a:pt x="9001" y="2264"/>
                  </a:cubicBezTo>
                  <a:cubicBezTo>
                    <a:pt x="9106" y="2289"/>
                    <a:pt x="9208" y="2326"/>
                    <a:pt x="9303" y="2375"/>
                  </a:cubicBezTo>
                  <a:cubicBezTo>
                    <a:pt x="9312" y="2382"/>
                    <a:pt x="9328" y="2385"/>
                    <a:pt x="9340" y="2385"/>
                  </a:cubicBezTo>
                  <a:lnTo>
                    <a:pt x="9343" y="2385"/>
                  </a:lnTo>
                  <a:cubicBezTo>
                    <a:pt x="9430" y="2385"/>
                    <a:pt x="9461" y="2264"/>
                    <a:pt x="9380" y="2224"/>
                  </a:cubicBezTo>
                  <a:cubicBezTo>
                    <a:pt x="9272" y="2169"/>
                    <a:pt x="9158" y="2126"/>
                    <a:pt x="9041" y="2098"/>
                  </a:cubicBezTo>
                  <a:cubicBezTo>
                    <a:pt x="9033" y="2096"/>
                    <a:pt x="9025" y="2095"/>
                    <a:pt x="9017" y="2095"/>
                  </a:cubicBezTo>
                  <a:close/>
                  <a:moveTo>
                    <a:pt x="8026" y="2230"/>
                  </a:moveTo>
                  <a:cubicBezTo>
                    <a:pt x="8013" y="2230"/>
                    <a:pt x="8000" y="2233"/>
                    <a:pt x="7986" y="2240"/>
                  </a:cubicBezTo>
                  <a:cubicBezTo>
                    <a:pt x="7878" y="2292"/>
                    <a:pt x="7776" y="2351"/>
                    <a:pt x="7678" y="2419"/>
                  </a:cubicBezTo>
                  <a:cubicBezTo>
                    <a:pt x="7610" y="2468"/>
                    <a:pt x="7644" y="2576"/>
                    <a:pt x="7727" y="2576"/>
                  </a:cubicBezTo>
                  <a:cubicBezTo>
                    <a:pt x="7746" y="2576"/>
                    <a:pt x="7761" y="2570"/>
                    <a:pt x="7776" y="2560"/>
                  </a:cubicBezTo>
                  <a:cubicBezTo>
                    <a:pt x="7866" y="2499"/>
                    <a:pt x="7962" y="2443"/>
                    <a:pt x="8060" y="2394"/>
                  </a:cubicBezTo>
                  <a:cubicBezTo>
                    <a:pt x="8151" y="2351"/>
                    <a:pt x="8106" y="2230"/>
                    <a:pt x="8026" y="2230"/>
                  </a:cubicBezTo>
                  <a:close/>
                  <a:moveTo>
                    <a:pt x="3919" y="2086"/>
                  </a:moveTo>
                  <a:cubicBezTo>
                    <a:pt x="3911" y="2086"/>
                    <a:pt x="3904" y="2087"/>
                    <a:pt x="3896" y="2089"/>
                  </a:cubicBezTo>
                  <a:cubicBezTo>
                    <a:pt x="3859" y="2113"/>
                    <a:pt x="3822" y="2138"/>
                    <a:pt x="3789" y="2166"/>
                  </a:cubicBezTo>
                  <a:cubicBezTo>
                    <a:pt x="3730" y="2271"/>
                    <a:pt x="3684" y="2382"/>
                    <a:pt x="3647" y="2496"/>
                  </a:cubicBezTo>
                  <a:cubicBezTo>
                    <a:pt x="3631" y="2539"/>
                    <a:pt x="3656" y="2588"/>
                    <a:pt x="3702" y="2604"/>
                  </a:cubicBezTo>
                  <a:cubicBezTo>
                    <a:pt x="3711" y="2604"/>
                    <a:pt x="3721" y="2607"/>
                    <a:pt x="3730" y="2607"/>
                  </a:cubicBezTo>
                  <a:cubicBezTo>
                    <a:pt x="3767" y="2607"/>
                    <a:pt x="3798" y="2582"/>
                    <a:pt x="3810" y="2545"/>
                  </a:cubicBezTo>
                  <a:cubicBezTo>
                    <a:pt x="3829" y="2489"/>
                    <a:pt x="3850" y="2431"/>
                    <a:pt x="3875" y="2378"/>
                  </a:cubicBezTo>
                  <a:cubicBezTo>
                    <a:pt x="3881" y="2422"/>
                    <a:pt x="3884" y="2465"/>
                    <a:pt x="3884" y="2511"/>
                  </a:cubicBezTo>
                  <a:cubicBezTo>
                    <a:pt x="3884" y="2556"/>
                    <a:pt x="3921" y="2595"/>
                    <a:pt x="3965" y="2595"/>
                  </a:cubicBezTo>
                  <a:cubicBezTo>
                    <a:pt x="3967" y="2595"/>
                    <a:pt x="3969" y="2594"/>
                    <a:pt x="3970" y="2594"/>
                  </a:cubicBezTo>
                  <a:cubicBezTo>
                    <a:pt x="4020" y="2594"/>
                    <a:pt x="4057" y="2554"/>
                    <a:pt x="4057" y="2508"/>
                  </a:cubicBezTo>
                  <a:cubicBezTo>
                    <a:pt x="4051" y="2388"/>
                    <a:pt x="4035" y="2267"/>
                    <a:pt x="4001" y="2150"/>
                  </a:cubicBezTo>
                  <a:cubicBezTo>
                    <a:pt x="3991" y="2111"/>
                    <a:pt x="3957" y="2086"/>
                    <a:pt x="3919" y="2086"/>
                  </a:cubicBezTo>
                  <a:close/>
                  <a:moveTo>
                    <a:pt x="9628" y="2400"/>
                  </a:moveTo>
                  <a:cubicBezTo>
                    <a:pt x="9557" y="2400"/>
                    <a:pt x="9503" y="2500"/>
                    <a:pt x="9578" y="2557"/>
                  </a:cubicBezTo>
                  <a:cubicBezTo>
                    <a:pt x="9667" y="2625"/>
                    <a:pt x="9754" y="2696"/>
                    <a:pt x="9834" y="2770"/>
                  </a:cubicBezTo>
                  <a:cubicBezTo>
                    <a:pt x="9849" y="2786"/>
                    <a:pt x="9868" y="2792"/>
                    <a:pt x="9889" y="2792"/>
                  </a:cubicBezTo>
                  <a:lnTo>
                    <a:pt x="9892" y="2792"/>
                  </a:lnTo>
                  <a:cubicBezTo>
                    <a:pt x="9969" y="2792"/>
                    <a:pt x="10006" y="2696"/>
                    <a:pt x="9948" y="2644"/>
                  </a:cubicBezTo>
                  <a:cubicBezTo>
                    <a:pt x="9865" y="2567"/>
                    <a:pt x="9775" y="2493"/>
                    <a:pt x="9679" y="2419"/>
                  </a:cubicBezTo>
                  <a:cubicBezTo>
                    <a:pt x="9662" y="2406"/>
                    <a:pt x="9645" y="2400"/>
                    <a:pt x="9628" y="2400"/>
                  </a:cubicBezTo>
                  <a:close/>
                  <a:moveTo>
                    <a:pt x="7284" y="2391"/>
                  </a:moveTo>
                  <a:cubicBezTo>
                    <a:pt x="7276" y="2391"/>
                    <a:pt x="7269" y="2392"/>
                    <a:pt x="7261" y="2394"/>
                  </a:cubicBezTo>
                  <a:cubicBezTo>
                    <a:pt x="7215" y="2403"/>
                    <a:pt x="7187" y="2449"/>
                    <a:pt x="7200" y="2496"/>
                  </a:cubicBezTo>
                  <a:cubicBezTo>
                    <a:pt x="7221" y="2594"/>
                    <a:pt x="7237" y="2696"/>
                    <a:pt x="7243" y="2801"/>
                  </a:cubicBezTo>
                  <a:cubicBezTo>
                    <a:pt x="7215" y="2832"/>
                    <a:pt x="7184" y="2863"/>
                    <a:pt x="7160" y="2897"/>
                  </a:cubicBezTo>
                  <a:cubicBezTo>
                    <a:pt x="7129" y="2934"/>
                    <a:pt x="7132" y="2986"/>
                    <a:pt x="7169" y="3017"/>
                  </a:cubicBezTo>
                  <a:cubicBezTo>
                    <a:pt x="7184" y="3029"/>
                    <a:pt x="7203" y="3035"/>
                    <a:pt x="7224" y="3038"/>
                  </a:cubicBezTo>
                  <a:cubicBezTo>
                    <a:pt x="7249" y="3038"/>
                    <a:pt x="7274" y="3026"/>
                    <a:pt x="7292" y="3005"/>
                  </a:cubicBezTo>
                  <a:cubicBezTo>
                    <a:pt x="7360" y="2921"/>
                    <a:pt x="7437" y="2841"/>
                    <a:pt x="7517" y="2767"/>
                  </a:cubicBezTo>
                  <a:cubicBezTo>
                    <a:pt x="7587" y="2707"/>
                    <a:pt x="7530" y="2614"/>
                    <a:pt x="7462" y="2614"/>
                  </a:cubicBezTo>
                  <a:cubicBezTo>
                    <a:pt x="7443" y="2614"/>
                    <a:pt x="7422" y="2622"/>
                    <a:pt x="7403" y="2641"/>
                  </a:cubicBezTo>
                  <a:lnTo>
                    <a:pt x="7400" y="2644"/>
                  </a:lnTo>
                  <a:cubicBezTo>
                    <a:pt x="7391" y="2579"/>
                    <a:pt x="7379" y="2517"/>
                    <a:pt x="7366" y="2456"/>
                  </a:cubicBezTo>
                  <a:cubicBezTo>
                    <a:pt x="7356" y="2417"/>
                    <a:pt x="7322" y="2391"/>
                    <a:pt x="7284" y="2391"/>
                  </a:cubicBezTo>
                  <a:close/>
                  <a:moveTo>
                    <a:pt x="3904" y="2757"/>
                  </a:moveTo>
                  <a:cubicBezTo>
                    <a:pt x="3876" y="2757"/>
                    <a:pt x="3849" y="2771"/>
                    <a:pt x="3832" y="2804"/>
                  </a:cubicBezTo>
                  <a:cubicBezTo>
                    <a:pt x="3804" y="2860"/>
                    <a:pt x="3770" y="2875"/>
                    <a:pt x="3770" y="2875"/>
                  </a:cubicBezTo>
                  <a:cubicBezTo>
                    <a:pt x="3770" y="2875"/>
                    <a:pt x="3769" y="2878"/>
                    <a:pt x="3769" y="2878"/>
                  </a:cubicBezTo>
                  <a:cubicBezTo>
                    <a:pt x="3767" y="2878"/>
                    <a:pt x="3766" y="2872"/>
                    <a:pt x="3764" y="2847"/>
                  </a:cubicBezTo>
                  <a:cubicBezTo>
                    <a:pt x="3757" y="2796"/>
                    <a:pt x="3718" y="2772"/>
                    <a:pt x="3679" y="2772"/>
                  </a:cubicBezTo>
                  <a:cubicBezTo>
                    <a:pt x="3632" y="2772"/>
                    <a:pt x="3584" y="2806"/>
                    <a:pt x="3591" y="2869"/>
                  </a:cubicBezTo>
                  <a:cubicBezTo>
                    <a:pt x="3594" y="2906"/>
                    <a:pt x="3610" y="2943"/>
                    <a:pt x="3631" y="2977"/>
                  </a:cubicBezTo>
                  <a:cubicBezTo>
                    <a:pt x="3662" y="3020"/>
                    <a:pt x="3711" y="3048"/>
                    <a:pt x="3767" y="3048"/>
                  </a:cubicBezTo>
                  <a:cubicBezTo>
                    <a:pt x="3850" y="3048"/>
                    <a:pt x="3927" y="2986"/>
                    <a:pt x="3983" y="2884"/>
                  </a:cubicBezTo>
                  <a:cubicBezTo>
                    <a:pt x="4018" y="2816"/>
                    <a:pt x="3961" y="2757"/>
                    <a:pt x="3904" y="2757"/>
                  </a:cubicBezTo>
                  <a:close/>
                  <a:moveTo>
                    <a:pt x="10131" y="2862"/>
                  </a:moveTo>
                  <a:cubicBezTo>
                    <a:pt x="10068" y="2862"/>
                    <a:pt x="10010" y="2940"/>
                    <a:pt x="10065" y="3005"/>
                  </a:cubicBezTo>
                  <a:cubicBezTo>
                    <a:pt x="10139" y="3088"/>
                    <a:pt x="10207" y="3177"/>
                    <a:pt x="10269" y="3270"/>
                  </a:cubicBezTo>
                  <a:cubicBezTo>
                    <a:pt x="10284" y="3291"/>
                    <a:pt x="10312" y="3307"/>
                    <a:pt x="10340" y="3307"/>
                  </a:cubicBezTo>
                  <a:lnTo>
                    <a:pt x="10340" y="3310"/>
                  </a:lnTo>
                  <a:cubicBezTo>
                    <a:pt x="10355" y="3307"/>
                    <a:pt x="10373" y="3301"/>
                    <a:pt x="10389" y="3291"/>
                  </a:cubicBezTo>
                  <a:cubicBezTo>
                    <a:pt x="10426" y="3264"/>
                    <a:pt x="10438" y="3211"/>
                    <a:pt x="10410" y="3174"/>
                  </a:cubicBezTo>
                  <a:cubicBezTo>
                    <a:pt x="10346" y="3075"/>
                    <a:pt x="10272" y="2983"/>
                    <a:pt x="10195" y="2894"/>
                  </a:cubicBezTo>
                  <a:cubicBezTo>
                    <a:pt x="10176" y="2871"/>
                    <a:pt x="10153" y="2862"/>
                    <a:pt x="10131" y="2862"/>
                  </a:cubicBezTo>
                  <a:close/>
                  <a:moveTo>
                    <a:pt x="7315" y="3069"/>
                  </a:moveTo>
                  <a:cubicBezTo>
                    <a:pt x="7273" y="3069"/>
                    <a:pt x="7233" y="3101"/>
                    <a:pt x="7231" y="3143"/>
                  </a:cubicBezTo>
                  <a:cubicBezTo>
                    <a:pt x="7215" y="3248"/>
                    <a:pt x="7187" y="3347"/>
                    <a:pt x="7141" y="3443"/>
                  </a:cubicBezTo>
                  <a:cubicBezTo>
                    <a:pt x="7120" y="3483"/>
                    <a:pt x="7135" y="3535"/>
                    <a:pt x="7175" y="3557"/>
                  </a:cubicBezTo>
                  <a:cubicBezTo>
                    <a:pt x="7187" y="3563"/>
                    <a:pt x="7203" y="3566"/>
                    <a:pt x="7218" y="3569"/>
                  </a:cubicBezTo>
                  <a:cubicBezTo>
                    <a:pt x="7249" y="3569"/>
                    <a:pt x="7277" y="3550"/>
                    <a:pt x="7292" y="3523"/>
                  </a:cubicBezTo>
                  <a:cubicBezTo>
                    <a:pt x="7348" y="3412"/>
                    <a:pt x="7385" y="3291"/>
                    <a:pt x="7400" y="3168"/>
                  </a:cubicBezTo>
                  <a:cubicBezTo>
                    <a:pt x="7406" y="3122"/>
                    <a:pt x="7372" y="3079"/>
                    <a:pt x="7326" y="3069"/>
                  </a:cubicBezTo>
                  <a:cubicBezTo>
                    <a:pt x="7323" y="3069"/>
                    <a:pt x="7319" y="3069"/>
                    <a:pt x="7315" y="3069"/>
                  </a:cubicBezTo>
                  <a:close/>
                  <a:moveTo>
                    <a:pt x="7027" y="3148"/>
                  </a:moveTo>
                  <a:cubicBezTo>
                    <a:pt x="7000" y="3148"/>
                    <a:pt x="6973" y="3161"/>
                    <a:pt x="6956" y="3193"/>
                  </a:cubicBezTo>
                  <a:cubicBezTo>
                    <a:pt x="6901" y="3285"/>
                    <a:pt x="6867" y="3387"/>
                    <a:pt x="6860" y="3495"/>
                  </a:cubicBezTo>
                  <a:cubicBezTo>
                    <a:pt x="6860" y="3529"/>
                    <a:pt x="6867" y="3563"/>
                    <a:pt x="6882" y="3594"/>
                  </a:cubicBezTo>
                  <a:cubicBezTo>
                    <a:pt x="6894" y="3625"/>
                    <a:pt x="6925" y="3643"/>
                    <a:pt x="6959" y="3646"/>
                  </a:cubicBezTo>
                  <a:cubicBezTo>
                    <a:pt x="6971" y="3646"/>
                    <a:pt x="6984" y="3643"/>
                    <a:pt x="6993" y="3637"/>
                  </a:cubicBezTo>
                  <a:cubicBezTo>
                    <a:pt x="7036" y="3618"/>
                    <a:pt x="7055" y="3566"/>
                    <a:pt x="7036" y="3523"/>
                  </a:cubicBezTo>
                  <a:cubicBezTo>
                    <a:pt x="7033" y="3513"/>
                    <a:pt x="7030" y="3504"/>
                    <a:pt x="7033" y="3495"/>
                  </a:cubicBezTo>
                  <a:cubicBezTo>
                    <a:pt x="7033" y="3464"/>
                    <a:pt x="7042" y="3396"/>
                    <a:pt x="7107" y="3276"/>
                  </a:cubicBezTo>
                  <a:cubicBezTo>
                    <a:pt x="7143" y="3207"/>
                    <a:pt x="7085" y="3148"/>
                    <a:pt x="7027" y="3148"/>
                  </a:cubicBezTo>
                  <a:close/>
                  <a:moveTo>
                    <a:pt x="10512" y="3433"/>
                  </a:moveTo>
                  <a:cubicBezTo>
                    <a:pt x="10456" y="3433"/>
                    <a:pt x="10399" y="3489"/>
                    <a:pt x="10432" y="3557"/>
                  </a:cubicBezTo>
                  <a:cubicBezTo>
                    <a:pt x="10481" y="3655"/>
                    <a:pt x="10522" y="3757"/>
                    <a:pt x="10555" y="3862"/>
                  </a:cubicBezTo>
                  <a:cubicBezTo>
                    <a:pt x="10568" y="3899"/>
                    <a:pt x="10599" y="3921"/>
                    <a:pt x="10636" y="3924"/>
                  </a:cubicBezTo>
                  <a:cubicBezTo>
                    <a:pt x="10645" y="3921"/>
                    <a:pt x="10654" y="3921"/>
                    <a:pt x="10663" y="3918"/>
                  </a:cubicBezTo>
                  <a:cubicBezTo>
                    <a:pt x="10710" y="3905"/>
                    <a:pt x="10734" y="3856"/>
                    <a:pt x="10719" y="3810"/>
                  </a:cubicBezTo>
                  <a:cubicBezTo>
                    <a:pt x="10682" y="3699"/>
                    <a:pt x="10639" y="3587"/>
                    <a:pt x="10586" y="3483"/>
                  </a:cubicBezTo>
                  <a:cubicBezTo>
                    <a:pt x="10570" y="3447"/>
                    <a:pt x="10541" y="3433"/>
                    <a:pt x="10512" y="3433"/>
                  </a:cubicBezTo>
                  <a:close/>
                  <a:moveTo>
                    <a:pt x="10716" y="4086"/>
                  </a:moveTo>
                  <a:cubicBezTo>
                    <a:pt x="10711" y="4086"/>
                    <a:pt x="10706" y="4086"/>
                    <a:pt x="10700" y="4087"/>
                  </a:cubicBezTo>
                  <a:cubicBezTo>
                    <a:pt x="10654" y="4093"/>
                    <a:pt x="10620" y="4136"/>
                    <a:pt x="10626" y="4183"/>
                  </a:cubicBezTo>
                  <a:cubicBezTo>
                    <a:pt x="10636" y="4254"/>
                    <a:pt x="10642" y="4325"/>
                    <a:pt x="10642" y="4399"/>
                  </a:cubicBezTo>
                  <a:cubicBezTo>
                    <a:pt x="10642" y="4433"/>
                    <a:pt x="10642" y="4467"/>
                    <a:pt x="10639" y="4504"/>
                  </a:cubicBezTo>
                  <a:cubicBezTo>
                    <a:pt x="10633" y="4550"/>
                    <a:pt x="10666" y="4593"/>
                    <a:pt x="10713" y="4599"/>
                  </a:cubicBezTo>
                  <a:lnTo>
                    <a:pt x="10722" y="4599"/>
                  </a:lnTo>
                  <a:cubicBezTo>
                    <a:pt x="10765" y="4596"/>
                    <a:pt x="10802" y="4565"/>
                    <a:pt x="10808" y="4522"/>
                  </a:cubicBezTo>
                  <a:cubicBezTo>
                    <a:pt x="10811" y="4482"/>
                    <a:pt x="10815" y="4439"/>
                    <a:pt x="10815" y="4399"/>
                  </a:cubicBezTo>
                  <a:cubicBezTo>
                    <a:pt x="10815" y="4318"/>
                    <a:pt x="10808" y="4238"/>
                    <a:pt x="10796" y="4158"/>
                  </a:cubicBezTo>
                  <a:cubicBezTo>
                    <a:pt x="10793" y="4117"/>
                    <a:pt x="10756" y="4086"/>
                    <a:pt x="10716" y="408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2411;p23"/>
            <p:cNvSpPr/>
            <p:nvPr/>
          </p:nvSpPr>
          <p:spPr>
            <a:xfrm flipH="1">
              <a:off x="381812" y="4602895"/>
              <a:ext cx="97968" cy="74569"/>
            </a:xfrm>
            <a:custGeom>
              <a:avLst/>
              <a:gdLst/>
              <a:ahLst/>
              <a:cxnLst/>
              <a:rect l="l" t="t" r="r" b="b"/>
              <a:pathLst>
                <a:path w="1210" h="921" extrusionOk="0">
                  <a:moveTo>
                    <a:pt x="861" y="1"/>
                  </a:moveTo>
                  <a:cubicBezTo>
                    <a:pt x="840" y="1"/>
                    <a:pt x="818" y="10"/>
                    <a:pt x="800" y="32"/>
                  </a:cubicBezTo>
                  <a:cubicBezTo>
                    <a:pt x="1" y="788"/>
                    <a:pt x="26" y="822"/>
                    <a:pt x="78" y="890"/>
                  </a:cubicBezTo>
                  <a:cubicBezTo>
                    <a:pt x="97" y="911"/>
                    <a:pt x="152" y="921"/>
                    <a:pt x="229" y="921"/>
                  </a:cubicBezTo>
                  <a:cubicBezTo>
                    <a:pt x="525" y="921"/>
                    <a:pt x="1139" y="788"/>
                    <a:pt x="1145" y="782"/>
                  </a:cubicBezTo>
                  <a:cubicBezTo>
                    <a:pt x="1188" y="769"/>
                    <a:pt x="1210" y="723"/>
                    <a:pt x="1195" y="683"/>
                  </a:cubicBezTo>
                  <a:cubicBezTo>
                    <a:pt x="1182" y="648"/>
                    <a:pt x="1151" y="627"/>
                    <a:pt x="1117" y="627"/>
                  </a:cubicBezTo>
                  <a:cubicBezTo>
                    <a:pt x="1109" y="627"/>
                    <a:pt x="1101" y="628"/>
                    <a:pt x="1093" y="631"/>
                  </a:cubicBezTo>
                  <a:cubicBezTo>
                    <a:pt x="1028" y="649"/>
                    <a:pt x="544" y="729"/>
                    <a:pt x="300" y="757"/>
                  </a:cubicBezTo>
                  <a:cubicBezTo>
                    <a:pt x="427" y="615"/>
                    <a:pt x="676" y="368"/>
                    <a:pt x="911" y="146"/>
                  </a:cubicBezTo>
                  <a:cubicBezTo>
                    <a:pt x="981" y="90"/>
                    <a:pt x="925" y="1"/>
                    <a:pt x="861" y="1"/>
                  </a:cubicBezTo>
                  <a:close/>
                </a:path>
              </a:pathLst>
            </a:custGeom>
            <a:solidFill>
              <a:srgbClr val="261D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2412" name="Google Shape;2412;p23"/>
            <p:cNvSpPr/>
            <p:nvPr/>
          </p:nvSpPr>
          <p:spPr>
            <a:xfrm flipH="1">
              <a:off x="85157" y="4436674"/>
              <a:ext cx="358432" cy="297061"/>
            </a:xfrm>
            <a:custGeom>
              <a:avLst/>
              <a:gdLst/>
              <a:ahLst/>
              <a:cxnLst/>
              <a:rect l="l" t="t" r="r" b="b"/>
              <a:pathLst>
                <a:path w="4427" h="3669" extrusionOk="0">
                  <a:moveTo>
                    <a:pt x="1234" y="0"/>
                  </a:moveTo>
                  <a:cubicBezTo>
                    <a:pt x="1179" y="0"/>
                    <a:pt x="1127" y="25"/>
                    <a:pt x="1081" y="84"/>
                  </a:cubicBezTo>
                  <a:cubicBezTo>
                    <a:pt x="769" y="478"/>
                    <a:pt x="1463" y="1792"/>
                    <a:pt x="1463" y="1792"/>
                  </a:cubicBezTo>
                  <a:cubicBezTo>
                    <a:pt x="1463" y="1792"/>
                    <a:pt x="991" y="1509"/>
                    <a:pt x="617" y="1509"/>
                  </a:cubicBezTo>
                  <a:cubicBezTo>
                    <a:pt x="424" y="1509"/>
                    <a:pt x="257" y="1585"/>
                    <a:pt x="195" y="1814"/>
                  </a:cubicBezTo>
                  <a:cubicBezTo>
                    <a:pt x="0" y="2525"/>
                    <a:pt x="944" y="3669"/>
                    <a:pt x="2021" y="3669"/>
                  </a:cubicBezTo>
                  <a:cubicBezTo>
                    <a:pt x="2356" y="3669"/>
                    <a:pt x="2703" y="3559"/>
                    <a:pt x="3033" y="3291"/>
                  </a:cubicBezTo>
                  <a:cubicBezTo>
                    <a:pt x="4427" y="2162"/>
                    <a:pt x="3613" y="852"/>
                    <a:pt x="3613" y="852"/>
                  </a:cubicBezTo>
                  <a:lnTo>
                    <a:pt x="3613" y="852"/>
                  </a:lnTo>
                  <a:lnTo>
                    <a:pt x="2913" y="1490"/>
                  </a:lnTo>
                  <a:cubicBezTo>
                    <a:pt x="2913" y="1490"/>
                    <a:pt x="2795" y="608"/>
                    <a:pt x="2358" y="383"/>
                  </a:cubicBezTo>
                  <a:cubicBezTo>
                    <a:pt x="2294" y="350"/>
                    <a:pt x="2242" y="336"/>
                    <a:pt x="2198" y="336"/>
                  </a:cubicBezTo>
                  <a:cubicBezTo>
                    <a:pt x="1936" y="336"/>
                    <a:pt x="1981" y="827"/>
                    <a:pt x="1981" y="827"/>
                  </a:cubicBezTo>
                  <a:cubicBezTo>
                    <a:pt x="1981" y="827"/>
                    <a:pt x="1553" y="0"/>
                    <a:pt x="12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2413;p23"/>
            <p:cNvSpPr/>
            <p:nvPr/>
          </p:nvSpPr>
          <p:spPr>
            <a:xfrm flipH="1">
              <a:off x="362057" y="4580549"/>
              <a:ext cx="53437" cy="51008"/>
            </a:xfrm>
            <a:custGeom>
              <a:avLst/>
              <a:gdLst/>
              <a:ahLst/>
              <a:cxnLst/>
              <a:rect l="l" t="t" r="r" b="b"/>
              <a:pathLst>
                <a:path w="660" h="630" extrusionOk="0">
                  <a:moveTo>
                    <a:pt x="428" y="0"/>
                  </a:moveTo>
                  <a:cubicBezTo>
                    <a:pt x="374" y="0"/>
                    <a:pt x="319" y="53"/>
                    <a:pt x="351" y="117"/>
                  </a:cubicBezTo>
                  <a:cubicBezTo>
                    <a:pt x="407" y="237"/>
                    <a:pt x="444" y="392"/>
                    <a:pt x="428" y="456"/>
                  </a:cubicBezTo>
                  <a:cubicBezTo>
                    <a:pt x="373" y="419"/>
                    <a:pt x="262" y="287"/>
                    <a:pt x="175" y="154"/>
                  </a:cubicBezTo>
                  <a:cubicBezTo>
                    <a:pt x="158" y="126"/>
                    <a:pt x="133" y="114"/>
                    <a:pt x="109" y="114"/>
                  </a:cubicBezTo>
                  <a:cubicBezTo>
                    <a:pt x="54" y="114"/>
                    <a:pt x="1" y="176"/>
                    <a:pt x="40" y="240"/>
                  </a:cubicBezTo>
                  <a:cubicBezTo>
                    <a:pt x="132" y="382"/>
                    <a:pt x="305" y="623"/>
                    <a:pt x="441" y="629"/>
                  </a:cubicBezTo>
                  <a:lnTo>
                    <a:pt x="447" y="629"/>
                  </a:lnTo>
                  <a:cubicBezTo>
                    <a:pt x="487" y="629"/>
                    <a:pt x="524" y="611"/>
                    <a:pt x="549" y="580"/>
                  </a:cubicBezTo>
                  <a:cubicBezTo>
                    <a:pt x="660" y="438"/>
                    <a:pt x="539" y="139"/>
                    <a:pt x="499" y="52"/>
                  </a:cubicBezTo>
                  <a:cubicBezTo>
                    <a:pt x="485" y="16"/>
                    <a:pt x="457" y="0"/>
                    <a:pt x="428" y="0"/>
                  </a:cubicBezTo>
                  <a:close/>
                </a:path>
              </a:pathLst>
            </a:custGeom>
            <a:solidFill>
              <a:srgbClr val="261D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2414" name="Google Shape;2414;p23"/>
            <p:cNvSpPr/>
            <p:nvPr/>
          </p:nvSpPr>
          <p:spPr>
            <a:xfrm flipH="1">
              <a:off x="219396" y="4507518"/>
              <a:ext cx="103554" cy="101287"/>
            </a:xfrm>
            <a:custGeom>
              <a:avLst/>
              <a:gdLst/>
              <a:ahLst/>
              <a:cxnLst/>
              <a:rect l="l" t="t" r="r" b="b"/>
              <a:pathLst>
                <a:path w="1279" h="1251" extrusionOk="0">
                  <a:moveTo>
                    <a:pt x="847" y="0"/>
                  </a:moveTo>
                  <a:cubicBezTo>
                    <a:pt x="816" y="0"/>
                    <a:pt x="784" y="9"/>
                    <a:pt x="756" y="26"/>
                  </a:cubicBezTo>
                  <a:cubicBezTo>
                    <a:pt x="667" y="88"/>
                    <a:pt x="642" y="242"/>
                    <a:pt x="642" y="387"/>
                  </a:cubicBezTo>
                  <a:cubicBezTo>
                    <a:pt x="473" y="222"/>
                    <a:pt x="340" y="137"/>
                    <a:pt x="245" y="137"/>
                  </a:cubicBezTo>
                  <a:cubicBezTo>
                    <a:pt x="214" y="137"/>
                    <a:pt x="187" y="146"/>
                    <a:pt x="164" y="165"/>
                  </a:cubicBezTo>
                  <a:cubicBezTo>
                    <a:pt x="124" y="192"/>
                    <a:pt x="1" y="288"/>
                    <a:pt x="386" y="1201"/>
                  </a:cubicBezTo>
                  <a:cubicBezTo>
                    <a:pt x="399" y="1232"/>
                    <a:pt x="430" y="1250"/>
                    <a:pt x="460" y="1250"/>
                  </a:cubicBezTo>
                  <a:cubicBezTo>
                    <a:pt x="473" y="1250"/>
                    <a:pt x="485" y="1247"/>
                    <a:pt x="494" y="1241"/>
                  </a:cubicBezTo>
                  <a:cubicBezTo>
                    <a:pt x="534" y="1226"/>
                    <a:pt x="553" y="1176"/>
                    <a:pt x="537" y="1136"/>
                  </a:cubicBezTo>
                  <a:cubicBezTo>
                    <a:pt x="402" y="812"/>
                    <a:pt x="272" y="424"/>
                    <a:pt x="272" y="300"/>
                  </a:cubicBezTo>
                  <a:lnTo>
                    <a:pt x="272" y="300"/>
                  </a:lnTo>
                  <a:cubicBezTo>
                    <a:pt x="349" y="331"/>
                    <a:pt x="525" y="485"/>
                    <a:pt x="676" y="655"/>
                  </a:cubicBezTo>
                  <a:cubicBezTo>
                    <a:pt x="693" y="674"/>
                    <a:pt x="715" y="682"/>
                    <a:pt x="736" y="682"/>
                  </a:cubicBezTo>
                  <a:cubicBezTo>
                    <a:pt x="779" y="682"/>
                    <a:pt x="821" y="646"/>
                    <a:pt x="815" y="593"/>
                  </a:cubicBezTo>
                  <a:cubicBezTo>
                    <a:pt x="793" y="399"/>
                    <a:pt x="812" y="189"/>
                    <a:pt x="843" y="162"/>
                  </a:cubicBezTo>
                  <a:cubicBezTo>
                    <a:pt x="849" y="162"/>
                    <a:pt x="855" y="165"/>
                    <a:pt x="861" y="168"/>
                  </a:cubicBezTo>
                  <a:cubicBezTo>
                    <a:pt x="1006" y="248"/>
                    <a:pt x="1093" y="606"/>
                    <a:pt x="1111" y="815"/>
                  </a:cubicBezTo>
                  <a:cubicBezTo>
                    <a:pt x="1114" y="867"/>
                    <a:pt x="1152" y="891"/>
                    <a:pt x="1190" y="891"/>
                  </a:cubicBezTo>
                  <a:cubicBezTo>
                    <a:pt x="1234" y="891"/>
                    <a:pt x="1278" y="859"/>
                    <a:pt x="1272" y="800"/>
                  </a:cubicBezTo>
                  <a:cubicBezTo>
                    <a:pt x="1265" y="735"/>
                    <a:pt x="1207" y="171"/>
                    <a:pt x="938" y="26"/>
                  </a:cubicBezTo>
                  <a:cubicBezTo>
                    <a:pt x="911" y="9"/>
                    <a:pt x="879" y="0"/>
                    <a:pt x="847" y="0"/>
                  </a:cubicBezTo>
                  <a:close/>
                </a:path>
              </a:pathLst>
            </a:custGeom>
            <a:solidFill>
              <a:srgbClr val="261D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2415" name="Google Shape;2415;p23"/>
            <p:cNvSpPr/>
            <p:nvPr/>
          </p:nvSpPr>
          <p:spPr>
            <a:xfrm flipH="1">
              <a:off x="182072" y="4624513"/>
              <a:ext cx="177556" cy="91895"/>
            </a:xfrm>
            <a:custGeom>
              <a:avLst/>
              <a:gdLst/>
              <a:ahLst/>
              <a:cxnLst/>
              <a:rect l="l" t="t" r="r" b="b"/>
              <a:pathLst>
                <a:path w="2193" h="1135" extrusionOk="0">
                  <a:moveTo>
                    <a:pt x="2091" y="0"/>
                  </a:moveTo>
                  <a:cubicBezTo>
                    <a:pt x="2061" y="0"/>
                    <a:pt x="2030" y="17"/>
                    <a:pt x="2018" y="55"/>
                  </a:cubicBezTo>
                  <a:cubicBezTo>
                    <a:pt x="2014" y="61"/>
                    <a:pt x="1795" y="672"/>
                    <a:pt x="1265" y="891"/>
                  </a:cubicBezTo>
                  <a:cubicBezTo>
                    <a:pt x="1137" y="944"/>
                    <a:pt x="1000" y="970"/>
                    <a:pt x="856" y="970"/>
                  </a:cubicBezTo>
                  <a:cubicBezTo>
                    <a:pt x="640" y="970"/>
                    <a:pt x="406" y="911"/>
                    <a:pt x="158" y="792"/>
                  </a:cubicBezTo>
                  <a:cubicBezTo>
                    <a:pt x="143" y="784"/>
                    <a:pt x="129" y="780"/>
                    <a:pt x="116" y="780"/>
                  </a:cubicBezTo>
                  <a:cubicBezTo>
                    <a:pt x="41" y="780"/>
                    <a:pt x="1" y="898"/>
                    <a:pt x="90" y="937"/>
                  </a:cubicBezTo>
                  <a:cubicBezTo>
                    <a:pt x="361" y="1067"/>
                    <a:pt x="620" y="1135"/>
                    <a:pt x="861" y="1135"/>
                  </a:cubicBezTo>
                  <a:cubicBezTo>
                    <a:pt x="1021" y="1135"/>
                    <a:pt x="1182" y="1104"/>
                    <a:pt x="1330" y="1042"/>
                  </a:cubicBezTo>
                  <a:cubicBezTo>
                    <a:pt x="1928" y="792"/>
                    <a:pt x="2163" y="135"/>
                    <a:pt x="2172" y="108"/>
                  </a:cubicBezTo>
                  <a:cubicBezTo>
                    <a:pt x="2193" y="44"/>
                    <a:pt x="2141" y="0"/>
                    <a:pt x="2091" y="0"/>
                  </a:cubicBezTo>
                  <a:close/>
                </a:path>
              </a:pathLst>
            </a:custGeom>
            <a:solidFill>
              <a:srgbClr val="261D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2416" name="Google Shape;2416;p23"/>
            <p:cNvSpPr/>
            <p:nvPr/>
          </p:nvSpPr>
          <p:spPr>
            <a:xfrm>
              <a:off x="78527" y="4013042"/>
              <a:ext cx="407881" cy="232406"/>
            </a:xfrm>
            <a:custGeom>
              <a:avLst/>
              <a:gdLst/>
              <a:ahLst/>
              <a:cxnLst/>
              <a:rect l="l" t="t" r="r" b="b"/>
              <a:pathLst>
                <a:path w="6088" h="3469" extrusionOk="0">
                  <a:moveTo>
                    <a:pt x="3696" y="1"/>
                  </a:moveTo>
                  <a:cubicBezTo>
                    <a:pt x="3413" y="1"/>
                    <a:pt x="3163" y="158"/>
                    <a:pt x="2991" y="365"/>
                  </a:cubicBezTo>
                  <a:lnTo>
                    <a:pt x="2991" y="365"/>
                  </a:lnTo>
                  <a:cubicBezTo>
                    <a:pt x="2876" y="273"/>
                    <a:pt x="2725" y="190"/>
                    <a:pt x="2533" y="128"/>
                  </a:cubicBezTo>
                  <a:cubicBezTo>
                    <a:pt x="2372" y="75"/>
                    <a:pt x="2237" y="52"/>
                    <a:pt x="2122" y="52"/>
                  </a:cubicBezTo>
                  <a:cubicBezTo>
                    <a:pt x="1407" y="52"/>
                    <a:pt x="1530" y="951"/>
                    <a:pt x="1530" y="951"/>
                  </a:cubicBezTo>
                  <a:cubicBezTo>
                    <a:pt x="1457" y="907"/>
                    <a:pt x="1378" y="886"/>
                    <a:pt x="1298" y="886"/>
                  </a:cubicBezTo>
                  <a:cubicBezTo>
                    <a:pt x="694" y="886"/>
                    <a:pt x="1" y="2034"/>
                    <a:pt x="790" y="2617"/>
                  </a:cubicBezTo>
                  <a:cubicBezTo>
                    <a:pt x="1039" y="2800"/>
                    <a:pt x="1275" y="2883"/>
                    <a:pt x="1477" y="2895"/>
                  </a:cubicBezTo>
                  <a:lnTo>
                    <a:pt x="1477" y="2895"/>
                  </a:lnTo>
                  <a:cubicBezTo>
                    <a:pt x="1545" y="3200"/>
                    <a:pt x="1763" y="3463"/>
                    <a:pt x="2224" y="3468"/>
                  </a:cubicBezTo>
                  <a:cubicBezTo>
                    <a:pt x="2242" y="3468"/>
                    <a:pt x="2259" y="3468"/>
                    <a:pt x="2276" y="3468"/>
                  </a:cubicBezTo>
                  <a:cubicBezTo>
                    <a:pt x="2909" y="3468"/>
                    <a:pt x="3333" y="3322"/>
                    <a:pt x="3571" y="3105"/>
                  </a:cubicBezTo>
                  <a:lnTo>
                    <a:pt x="3571" y="3105"/>
                  </a:lnTo>
                  <a:cubicBezTo>
                    <a:pt x="3621" y="3172"/>
                    <a:pt x="3683" y="3237"/>
                    <a:pt x="3760" y="3298"/>
                  </a:cubicBezTo>
                  <a:cubicBezTo>
                    <a:pt x="3866" y="3382"/>
                    <a:pt x="3994" y="3419"/>
                    <a:pt x="4133" y="3419"/>
                  </a:cubicBezTo>
                  <a:cubicBezTo>
                    <a:pt x="4932" y="3419"/>
                    <a:pt x="6088" y="2177"/>
                    <a:pt x="5404" y="1457"/>
                  </a:cubicBezTo>
                  <a:cubicBezTo>
                    <a:pt x="5215" y="1258"/>
                    <a:pt x="5015" y="1183"/>
                    <a:pt x="4827" y="1183"/>
                  </a:cubicBezTo>
                  <a:cubicBezTo>
                    <a:pt x="4806" y="1183"/>
                    <a:pt x="4786" y="1184"/>
                    <a:pt x="4765" y="1185"/>
                  </a:cubicBezTo>
                  <a:lnTo>
                    <a:pt x="4765" y="1185"/>
                  </a:lnTo>
                  <a:cubicBezTo>
                    <a:pt x="4773" y="830"/>
                    <a:pt x="4595" y="421"/>
                    <a:pt x="4155" y="143"/>
                  </a:cubicBezTo>
                  <a:cubicBezTo>
                    <a:pt x="3998" y="43"/>
                    <a:pt x="3843" y="1"/>
                    <a:pt x="369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2417;p23"/>
            <p:cNvSpPr/>
            <p:nvPr/>
          </p:nvSpPr>
          <p:spPr>
            <a:xfrm>
              <a:off x="148352" y="3736183"/>
              <a:ext cx="86504" cy="86286"/>
            </a:xfrm>
            <a:custGeom>
              <a:avLst/>
              <a:gdLst/>
              <a:ahLst/>
              <a:cxnLst/>
              <a:rect l="l" t="t" r="r" b="b"/>
              <a:pathLst>
                <a:path w="1188" h="1185" extrusionOk="0">
                  <a:moveTo>
                    <a:pt x="596" y="170"/>
                  </a:moveTo>
                  <a:cubicBezTo>
                    <a:pt x="827" y="173"/>
                    <a:pt x="1015" y="361"/>
                    <a:pt x="1012" y="596"/>
                  </a:cubicBezTo>
                  <a:cubicBezTo>
                    <a:pt x="1009" y="827"/>
                    <a:pt x="824" y="1012"/>
                    <a:pt x="592" y="1015"/>
                  </a:cubicBezTo>
                  <a:cubicBezTo>
                    <a:pt x="364" y="1006"/>
                    <a:pt x="185" y="818"/>
                    <a:pt x="185" y="592"/>
                  </a:cubicBezTo>
                  <a:cubicBezTo>
                    <a:pt x="185" y="364"/>
                    <a:pt x="367" y="179"/>
                    <a:pt x="596" y="173"/>
                  </a:cubicBezTo>
                  <a:lnTo>
                    <a:pt x="596" y="170"/>
                  </a:lnTo>
                  <a:close/>
                  <a:moveTo>
                    <a:pt x="596" y="0"/>
                  </a:moveTo>
                  <a:cubicBezTo>
                    <a:pt x="269" y="0"/>
                    <a:pt x="0" y="262"/>
                    <a:pt x="0" y="592"/>
                  </a:cubicBezTo>
                  <a:cubicBezTo>
                    <a:pt x="0" y="919"/>
                    <a:pt x="266" y="1185"/>
                    <a:pt x="592" y="1185"/>
                  </a:cubicBezTo>
                  <a:lnTo>
                    <a:pt x="596" y="1185"/>
                  </a:lnTo>
                  <a:cubicBezTo>
                    <a:pt x="923" y="1185"/>
                    <a:pt x="1188" y="919"/>
                    <a:pt x="1188" y="592"/>
                  </a:cubicBezTo>
                  <a:cubicBezTo>
                    <a:pt x="1188" y="262"/>
                    <a:pt x="923" y="0"/>
                    <a:pt x="5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2418;p23"/>
            <p:cNvSpPr/>
            <p:nvPr/>
          </p:nvSpPr>
          <p:spPr>
            <a:xfrm>
              <a:off x="98895" y="3357080"/>
              <a:ext cx="161423" cy="148928"/>
            </a:xfrm>
            <a:custGeom>
              <a:avLst/>
              <a:gdLst/>
              <a:ahLst/>
              <a:cxnLst/>
              <a:rect l="l" t="t" r="r" b="b"/>
              <a:pathLst>
                <a:path w="2558" h="2360" extrusionOk="0">
                  <a:moveTo>
                    <a:pt x="1855" y="179"/>
                  </a:moveTo>
                  <a:lnTo>
                    <a:pt x="1855" y="179"/>
                  </a:lnTo>
                  <a:cubicBezTo>
                    <a:pt x="1827" y="306"/>
                    <a:pt x="1771" y="531"/>
                    <a:pt x="1707" y="790"/>
                  </a:cubicBezTo>
                  <a:cubicBezTo>
                    <a:pt x="1583" y="710"/>
                    <a:pt x="1457" y="630"/>
                    <a:pt x="1330" y="553"/>
                  </a:cubicBezTo>
                  <a:cubicBezTo>
                    <a:pt x="1629" y="306"/>
                    <a:pt x="1781" y="213"/>
                    <a:pt x="1855" y="179"/>
                  </a:cubicBezTo>
                  <a:close/>
                  <a:moveTo>
                    <a:pt x="522" y="287"/>
                  </a:moveTo>
                  <a:cubicBezTo>
                    <a:pt x="704" y="374"/>
                    <a:pt x="880" y="469"/>
                    <a:pt x="1053" y="577"/>
                  </a:cubicBezTo>
                  <a:cubicBezTo>
                    <a:pt x="942" y="670"/>
                    <a:pt x="824" y="778"/>
                    <a:pt x="698" y="892"/>
                  </a:cubicBezTo>
                  <a:cubicBezTo>
                    <a:pt x="575" y="559"/>
                    <a:pt x="531" y="371"/>
                    <a:pt x="522" y="287"/>
                  </a:cubicBezTo>
                  <a:close/>
                  <a:moveTo>
                    <a:pt x="1811" y="1046"/>
                  </a:moveTo>
                  <a:cubicBezTo>
                    <a:pt x="2070" y="1219"/>
                    <a:pt x="2225" y="1330"/>
                    <a:pt x="2308" y="1398"/>
                  </a:cubicBezTo>
                  <a:cubicBezTo>
                    <a:pt x="2188" y="1413"/>
                    <a:pt x="1981" y="1438"/>
                    <a:pt x="1694" y="1462"/>
                  </a:cubicBezTo>
                  <a:cubicBezTo>
                    <a:pt x="1731" y="1336"/>
                    <a:pt x="1771" y="1197"/>
                    <a:pt x="1808" y="1046"/>
                  </a:cubicBezTo>
                  <a:close/>
                  <a:moveTo>
                    <a:pt x="1201" y="664"/>
                  </a:moveTo>
                  <a:cubicBezTo>
                    <a:pt x="1355" y="756"/>
                    <a:pt x="1515" y="855"/>
                    <a:pt x="1666" y="954"/>
                  </a:cubicBezTo>
                  <a:cubicBezTo>
                    <a:pt x="1617" y="1148"/>
                    <a:pt x="1571" y="1324"/>
                    <a:pt x="1525" y="1478"/>
                  </a:cubicBezTo>
                  <a:cubicBezTo>
                    <a:pt x="1336" y="1493"/>
                    <a:pt x="1136" y="1509"/>
                    <a:pt x="951" y="1521"/>
                  </a:cubicBezTo>
                  <a:cubicBezTo>
                    <a:pt x="883" y="1367"/>
                    <a:pt x="815" y="1210"/>
                    <a:pt x="757" y="1055"/>
                  </a:cubicBezTo>
                  <a:cubicBezTo>
                    <a:pt x="917" y="910"/>
                    <a:pt x="1065" y="778"/>
                    <a:pt x="1201" y="664"/>
                  </a:cubicBezTo>
                  <a:close/>
                  <a:moveTo>
                    <a:pt x="630" y="1173"/>
                  </a:moveTo>
                  <a:cubicBezTo>
                    <a:pt x="676" y="1293"/>
                    <a:pt x="726" y="1413"/>
                    <a:pt x="775" y="1530"/>
                  </a:cubicBezTo>
                  <a:cubicBezTo>
                    <a:pt x="613" y="1539"/>
                    <a:pt x="473" y="1543"/>
                    <a:pt x="370" y="1543"/>
                  </a:cubicBezTo>
                  <a:cubicBezTo>
                    <a:pt x="319" y="1543"/>
                    <a:pt x="276" y="1542"/>
                    <a:pt x="245" y="1540"/>
                  </a:cubicBezTo>
                  <a:cubicBezTo>
                    <a:pt x="337" y="1450"/>
                    <a:pt x="476" y="1317"/>
                    <a:pt x="630" y="1173"/>
                  </a:cubicBezTo>
                  <a:close/>
                  <a:moveTo>
                    <a:pt x="1472" y="1644"/>
                  </a:moveTo>
                  <a:lnTo>
                    <a:pt x="1472" y="1644"/>
                  </a:lnTo>
                  <a:cubicBezTo>
                    <a:pt x="1370" y="1981"/>
                    <a:pt x="1306" y="2116"/>
                    <a:pt x="1275" y="2172"/>
                  </a:cubicBezTo>
                  <a:cubicBezTo>
                    <a:pt x="1176" y="2015"/>
                    <a:pt x="1090" y="1848"/>
                    <a:pt x="1019" y="1678"/>
                  </a:cubicBezTo>
                  <a:cubicBezTo>
                    <a:pt x="1167" y="1672"/>
                    <a:pt x="1321" y="1657"/>
                    <a:pt x="1472" y="1644"/>
                  </a:cubicBezTo>
                  <a:close/>
                  <a:moveTo>
                    <a:pt x="1916" y="0"/>
                  </a:moveTo>
                  <a:cubicBezTo>
                    <a:pt x="1833" y="0"/>
                    <a:pt x="1673" y="53"/>
                    <a:pt x="1182" y="466"/>
                  </a:cubicBezTo>
                  <a:cubicBezTo>
                    <a:pt x="960" y="334"/>
                    <a:pt x="618" y="136"/>
                    <a:pt x="507" y="108"/>
                  </a:cubicBezTo>
                  <a:cubicBezTo>
                    <a:pt x="494" y="108"/>
                    <a:pt x="485" y="105"/>
                    <a:pt x="476" y="105"/>
                  </a:cubicBezTo>
                  <a:cubicBezTo>
                    <a:pt x="439" y="105"/>
                    <a:pt x="408" y="124"/>
                    <a:pt x="386" y="155"/>
                  </a:cubicBezTo>
                  <a:cubicBezTo>
                    <a:pt x="359" y="192"/>
                    <a:pt x="297" y="281"/>
                    <a:pt x="568" y="1009"/>
                  </a:cubicBezTo>
                  <a:cubicBezTo>
                    <a:pt x="328" y="1231"/>
                    <a:pt x="118" y="1435"/>
                    <a:pt x="38" y="1515"/>
                  </a:cubicBezTo>
                  <a:cubicBezTo>
                    <a:pt x="10" y="1543"/>
                    <a:pt x="1" y="1583"/>
                    <a:pt x="13" y="1620"/>
                  </a:cubicBezTo>
                  <a:cubicBezTo>
                    <a:pt x="38" y="1681"/>
                    <a:pt x="93" y="1706"/>
                    <a:pt x="374" y="1706"/>
                  </a:cubicBezTo>
                  <a:cubicBezTo>
                    <a:pt x="497" y="1706"/>
                    <a:pt x="655" y="1700"/>
                    <a:pt x="846" y="1691"/>
                  </a:cubicBezTo>
                  <a:cubicBezTo>
                    <a:pt x="966" y="1959"/>
                    <a:pt x="1117" y="2271"/>
                    <a:pt x="1207" y="2338"/>
                  </a:cubicBezTo>
                  <a:cubicBezTo>
                    <a:pt x="1225" y="2351"/>
                    <a:pt x="1247" y="2360"/>
                    <a:pt x="1272" y="2360"/>
                  </a:cubicBezTo>
                  <a:lnTo>
                    <a:pt x="1275" y="2360"/>
                  </a:lnTo>
                  <a:cubicBezTo>
                    <a:pt x="1358" y="2360"/>
                    <a:pt x="1444" y="2304"/>
                    <a:pt x="1648" y="1629"/>
                  </a:cubicBezTo>
                  <a:cubicBezTo>
                    <a:pt x="1947" y="1604"/>
                    <a:pt x="2413" y="1555"/>
                    <a:pt x="2487" y="1530"/>
                  </a:cubicBezTo>
                  <a:cubicBezTo>
                    <a:pt x="2518" y="1515"/>
                    <a:pt x="2539" y="1487"/>
                    <a:pt x="2545" y="1456"/>
                  </a:cubicBezTo>
                  <a:cubicBezTo>
                    <a:pt x="2549" y="1398"/>
                    <a:pt x="2558" y="1339"/>
                    <a:pt x="1851" y="883"/>
                  </a:cubicBezTo>
                  <a:cubicBezTo>
                    <a:pt x="1959" y="466"/>
                    <a:pt x="2037" y="118"/>
                    <a:pt x="2037" y="115"/>
                  </a:cubicBezTo>
                  <a:cubicBezTo>
                    <a:pt x="2040" y="90"/>
                    <a:pt x="2033" y="62"/>
                    <a:pt x="2018" y="44"/>
                  </a:cubicBezTo>
                  <a:cubicBezTo>
                    <a:pt x="1990" y="16"/>
                    <a:pt x="1953" y="0"/>
                    <a:pt x="19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" name="Google Shape;2419;p23"/>
            <p:cNvSpPr/>
            <p:nvPr/>
          </p:nvSpPr>
          <p:spPr>
            <a:xfrm>
              <a:off x="1747441" y="4947871"/>
              <a:ext cx="114472" cy="115104"/>
            </a:xfrm>
            <a:custGeom>
              <a:avLst/>
              <a:gdLst/>
              <a:ahLst/>
              <a:cxnLst/>
              <a:rect l="l" t="t" r="r" b="b"/>
              <a:pathLst>
                <a:path w="1814" h="1824" extrusionOk="0">
                  <a:moveTo>
                    <a:pt x="969" y="232"/>
                  </a:moveTo>
                  <a:cubicBezTo>
                    <a:pt x="993" y="309"/>
                    <a:pt x="1018" y="414"/>
                    <a:pt x="1034" y="482"/>
                  </a:cubicBezTo>
                  <a:cubicBezTo>
                    <a:pt x="1080" y="664"/>
                    <a:pt x="1089" y="704"/>
                    <a:pt x="1111" y="735"/>
                  </a:cubicBezTo>
                  <a:cubicBezTo>
                    <a:pt x="1135" y="766"/>
                    <a:pt x="1169" y="778"/>
                    <a:pt x="1348" y="843"/>
                  </a:cubicBezTo>
                  <a:cubicBezTo>
                    <a:pt x="1410" y="868"/>
                    <a:pt x="1509" y="901"/>
                    <a:pt x="1579" y="929"/>
                  </a:cubicBezTo>
                  <a:cubicBezTo>
                    <a:pt x="1478" y="975"/>
                    <a:pt x="1314" y="1037"/>
                    <a:pt x="1169" y="1090"/>
                  </a:cubicBezTo>
                  <a:cubicBezTo>
                    <a:pt x="1148" y="1096"/>
                    <a:pt x="1132" y="1111"/>
                    <a:pt x="1123" y="1133"/>
                  </a:cubicBezTo>
                  <a:cubicBezTo>
                    <a:pt x="1049" y="1299"/>
                    <a:pt x="960" y="1487"/>
                    <a:pt x="901" y="1592"/>
                  </a:cubicBezTo>
                  <a:cubicBezTo>
                    <a:pt x="861" y="1478"/>
                    <a:pt x="805" y="1278"/>
                    <a:pt x="762" y="1105"/>
                  </a:cubicBezTo>
                  <a:cubicBezTo>
                    <a:pt x="753" y="1071"/>
                    <a:pt x="728" y="1049"/>
                    <a:pt x="697" y="1043"/>
                  </a:cubicBezTo>
                  <a:cubicBezTo>
                    <a:pt x="528" y="1012"/>
                    <a:pt x="333" y="969"/>
                    <a:pt x="229" y="938"/>
                  </a:cubicBezTo>
                  <a:cubicBezTo>
                    <a:pt x="395" y="849"/>
                    <a:pt x="565" y="772"/>
                    <a:pt x="741" y="704"/>
                  </a:cubicBezTo>
                  <a:cubicBezTo>
                    <a:pt x="759" y="695"/>
                    <a:pt x="778" y="676"/>
                    <a:pt x="784" y="658"/>
                  </a:cubicBezTo>
                  <a:cubicBezTo>
                    <a:pt x="839" y="513"/>
                    <a:pt x="901" y="371"/>
                    <a:pt x="969" y="232"/>
                  </a:cubicBezTo>
                  <a:close/>
                  <a:moveTo>
                    <a:pt x="990" y="1"/>
                  </a:moveTo>
                  <a:cubicBezTo>
                    <a:pt x="941" y="1"/>
                    <a:pt x="867" y="1"/>
                    <a:pt x="648" y="571"/>
                  </a:cubicBezTo>
                  <a:cubicBezTo>
                    <a:pt x="40" y="815"/>
                    <a:pt x="19" y="895"/>
                    <a:pt x="10" y="929"/>
                  </a:cubicBezTo>
                  <a:cubicBezTo>
                    <a:pt x="0" y="957"/>
                    <a:pt x="6" y="985"/>
                    <a:pt x="22" y="1009"/>
                  </a:cubicBezTo>
                  <a:cubicBezTo>
                    <a:pt x="37" y="1031"/>
                    <a:pt x="84" y="1093"/>
                    <a:pt x="617" y="1198"/>
                  </a:cubicBezTo>
                  <a:cubicBezTo>
                    <a:pt x="774" y="1824"/>
                    <a:pt x="830" y="1824"/>
                    <a:pt x="892" y="1824"/>
                  </a:cubicBezTo>
                  <a:lnTo>
                    <a:pt x="898" y="1824"/>
                  </a:lnTo>
                  <a:cubicBezTo>
                    <a:pt x="944" y="1821"/>
                    <a:pt x="1000" y="1817"/>
                    <a:pt x="1259" y="1231"/>
                  </a:cubicBezTo>
                  <a:cubicBezTo>
                    <a:pt x="1416" y="1176"/>
                    <a:pt x="1718" y="1065"/>
                    <a:pt x="1783" y="1006"/>
                  </a:cubicBezTo>
                  <a:cubicBezTo>
                    <a:pt x="1805" y="985"/>
                    <a:pt x="1814" y="951"/>
                    <a:pt x="1811" y="920"/>
                  </a:cubicBezTo>
                  <a:cubicBezTo>
                    <a:pt x="1795" y="846"/>
                    <a:pt x="1715" y="806"/>
                    <a:pt x="1404" y="695"/>
                  </a:cubicBezTo>
                  <a:cubicBezTo>
                    <a:pt x="1345" y="673"/>
                    <a:pt x="1274" y="649"/>
                    <a:pt x="1243" y="633"/>
                  </a:cubicBezTo>
                  <a:cubicBezTo>
                    <a:pt x="1234" y="599"/>
                    <a:pt x="1212" y="516"/>
                    <a:pt x="1194" y="448"/>
                  </a:cubicBezTo>
                  <a:cubicBezTo>
                    <a:pt x="1141" y="229"/>
                    <a:pt x="1104" y="93"/>
                    <a:pt x="1067" y="41"/>
                  </a:cubicBezTo>
                  <a:cubicBezTo>
                    <a:pt x="1046" y="16"/>
                    <a:pt x="1018" y="4"/>
                    <a:pt x="9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2420;p23"/>
            <p:cNvSpPr/>
            <p:nvPr/>
          </p:nvSpPr>
          <p:spPr>
            <a:xfrm>
              <a:off x="96750" y="4008152"/>
              <a:ext cx="367883" cy="242857"/>
            </a:xfrm>
            <a:custGeom>
              <a:avLst/>
              <a:gdLst/>
              <a:ahLst/>
              <a:cxnLst/>
              <a:rect l="l" t="t" r="r" b="b"/>
              <a:pathLst>
                <a:path w="5491" h="3625" extrusionOk="0">
                  <a:moveTo>
                    <a:pt x="2733" y="558"/>
                  </a:moveTo>
                  <a:cubicBezTo>
                    <a:pt x="2952" y="768"/>
                    <a:pt x="2995" y="1015"/>
                    <a:pt x="2936" y="1178"/>
                  </a:cubicBezTo>
                  <a:cubicBezTo>
                    <a:pt x="2906" y="1264"/>
                    <a:pt x="2852" y="1311"/>
                    <a:pt x="2788" y="1311"/>
                  </a:cubicBezTo>
                  <a:cubicBezTo>
                    <a:pt x="2749" y="1311"/>
                    <a:pt x="2705" y="1293"/>
                    <a:pt x="2662" y="1255"/>
                  </a:cubicBezTo>
                  <a:cubicBezTo>
                    <a:pt x="2508" y="1129"/>
                    <a:pt x="2542" y="827"/>
                    <a:pt x="2733" y="558"/>
                  </a:cubicBezTo>
                  <a:close/>
                  <a:moveTo>
                    <a:pt x="4404" y="1354"/>
                  </a:moveTo>
                  <a:lnTo>
                    <a:pt x="4404" y="1354"/>
                  </a:lnTo>
                  <a:cubicBezTo>
                    <a:pt x="4367" y="1650"/>
                    <a:pt x="4185" y="1872"/>
                    <a:pt x="3945" y="1906"/>
                  </a:cubicBezTo>
                  <a:cubicBezTo>
                    <a:pt x="3929" y="1906"/>
                    <a:pt x="3917" y="1909"/>
                    <a:pt x="3902" y="1909"/>
                  </a:cubicBezTo>
                  <a:cubicBezTo>
                    <a:pt x="3837" y="1909"/>
                    <a:pt x="3837" y="1888"/>
                    <a:pt x="3837" y="1869"/>
                  </a:cubicBezTo>
                  <a:cubicBezTo>
                    <a:pt x="3831" y="1746"/>
                    <a:pt x="4068" y="1431"/>
                    <a:pt x="4404" y="1354"/>
                  </a:cubicBezTo>
                  <a:close/>
                  <a:moveTo>
                    <a:pt x="1527" y="2125"/>
                  </a:moveTo>
                  <a:cubicBezTo>
                    <a:pt x="1570" y="2125"/>
                    <a:pt x="1610" y="2162"/>
                    <a:pt x="1635" y="2196"/>
                  </a:cubicBezTo>
                  <a:cubicBezTo>
                    <a:pt x="1755" y="2347"/>
                    <a:pt x="1783" y="2511"/>
                    <a:pt x="1718" y="2646"/>
                  </a:cubicBezTo>
                  <a:cubicBezTo>
                    <a:pt x="1647" y="2795"/>
                    <a:pt x="1477" y="2884"/>
                    <a:pt x="1274" y="2890"/>
                  </a:cubicBezTo>
                  <a:cubicBezTo>
                    <a:pt x="1231" y="2619"/>
                    <a:pt x="1308" y="2332"/>
                    <a:pt x="1416" y="2199"/>
                  </a:cubicBezTo>
                  <a:cubicBezTo>
                    <a:pt x="1440" y="2159"/>
                    <a:pt x="1481" y="2131"/>
                    <a:pt x="1527" y="2125"/>
                  </a:cubicBezTo>
                  <a:close/>
                  <a:moveTo>
                    <a:pt x="3350" y="2350"/>
                  </a:moveTo>
                  <a:cubicBezTo>
                    <a:pt x="3362" y="2350"/>
                    <a:pt x="3396" y="2384"/>
                    <a:pt x="3424" y="2468"/>
                  </a:cubicBezTo>
                  <a:cubicBezTo>
                    <a:pt x="3491" y="2668"/>
                    <a:pt x="3448" y="2890"/>
                    <a:pt x="3313" y="3051"/>
                  </a:cubicBezTo>
                  <a:cubicBezTo>
                    <a:pt x="3183" y="2825"/>
                    <a:pt x="3195" y="2582"/>
                    <a:pt x="3266" y="2440"/>
                  </a:cubicBezTo>
                  <a:cubicBezTo>
                    <a:pt x="3297" y="2375"/>
                    <a:pt x="3334" y="2350"/>
                    <a:pt x="3350" y="2350"/>
                  </a:cubicBezTo>
                  <a:close/>
                  <a:moveTo>
                    <a:pt x="3426" y="160"/>
                  </a:moveTo>
                  <a:cubicBezTo>
                    <a:pt x="3566" y="160"/>
                    <a:pt x="3707" y="201"/>
                    <a:pt x="3840" y="287"/>
                  </a:cubicBezTo>
                  <a:cubicBezTo>
                    <a:pt x="4185" y="503"/>
                    <a:pt x="4395" y="836"/>
                    <a:pt x="4411" y="1191"/>
                  </a:cubicBezTo>
                  <a:cubicBezTo>
                    <a:pt x="3994" y="1265"/>
                    <a:pt x="3667" y="1650"/>
                    <a:pt x="3677" y="1878"/>
                  </a:cubicBezTo>
                  <a:cubicBezTo>
                    <a:pt x="3679" y="1969"/>
                    <a:pt x="3738" y="2069"/>
                    <a:pt x="3899" y="2069"/>
                  </a:cubicBezTo>
                  <a:cubicBezTo>
                    <a:pt x="3920" y="2069"/>
                    <a:pt x="3942" y="2067"/>
                    <a:pt x="3966" y="2064"/>
                  </a:cubicBezTo>
                  <a:cubicBezTo>
                    <a:pt x="4293" y="2020"/>
                    <a:pt x="4534" y="1727"/>
                    <a:pt x="4571" y="1339"/>
                  </a:cubicBezTo>
                  <a:cubicBezTo>
                    <a:pt x="4753" y="1342"/>
                    <a:pt x="4920" y="1428"/>
                    <a:pt x="5074" y="1589"/>
                  </a:cubicBezTo>
                  <a:cubicBezTo>
                    <a:pt x="5336" y="1863"/>
                    <a:pt x="5274" y="2190"/>
                    <a:pt x="5176" y="2418"/>
                  </a:cubicBezTo>
                  <a:cubicBezTo>
                    <a:pt x="4953" y="2939"/>
                    <a:pt x="4327" y="3414"/>
                    <a:pt x="3862" y="3414"/>
                  </a:cubicBezTo>
                  <a:cubicBezTo>
                    <a:pt x="3857" y="3415"/>
                    <a:pt x="3853" y="3415"/>
                    <a:pt x="3848" y="3415"/>
                  </a:cubicBezTo>
                  <a:cubicBezTo>
                    <a:pt x="3736" y="3415"/>
                    <a:pt x="3627" y="3378"/>
                    <a:pt x="3541" y="3310"/>
                  </a:cubicBezTo>
                  <a:cubicBezTo>
                    <a:pt x="3491" y="3273"/>
                    <a:pt x="3448" y="3232"/>
                    <a:pt x="3408" y="3186"/>
                  </a:cubicBezTo>
                  <a:cubicBezTo>
                    <a:pt x="3603" y="2983"/>
                    <a:pt x="3667" y="2687"/>
                    <a:pt x="3578" y="2421"/>
                  </a:cubicBezTo>
                  <a:cubicBezTo>
                    <a:pt x="3513" y="2218"/>
                    <a:pt x="3408" y="2190"/>
                    <a:pt x="3350" y="2190"/>
                  </a:cubicBezTo>
                  <a:cubicBezTo>
                    <a:pt x="3260" y="2190"/>
                    <a:pt x="3177" y="2255"/>
                    <a:pt x="3121" y="2366"/>
                  </a:cubicBezTo>
                  <a:cubicBezTo>
                    <a:pt x="3023" y="2563"/>
                    <a:pt x="3010" y="2878"/>
                    <a:pt x="3192" y="3165"/>
                  </a:cubicBezTo>
                  <a:cubicBezTo>
                    <a:pt x="3001" y="3306"/>
                    <a:pt x="2649" y="3461"/>
                    <a:pt x="1999" y="3461"/>
                  </a:cubicBezTo>
                  <a:lnTo>
                    <a:pt x="1956" y="3461"/>
                  </a:lnTo>
                  <a:cubicBezTo>
                    <a:pt x="1558" y="3458"/>
                    <a:pt x="1385" y="3254"/>
                    <a:pt x="1314" y="3051"/>
                  </a:cubicBezTo>
                  <a:cubicBezTo>
                    <a:pt x="1564" y="3035"/>
                    <a:pt x="1767" y="2915"/>
                    <a:pt x="1863" y="2720"/>
                  </a:cubicBezTo>
                  <a:cubicBezTo>
                    <a:pt x="1959" y="2523"/>
                    <a:pt x="1922" y="2298"/>
                    <a:pt x="1761" y="2097"/>
                  </a:cubicBezTo>
                  <a:cubicBezTo>
                    <a:pt x="1675" y="1986"/>
                    <a:pt x="1585" y="1965"/>
                    <a:pt x="1527" y="1965"/>
                  </a:cubicBezTo>
                  <a:cubicBezTo>
                    <a:pt x="1444" y="1965"/>
                    <a:pt x="1360" y="2011"/>
                    <a:pt x="1289" y="2097"/>
                  </a:cubicBezTo>
                  <a:cubicBezTo>
                    <a:pt x="1147" y="2276"/>
                    <a:pt x="1076" y="2594"/>
                    <a:pt x="1107" y="2878"/>
                  </a:cubicBezTo>
                  <a:cubicBezTo>
                    <a:pt x="913" y="2835"/>
                    <a:pt x="728" y="2751"/>
                    <a:pt x="568" y="2628"/>
                  </a:cubicBezTo>
                  <a:cubicBezTo>
                    <a:pt x="154" y="2320"/>
                    <a:pt x="241" y="1891"/>
                    <a:pt x="296" y="1718"/>
                  </a:cubicBezTo>
                  <a:cubicBezTo>
                    <a:pt x="420" y="1345"/>
                    <a:pt x="746" y="1043"/>
                    <a:pt x="1027" y="1043"/>
                  </a:cubicBezTo>
                  <a:cubicBezTo>
                    <a:pt x="1095" y="1043"/>
                    <a:pt x="1163" y="1061"/>
                    <a:pt x="1218" y="1095"/>
                  </a:cubicBezTo>
                  <a:cubicBezTo>
                    <a:pt x="1232" y="1103"/>
                    <a:pt x="1246" y="1106"/>
                    <a:pt x="1260" y="1106"/>
                  </a:cubicBezTo>
                  <a:cubicBezTo>
                    <a:pt x="1307" y="1106"/>
                    <a:pt x="1349" y="1067"/>
                    <a:pt x="1342" y="1015"/>
                  </a:cubicBezTo>
                  <a:cubicBezTo>
                    <a:pt x="1342" y="1012"/>
                    <a:pt x="1283" y="586"/>
                    <a:pt x="1487" y="355"/>
                  </a:cubicBezTo>
                  <a:cubicBezTo>
                    <a:pt x="1572" y="255"/>
                    <a:pt x="1695" y="205"/>
                    <a:pt x="1853" y="205"/>
                  </a:cubicBezTo>
                  <a:cubicBezTo>
                    <a:pt x="1964" y="205"/>
                    <a:pt x="2092" y="230"/>
                    <a:pt x="2236" y="278"/>
                  </a:cubicBezTo>
                  <a:cubicBezTo>
                    <a:pt x="2369" y="318"/>
                    <a:pt x="2495" y="380"/>
                    <a:pt x="2609" y="457"/>
                  </a:cubicBezTo>
                  <a:cubicBezTo>
                    <a:pt x="2387" y="765"/>
                    <a:pt x="2313" y="1172"/>
                    <a:pt x="2560" y="1382"/>
                  </a:cubicBezTo>
                  <a:cubicBezTo>
                    <a:pt x="2622" y="1437"/>
                    <a:pt x="2705" y="1474"/>
                    <a:pt x="2791" y="1478"/>
                  </a:cubicBezTo>
                  <a:cubicBezTo>
                    <a:pt x="2921" y="1478"/>
                    <a:pt x="3038" y="1382"/>
                    <a:pt x="3091" y="1234"/>
                  </a:cubicBezTo>
                  <a:cubicBezTo>
                    <a:pt x="3168" y="1018"/>
                    <a:pt x="3112" y="694"/>
                    <a:pt x="2835" y="432"/>
                  </a:cubicBezTo>
                  <a:cubicBezTo>
                    <a:pt x="3006" y="255"/>
                    <a:pt x="3214" y="160"/>
                    <a:pt x="3426" y="160"/>
                  </a:cubicBezTo>
                  <a:close/>
                  <a:moveTo>
                    <a:pt x="3431" y="0"/>
                  </a:moveTo>
                  <a:cubicBezTo>
                    <a:pt x="3171" y="0"/>
                    <a:pt x="2915" y="116"/>
                    <a:pt x="2711" y="333"/>
                  </a:cubicBezTo>
                  <a:cubicBezTo>
                    <a:pt x="2582" y="241"/>
                    <a:pt x="2440" y="173"/>
                    <a:pt x="2289" y="124"/>
                  </a:cubicBezTo>
                  <a:cubicBezTo>
                    <a:pt x="2129" y="71"/>
                    <a:pt x="1984" y="45"/>
                    <a:pt x="1856" y="45"/>
                  </a:cubicBezTo>
                  <a:cubicBezTo>
                    <a:pt x="1647" y="45"/>
                    <a:pt x="1482" y="113"/>
                    <a:pt x="1363" y="247"/>
                  </a:cubicBezTo>
                  <a:cubicBezTo>
                    <a:pt x="1194" y="444"/>
                    <a:pt x="1169" y="731"/>
                    <a:pt x="1172" y="901"/>
                  </a:cubicBezTo>
                  <a:cubicBezTo>
                    <a:pt x="1126" y="888"/>
                    <a:pt x="1076" y="882"/>
                    <a:pt x="1027" y="882"/>
                  </a:cubicBezTo>
                  <a:cubicBezTo>
                    <a:pt x="676" y="882"/>
                    <a:pt x="287" y="1228"/>
                    <a:pt x="142" y="1669"/>
                  </a:cubicBezTo>
                  <a:cubicBezTo>
                    <a:pt x="0" y="2104"/>
                    <a:pt x="120" y="2498"/>
                    <a:pt x="472" y="2757"/>
                  </a:cubicBezTo>
                  <a:cubicBezTo>
                    <a:pt x="694" y="2921"/>
                    <a:pt x="922" y="3020"/>
                    <a:pt x="1141" y="3047"/>
                  </a:cubicBezTo>
                  <a:cubicBezTo>
                    <a:pt x="1246" y="3408"/>
                    <a:pt x="1539" y="3621"/>
                    <a:pt x="1952" y="3624"/>
                  </a:cubicBezTo>
                  <a:lnTo>
                    <a:pt x="1999" y="3624"/>
                  </a:lnTo>
                  <a:cubicBezTo>
                    <a:pt x="2563" y="3624"/>
                    <a:pt x="3007" y="3513"/>
                    <a:pt x="3288" y="3297"/>
                  </a:cubicBezTo>
                  <a:cubicBezTo>
                    <a:pt x="3334" y="3347"/>
                    <a:pt x="3384" y="3396"/>
                    <a:pt x="3439" y="3439"/>
                  </a:cubicBezTo>
                  <a:cubicBezTo>
                    <a:pt x="3556" y="3529"/>
                    <a:pt x="3699" y="3578"/>
                    <a:pt x="3848" y="3578"/>
                  </a:cubicBezTo>
                  <a:cubicBezTo>
                    <a:pt x="3853" y="3578"/>
                    <a:pt x="3857" y="3578"/>
                    <a:pt x="3862" y="3578"/>
                  </a:cubicBezTo>
                  <a:cubicBezTo>
                    <a:pt x="4392" y="3578"/>
                    <a:pt x="5077" y="3066"/>
                    <a:pt x="5327" y="2483"/>
                  </a:cubicBezTo>
                  <a:cubicBezTo>
                    <a:pt x="5490" y="2097"/>
                    <a:pt x="5444" y="1743"/>
                    <a:pt x="5191" y="1478"/>
                  </a:cubicBezTo>
                  <a:cubicBezTo>
                    <a:pt x="5009" y="1283"/>
                    <a:pt x="4802" y="1185"/>
                    <a:pt x="4574" y="1178"/>
                  </a:cubicBezTo>
                  <a:cubicBezTo>
                    <a:pt x="4552" y="774"/>
                    <a:pt x="4315" y="395"/>
                    <a:pt x="3929" y="151"/>
                  </a:cubicBezTo>
                  <a:cubicBezTo>
                    <a:pt x="3770" y="49"/>
                    <a:pt x="3600" y="0"/>
                    <a:pt x="34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noFill/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Char char="●"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Char char="○"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Char char="■"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Char char="●"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Char char="○"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Char char="■"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Char char="●"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Char char="○"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Inter"/>
              <a:buChar char="■"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5" r:id="rId3"/>
    <p:sldLayoutId id="2147483658" r:id="rId4"/>
    <p:sldLayoutId id="2147483668" r:id="rId5"/>
    <p:sldLayoutId id="2147483669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1" name="Google Shape;2431;p27"/>
          <p:cNvSpPr txBox="1">
            <a:spLocks noGrp="1"/>
          </p:cNvSpPr>
          <p:nvPr>
            <p:ph type="ctrTitle"/>
          </p:nvPr>
        </p:nvSpPr>
        <p:spPr>
          <a:xfrm>
            <a:off x="3330300" y="1135375"/>
            <a:ext cx="5940080" cy="240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800" dirty="0"/>
              <a:t>Use of AI </a:t>
            </a:r>
            <a:br>
              <a:rPr lang="en" sz="8800" dirty="0"/>
            </a:br>
            <a:r>
              <a:rPr lang="en" sz="5400" dirty="0">
                <a:solidFill>
                  <a:schemeClr val="lt1"/>
                </a:solidFill>
              </a:rPr>
              <a:t>In Purrsonality</a:t>
            </a:r>
            <a:endParaRPr sz="6000" dirty="0">
              <a:solidFill>
                <a:schemeClr val="lt1"/>
              </a:solidFill>
            </a:endParaRPr>
          </a:p>
        </p:txBody>
      </p:sp>
      <p:grpSp>
        <p:nvGrpSpPr>
          <p:cNvPr id="2433" name="Google Shape;2433;p27"/>
          <p:cNvGrpSpPr/>
          <p:nvPr/>
        </p:nvGrpSpPr>
        <p:grpSpPr>
          <a:xfrm>
            <a:off x="618234" y="2296066"/>
            <a:ext cx="2372938" cy="2140298"/>
            <a:chOff x="618234" y="2296066"/>
            <a:chExt cx="2372938" cy="2140298"/>
          </a:xfrm>
        </p:grpSpPr>
        <p:sp>
          <p:nvSpPr>
            <p:cNvPr id="2434" name="Google Shape;2434;p27"/>
            <p:cNvSpPr/>
            <p:nvPr/>
          </p:nvSpPr>
          <p:spPr>
            <a:xfrm>
              <a:off x="1940059" y="4069881"/>
              <a:ext cx="366484" cy="366484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27"/>
            <p:cNvSpPr/>
            <p:nvPr/>
          </p:nvSpPr>
          <p:spPr>
            <a:xfrm>
              <a:off x="2255851" y="4231937"/>
              <a:ext cx="0" cy="24"/>
            </a:xfrm>
            <a:custGeom>
              <a:avLst/>
              <a:gdLst/>
              <a:ahLst/>
              <a:cxnLst/>
              <a:rect l="l" t="t" r="r" b="b"/>
              <a:pathLst>
                <a:path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6D8C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27"/>
            <p:cNvSpPr/>
            <p:nvPr/>
          </p:nvSpPr>
          <p:spPr>
            <a:xfrm>
              <a:off x="618234" y="2296066"/>
              <a:ext cx="2351364" cy="2079462"/>
            </a:xfrm>
            <a:custGeom>
              <a:avLst/>
              <a:gdLst/>
              <a:ahLst/>
              <a:cxnLst/>
              <a:rect l="l" t="t" r="r" b="b"/>
              <a:pathLst>
                <a:path w="38431" h="33987" extrusionOk="0">
                  <a:moveTo>
                    <a:pt x="8001" y="0"/>
                  </a:moveTo>
                  <a:cubicBezTo>
                    <a:pt x="5965" y="0"/>
                    <a:pt x="4112" y="1694"/>
                    <a:pt x="4223" y="2326"/>
                  </a:cubicBezTo>
                  <a:cubicBezTo>
                    <a:pt x="4295" y="2744"/>
                    <a:pt x="5078" y="2811"/>
                    <a:pt x="5969" y="2811"/>
                  </a:cubicBezTo>
                  <a:cubicBezTo>
                    <a:pt x="6390" y="2811"/>
                    <a:pt x="6835" y="2796"/>
                    <a:pt x="7241" y="2796"/>
                  </a:cubicBezTo>
                  <a:cubicBezTo>
                    <a:pt x="8074" y="2796"/>
                    <a:pt x="8740" y="2860"/>
                    <a:pt x="8686" y="3246"/>
                  </a:cubicBezTo>
                  <a:cubicBezTo>
                    <a:pt x="8365" y="5534"/>
                    <a:pt x="0" y="10571"/>
                    <a:pt x="1246" y="15284"/>
                  </a:cubicBezTo>
                  <a:cubicBezTo>
                    <a:pt x="1345" y="15666"/>
                    <a:pt x="1490" y="16039"/>
                    <a:pt x="1675" y="16391"/>
                  </a:cubicBezTo>
                  <a:cubicBezTo>
                    <a:pt x="1792" y="16687"/>
                    <a:pt x="1962" y="17057"/>
                    <a:pt x="2175" y="17190"/>
                  </a:cubicBezTo>
                  <a:lnTo>
                    <a:pt x="2193" y="17177"/>
                  </a:lnTo>
                  <a:cubicBezTo>
                    <a:pt x="2366" y="17390"/>
                    <a:pt x="2554" y="17587"/>
                    <a:pt x="2758" y="17773"/>
                  </a:cubicBezTo>
                  <a:cubicBezTo>
                    <a:pt x="2761" y="17779"/>
                    <a:pt x="2767" y="17788"/>
                    <a:pt x="2770" y="17794"/>
                  </a:cubicBezTo>
                  <a:cubicBezTo>
                    <a:pt x="2924" y="18013"/>
                    <a:pt x="3319" y="18251"/>
                    <a:pt x="3609" y="18405"/>
                  </a:cubicBezTo>
                  <a:cubicBezTo>
                    <a:pt x="3902" y="18587"/>
                    <a:pt x="4210" y="18747"/>
                    <a:pt x="4525" y="18883"/>
                  </a:cubicBezTo>
                  <a:cubicBezTo>
                    <a:pt x="4528" y="18892"/>
                    <a:pt x="4534" y="18901"/>
                    <a:pt x="4540" y="18911"/>
                  </a:cubicBezTo>
                  <a:cubicBezTo>
                    <a:pt x="4821" y="19256"/>
                    <a:pt x="6129" y="19410"/>
                    <a:pt x="6129" y="19410"/>
                  </a:cubicBezTo>
                  <a:lnTo>
                    <a:pt x="6129" y="19407"/>
                  </a:lnTo>
                  <a:cubicBezTo>
                    <a:pt x="6780" y="19555"/>
                    <a:pt x="7443" y="19651"/>
                    <a:pt x="8109" y="19691"/>
                  </a:cubicBezTo>
                  <a:cubicBezTo>
                    <a:pt x="8026" y="22778"/>
                    <a:pt x="8242" y="25055"/>
                    <a:pt x="8242" y="25055"/>
                  </a:cubicBezTo>
                  <a:cubicBezTo>
                    <a:pt x="8242" y="25055"/>
                    <a:pt x="4824" y="27994"/>
                    <a:pt x="3914" y="28931"/>
                  </a:cubicBezTo>
                  <a:cubicBezTo>
                    <a:pt x="3721" y="29134"/>
                    <a:pt x="3889" y="29215"/>
                    <a:pt x="4287" y="29215"/>
                  </a:cubicBezTo>
                  <a:cubicBezTo>
                    <a:pt x="4294" y="29215"/>
                    <a:pt x="4302" y="29215"/>
                    <a:pt x="4309" y="29215"/>
                  </a:cubicBezTo>
                  <a:cubicBezTo>
                    <a:pt x="4312" y="29252"/>
                    <a:pt x="4337" y="29283"/>
                    <a:pt x="4374" y="29295"/>
                  </a:cubicBezTo>
                  <a:lnTo>
                    <a:pt x="4396" y="29295"/>
                  </a:lnTo>
                  <a:cubicBezTo>
                    <a:pt x="4436" y="29295"/>
                    <a:pt x="4470" y="29268"/>
                    <a:pt x="4479" y="29231"/>
                  </a:cubicBezTo>
                  <a:cubicBezTo>
                    <a:pt x="4479" y="29221"/>
                    <a:pt x="4482" y="29215"/>
                    <a:pt x="4488" y="29209"/>
                  </a:cubicBezTo>
                  <a:cubicBezTo>
                    <a:pt x="6113" y="29123"/>
                    <a:pt x="10274" y="28105"/>
                    <a:pt x="11058" y="27781"/>
                  </a:cubicBezTo>
                  <a:cubicBezTo>
                    <a:pt x="11326" y="27670"/>
                    <a:pt x="12819" y="27596"/>
                    <a:pt x="14876" y="27544"/>
                  </a:cubicBezTo>
                  <a:cubicBezTo>
                    <a:pt x="14888" y="28083"/>
                    <a:pt x="14944" y="28651"/>
                    <a:pt x="15076" y="29147"/>
                  </a:cubicBezTo>
                  <a:cubicBezTo>
                    <a:pt x="15086" y="29184"/>
                    <a:pt x="15120" y="29212"/>
                    <a:pt x="15160" y="29212"/>
                  </a:cubicBezTo>
                  <a:lnTo>
                    <a:pt x="15172" y="29212"/>
                  </a:lnTo>
                  <a:cubicBezTo>
                    <a:pt x="15610" y="30831"/>
                    <a:pt x="16776" y="32525"/>
                    <a:pt x="19539" y="33456"/>
                  </a:cubicBezTo>
                  <a:cubicBezTo>
                    <a:pt x="20039" y="33623"/>
                    <a:pt x="20443" y="33749"/>
                    <a:pt x="20767" y="33839"/>
                  </a:cubicBezTo>
                  <a:cubicBezTo>
                    <a:pt x="20773" y="33845"/>
                    <a:pt x="20776" y="33851"/>
                    <a:pt x="20779" y="33857"/>
                  </a:cubicBezTo>
                  <a:cubicBezTo>
                    <a:pt x="20795" y="33885"/>
                    <a:pt x="20822" y="33903"/>
                    <a:pt x="20856" y="33903"/>
                  </a:cubicBezTo>
                  <a:cubicBezTo>
                    <a:pt x="20869" y="33903"/>
                    <a:pt x="20884" y="33903"/>
                    <a:pt x="20896" y="33897"/>
                  </a:cubicBezTo>
                  <a:cubicBezTo>
                    <a:pt x="20906" y="33891"/>
                    <a:pt x="20915" y="33885"/>
                    <a:pt x="20921" y="33876"/>
                  </a:cubicBezTo>
                  <a:cubicBezTo>
                    <a:pt x="21219" y="33950"/>
                    <a:pt x="21439" y="33986"/>
                    <a:pt x="21593" y="33986"/>
                  </a:cubicBezTo>
                  <a:cubicBezTo>
                    <a:pt x="22929" y="33986"/>
                    <a:pt x="19302" y="31273"/>
                    <a:pt x="18688" y="27476"/>
                  </a:cubicBezTo>
                  <a:cubicBezTo>
                    <a:pt x="18929" y="27473"/>
                    <a:pt x="19169" y="27470"/>
                    <a:pt x="19413" y="27470"/>
                  </a:cubicBezTo>
                  <a:cubicBezTo>
                    <a:pt x="21063" y="28160"/>
                    <a:pt x="22855" y="28657"/>
                    <a:pt x="24554" y="28669"/>
                  </a:cubicBezTo>
                  <a:cubicBezTo>
                    <a:pt x="24594" y="28670"/>
                    <a:pt x="24633" y="28670"/>
                    <a:pt x="24672" y="28670"/>
                  </a:cubicBezTo>
                  <a:cubicBezTo>
                    <a:pt x="25891" y="28670"/>
                    <a:pt x="26969" y="28484"/>
                    <a:pt x="27922" y="28176"/>
                  </a:cubicBezTo>
                  <a:lnTo>
                    <a:pt x="27922" y="28176"/>
                  </a:lnTo>
                  <a:cubicBezTo>
                    <a:pt x="27907" y="30301"/>
                    <a:pt x="27839" y="32762"/>
                    <a:pt x="27611" y="33385"/>
                  </a:cubicBezTo>
                  <a:cubicBezTo>
                    <a:pt x="27549" y="33552"/>
                    <a:pt x="27580" y="33657"/>
                    <a:pt x="27682" y="33700"/>
                  </a:cubicBezTo>
                  <a:cubicBezTo>
                    <a:pt x="27685" y="33752"/>
                    <a:pt x="27726" y="33780"/>
                    <a:pt x="27767" y="33780"/>
                  </a:cubicBezTo>
                  <a:cubicBezTo>
                    <a:pt x="27801" y="33780"/>
                    <a:pt x="27836" y="33760"/>
                    <a:pt x="27848" y="33718"/>
                  </a:cubicBezTo>
                  <a:cubicBezTo>
                    <a:pt x="28570" y="33660"/>
                    <a:pt x="30541" y="32185"/>
                    <a:pt x="31099" y="29046"/>
                  </a:cubicBezTo>
                  <a:lnTo>
                    <a:pt x="31118" y="29046"/>
                  </a:lnTo>
                  <a:cubicBezTo>
                    <a:pt x="31158" y="29046"/>
                    <a:pt x="31195" y="29018"/>
                    <a:pt x="31204" y="28978"/>
                  </a:cubicBezTo>
                  <a:cubicBezTo>
                    <a:pt x="31300" y="28478"/>
                    <a:pt x="31328" y="27935"/>
                    <a:pt x="31328" y="27454"/>
                  </a:cubicBezTo>
                  <a:cubicBezTo>
                    <a:pt x="31887" y="27560"/>
                    <a:pt x="35152" y="28171"/>
                    <a:pt x="36953" y="28171"/>
                  </a:cubicBezTo>
                  <a:cubicBezTo>
                    <a:pt x="37457" y="28171"/>
                    <a:pt x="37846" y="28123"/>
                    <a:pt x="38030" y="28003"/>
                  </a:cubicBezTo>
                  <a:cubicBezTo>
                    <a:pt x="38045" y="28022"/>
                    <a:pt x="38070" y="28031"/>
                    <a:pt x="38094" y="28031"/>
                  </a:cubicBezTo>
                  <a:cubicBezTo>
                    <a:pt x="38098" y="28032"/>
                    <a:pt x="38100" y="28033"/>
                    <a:pt x="38102" y="28033"/>
                  </a:cubicBezTo>
                  <a:cubicBezTo>
                    <a:pt x="38104" y="28033"/>
                    <a:pt x="38107" y="28032"/>
                    <a:pt x="38110" y="28031"/>
                  </a:cubicBezTo>
                  <a:cubicBezTo>
                    <a:pt x="38156" y="28025"/>
                    <a:pt x="38187" y="27982"/>
                    <a:pt x="38178" y="27932"/>
                  </a:cubicBezTo>
                  <a:cubicBezTo>
                    <a:pt x="38175" y="27904"/>
                    <a:pt x="38165" y="27874"/>
                    <a:pt x="38153" y="27846"/>
                  </a:cubicBezTo>
                  <a:cubicBezTo>
                    <a:pt x="38431" y="27032"/>
                    <a:pt x="34387" y="25554"/>
                    <a:pt x="33002" y="24647"/>
                  </a:cubicBezTo>
                  <a:cubicBezTo>
                    <a:pt x="32956" y="24610"/>
                    <a:pt x="32913" y="24567"/>
                    <a:pt x="32882" y="24515"/>
                  </a:cubicBezTo>
                  <a:lnTo>
                    <a:pt x="32894" y="24496"/>
                  </a:lnTo>
                  <a:lnTo>
                    <a:pt x="35596" y="24012"/>
                  </a:lnTo>
                  <a:cubicBezTo>
                    <a:pt x="35704" y="23994"/>
                    <a:pt x="35682" y="23841"/>
                    <a:pt x="35585" y="23841"/>
                  </a:cubicBezTo>
                  <a:cubicBezTo>
                    <a:pt x="35580" y="23841"/>
                    <a:pt x="35574" y="23841"/>
                    <a:pt x="35568" y="23842"/>
                  </a:cubicBezTo>
                  <a:lnTo>
                    <a:pt x="33033" y="24299"/>
                  </a:lnTo>
                  <a:cubicBezTo>
                    <a:pt x="33277" y="23938"/>
                    <a:pt x="33496" y="23562"/>
                    <a:pt x="33684" y="23170"/>
                  </a:cubicBezTo>
                  <a:lnTo>
                    <a:pt x="34733" y="22778"/>
                  </a:lnTo>
                  <a:cubicBezTo>
                    <a:pt x="34827" y="22742"/>
                    <a:pt x="34789" y="22612"/>
                    <a:pt x="34705" y="22612"/>
                  </a:cubicBezTo>
                  <a:cubicBezTo>
                    <a:pt x="34695" y="22612"/>
                    <a:pt x="34685" y="22614"/>
                    <a:pt x="34674" y="22618"/>
                  </a:cubicBezTo>
                  <a:lnTo>
                    <a:pt x="33789" y="22951"/>
                  </a:lnTo>
                  <a:cubicBezTo>
                    <a:pt x="33934" y="22615"/>
                    <a:pt x="33995" y="22377"/>
                    <a:pt x="33983" y="22297"/>
                  </a:cubicBezTo>
                  <a:cubicBezTo>
                    <a:pt x="33958" y="22195"/>
                    <a:pt x="33921" y="22094"/>
                    <a:pt x="33875" y="21998"/>
                  </a:cubicBezTo>
                  <a:lnTo>
                    <a:pt x="33875" y="21998"/>
                  </a:lnTo>
                  <a:cubicBezTo>
                    <a:pt x="33943" y="22054"/>
                    <a:pt x="34005" y="22115"/>
                    <a:pt x="34060" y="22180"/>
                  </a:cubicBezTo>
                  <a:cubicBezTo>
                    <a:pt x="34060" y="22180"/>
                    <a:pt x="34036" y="19685"/>
                    <a:pt x="32459" y="16354"/>
                  </a:cubicBezTo>
                  <a:lnTo>
                    <a:pt x="32459" y="16354"/>
                  </a:lnTo>
                  <a:cubicBezTo>
                    <a:pt x="32474" y="16365"/>
                    <a:pt x="32491" y="16370"/>
                    <a:pt x="32509" y="16370"/>
                  </a:cubicBezTo>
                  <a:cubicBezTo>
                    <a:pt x="32521" y="16370"/>
                    <a:pt x="32533" y="16368"/>
                    <a:pt x="32546" y="16363"/>
                  </a:cubicBezTo>
                  <a:cubicBezTo>
                    <a:pt x="32589" y="16345"/>
                    <a:pt x="32607" y="16295"/>
                    <a:pt x="32589" y="16252"/>
                  </a:cubicBezTo>
                  <a:cubicBezTo>
                    <a:pt x="32333" y="15580"/>
                    <a:pt x="30760" y="13026"/>
                    <a:pt x="30495" y="12933"/>
                  </a:cubicBezTo>
                  <a:cubicBezTo>
                    <a:pt x="30488" y="12931"/>
                    <a:pt x="30480" y="12928"/>
                    <a:pt x="30469" y="12928"/>
                  </a:cubicBezTo>
                  <a:cubicBezTo>
                    <a:pt x="30426" y="12928"/>
                    <a:pt x="30334" y="12968"/>
                    <a:pt x="30075" y="13217"/>
                  </a:cubicBezTo>
                  <a:cubicBezTo>
                    <a:pt x="28289" y="8538"/>
                    <a:pt x="25039" y="4014"/>
                    <a:pt x="18605" y="3144"/>
                  </a:cubicBezTo>
                  <a:cubicBezTo>
                    <a:pt x="18167" y="3085"/>
                    <a:pt x="17747" y="3056"/>
                    <a:pt x="17344" y="3056"/>
                  </a:cubicBezTo>
                  <a:cubicBezTo>
                    <a:pt x="10868" y="3056"/>
                    <a:pt x="8842" y="10445"/>
                    <a:pt x="8282" y="16656"/>
                  </a:cubicBezTo>
                  <a:cubicBezTo>
                    <a:pt x="7994" y="16677"/>
                    <a:pt x="7668" y="16692"/>
                    <a:pt x="7325" y="16692"/>
                  </a:cubicBezTo>
                  <a:cubicBezTo>
                    <a:pt x="5265" y="16692"/>
                    <a:pt x="2596" y="16145"/>
                    <a:pt x="3924" y="13057"/>
                  </a:cubicBezTo>
                  <a:cubicBezTo>
                    <a:pt x="4306" y="12168"/>
                    <a:pt x="5361" y="11064"/>
                    <a:pt x="6573" y="9880"/>
                  </a:cubicBezTo>
                  <a:cubicBezTo>
                    <a:pt x="6712" y="9846"/>
                    <a:pt x="7144" y="9393"/>
                    <a:pt x="7434" y="9050"/>
                  </a:cubicBezTo>
                  <a:lnTo>
                    <a:pt x="7813" y="8683"/>
                  </a:lnTo>
                  <a:cubicBezTo>
                    <a:pt x="7813" y="8689"/>
                    <a:pt x="7816" y="8699"/>
                    <a:pt x="7819" y="8705"/>
                  </a:cubicBezTo>
                  <a:cubicBezTo>
                    <a:pt x="7819" y="8705"/>
                    <a:pt x="8858" y="7891"/>
                    <a:pt x="8883" y="7631"/>
                  </a:cubicBezTo>
                  <a:cubicBezTo>
                    <a:pt x="8979" y="7536"/>
                    <a:pt x="9074" y="7437"/>
                    <a:pt x="9170" y="7342"/>
                  </a:cubicBezTo>
                  <a:lnTo>
                    <a:pt x="9173" y="7348"/>
                  </a:lnTo>
                  <a:cubicBezTo>
                    <a:pt x="9466" y="7348"/>
                    <a:pt x="10135" y="6425"/>
                    <a:pt x="10135" y="6425"/>
                  </a:cubicBezTo>
                  <a:cubicBezTo>
                    <a:pt x="10123" y="6395"/>
                    <a:pt x="10111" y="6367"/>
                    <a:pt x="10095" y="6336"/>
                  </a:cubicBezTo>
                  <a:cubicBezTo>
                    <a:pt x="11314" y="4927"/>
                    <a:pt x="12069" y="3594"/>
                    <a:pt x="11548" y="2564"/>
                  </a:cubicBezTo>
                  <a:cubicBezTo>
                    <a:pt x="10573" y="641"/>
                    <a:pt x="9252" y="0"/>
                    <a:pt x="8001" y="0"/>
                  </a:cubicBezTo>
                  <a:close/>
                </a:path>
              </a:pathLst>
            </a:custGeom>
            <a:solidFill>
              <a:srgbClr val="261D2A"/>
            </a:solidFill>
            <a:ln w="762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27"/>
            <p:cNvSpPr/>
            <p:nvPr/>
          </p:nvSpPr>
          <p:spPr>
            <a:xfrm>
              <a:off x="1970509" y="4098600"/>
              <a:ext cx="315220" cy="315037"/>
            </a:xfrm>
            <a:custGeom>
              <a:avLst/>
              <a:gdLst/>
              <a:ahLst/>
              <a:cxnLst/>
              <a:rect l="l" t="t" r="r" b="b"/>
              <a:pathLst>
                <a:path w="5152" h="5149" extrusionOk="0">
                  <a:moveTo>
                    <a:pt x="2576" y="1"/>
                  </a:moveTo>
                  <a:cubicBezTo>
                    <a:pt x="1154" y="1"/>
                    <a:pt x="0" y="1154"/>
                    <a:pt x="0" y="2576"/>
                  </a:cubicBezTo>
                  <a:cubicBezTo>
                    <a:pt x="0" y="3998"/>
                    <a:pt x="1154" y="5149"/>
                    <a:pt x="2576" y="5149"/>
                  </a:cubicBezTo>
                  <a:cubicBezTo>
                    <a:pt x="3998" y="5149"/>
                    <a:pt x="5151" y="3998"/>
                    <a:pt x="5151" y="2576"/>
                  </a:cubicBezTo>
                  <a:cubicBezTo>
                    <a:pt x="5151" y="1154"/>
                    <a:pt x="3998" y="1"/>
                    <a:pt x="25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27"/>
            <p:cNvSpPr/>
            <p:nvPr/>
          </p:nvSpPr>
          <p:spPr>
            <a:xfrm>
              <a:off x="2149716" y="4117261"/>
              <a:ext cx="131852" cy="171621"/>
            </a:xfrm>
            <a:custGeom>
              <a:avLst/>
              <a:gdLst/>
              <a:ahLst/>
              <a:cxnLst/>
              <a:rect l="l" t="t" r="r" b="b"/>
              <a:pathLst>
                <a:path w="2155" h="2805" extrusionOk="0">
                  <a:moveTo>
                    <a:pt x="120" y="1"/>
                  </a:moveTo>
                  <a:cubicBezTo>
                    <a:pt x="61" y="1"/>
                    <a:pt x="0" y="62"/>
                    <a:pt x="42" y="131"/>
                  </a:cubicBezTo>
                  <a:cubicBezTo>
                    <a:pt x="79" y="205"/>
                    <a:pt x="973" y="1886"/>
                    <a:pt x="2003" y="2783"/>
                  </a:cubicBezTo>
                  <a:cubicBezTo>
                    <a:pt x="2019" y="2796"/>
                    <a:pt x="2037" y="2805"/>
                    <a:pt x="2059" y="2805"/>
                  </a:cubicBezTo>
                  <a:cubicBezTo>
                    <a:pt x="2083" y="2805"/>
                    <a:pt x="2108" y="2793"/>
                    <a:pt x="2123" y="2774"/>
                  </a:cubicBezTo>
                  <a:cubicBezTo>
                    <a:pt x="2154" y="2740"/>
                    <a:pt x="2151" y="2685"/>
                    <a:pt x="2114" y="2654"/>
                  </a:cubicBezTo>
                  <a:cubicBezTo>
                    <a:pt x="1112" y="1778"/>
                    <a:pt x="202" y="69"/>
                    <a:pt x="193" y="51"/>
                  </a:cubicBezTo>
                  <a:cubicBezTo>
                    <a:pt x="177" y="15"/>
                    <a:pt x="148" y="1"/>
                    <a:pt x="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27"/>
            <p:cNvSpPr/>
            <p:nvPr/>
          </p:nvSpPr>
          <p:spPr>
            <a:xfrm>
              <a:off x="2096792" y="4100252"/>
              <a:ext cx="176638" cy="226014"/>
            </a:xfrm>
            <a:custGeom>
              <a:avLst/>
              <a:gdLst/>
              <a:ahLst/>
              <a:cxnLst/>
              <a:rect l="l" t="t" r="r" b="b"/>
              <a:pathLst>
                <a:path w="2887" h="3694" extrusionOk="0">
                  <a:moveTo>
                    <a:pt x="112" y="0"/>
                  </a:moveTo>
                  <a:cubicBezTo>
                    <a:pt x="56" y="0"/>
                    <a:pt x="0" y="53"/>
                    <a:pt x="34" y="122"/>
                  </a:cubicBezTo>
                  <a:cubicBezTo>
                    <a:pt x="77" y="230"/>
                    <a:pt x="1172" y="2802"/>
                    <a:pt x="2726" y="3684"/>
                  </a:cubicBezTo>
                  <a:cubicBezTo>
                    <a:pt x="2742" y="3691"/>
                    <a:pt x="2754" y="3694"/>
                    <a:pt x="2769" y="3694"/>
                  </a:cubicBezTo>
                  <a:cubicBezTo>
                    <a:pt x="2856" y="3694"/>
                    <a:pt x="2887" y="3579"/>
                    <a:pt x="2813" y="3536"/>
                  </a:cubicBezTo>
                  <a:cubicBezTo>
                    <a:pt x="1308" y="2682"/>
                    <a:pt x="200" y="82"/>
                    <a:pt x="191" y="57"/>
                  </a:cubicBezTo>
                  <a:cubicBezTo>
                    <a:pt x="175" y="17"/>
                    <a:pt x="144" y="0"/>
                    <a:pt x="11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27"/>
            <p:cNvSpPr/>
            <p:nvPr/>
          </p:nvSpPr>
          <p:spPr>
            <a:xfrm>
              <a:off x="2035792" y="4136779"/>
              <a:ext cx="188936" cy="234029"/>
            </a:xfrm>
            <a:custGeom>
              <a:avLst/>
              <a:gdLst/>
              <a:ahLst/>
              <a:cxnLst/>
              <a:rect l="l" t="t" r="r" b="b"/>
              <a:pathLst>
                <a:path w="3088" h="3825" extrusionOk="0">
                  <a:moveTo>
                    <a:pt x="106" y="0"/>
                  </a:moveTo>
                  <a:cubicBezTo>
                    <a:pt x="54" y="0"/>
                    <a:pt x="0" y="44"/>
                    <a:pt x="19" y="111"/>
                  </a:cubicBezTo>
                  <a:cubicBezTo>
                    <a:pt x="53" y="225"/>
                    <a:pt x="852" y="2927"/>
                    <a:pt x="2934" y="3818"/>
                  </a:cubicBezTo>
                  <a:cubicBezTo>
                    <a:pt x="2946" y="3821"/>
                    <a:pt x="2955" y="3824"/>
                    <a:pt x="2968" y="3824"/>
                  </a:cubicBezTo>
                  <a:cubicBezTo>
                    <a:pt x="3063" y="3824"/>
                    <a:pt x="3088" y="3698"/>
                    <a:pt x="3002" y="3661"/>
                  </a:cubicBezTo>
                  <a:cubicBezTo>
                    <a:pt x="994" y="2801"/>
                    <a:pt x="195" y="89"/>
                    <a:pt x="186" y="62"/>
                  </a:cubicBezTo>
                  <a:cubicBezTo>
                    <a:pt x="173" y="19"/>
                    <a:pt x="140" y="0"/>
                    <a:pt x="1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27"/>
            <p:cNvSpPr/>
            <p:nvPr/>
          </p:nvSpPr>
          <p:spPr>
            <a:xfrm>
              <a:off x="1989170" y="4266672"/>
              <a:ext cx="118575" cy="67914"/>
            </a:xfrm>
            <a:custGeom>
              <a:avLst/>
              <a:gdLst/>
              <a:ahLst/>
              <a:cxnLst/>
              <a:rect l="l" t="t" r="r" b="b"/>
              <a:pathLst>
                <a:path w="1938" h="1110" extrusionOk="0">
                  <a:moveTo>
                    <a:pt x="1821" y="0"/>
                  </a:moveTo>
                  <a:cubicBezTo>
                    <a:pt x="1799" y="0"/>
                    <a:pt x="1777" y="9"/>
                    <a:pt x="1759" y="30"/>
                  </a:cubicBezTo>
                  <a:cubicBezTo>
                    <a:pt x="1432" y="443"/>
                    <a:pt x="106" y="937"/>
                    <a:pt x="93" y="943"/>
                  </a:cubicBezTo>
                  <a:cubicBezTo>
                    <a:pt x="1" y="974"/>
                    <a:pt x="25" y="1109"/>
                    <a:pt x="124" y="1109"/>
                  </a:cubicBezTo>
                  <a:cubicBezTo>
                    <a:pt x="133" y="1109"/>
                    <a:pt x="143" y="1106"/>
                    <a:pt x="152" y="1103"/>
                  </a:cubicBezTo>
                  <a:cubicBezTo>
                    <a:pt x="207" y="1082"/>
                    <a:pt x="1537" y="588"/>
                    <a:pt x="1895" y="135"/>
                  </a:cubicBezTo>
                  <a:cubicBezTo>
                    <a:pt x="1938" y="71"/>
                    <a:pt x="1882" y="0"/>
                    <a:pt x="18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27"/>
            <p:cNvSpPr/>
            <p:nvPr/>
          </p:nvSpPr>
          <p:spPr>
            <a:xfrm>
              <a:off x="1967756" y="4219866"/>
              <a:ext cx="117657" cy="66568"/>
            </a:xfrm>
            <a:custGeom>
              <a:avLst/>
              <a:gdLst/>
              <a:ahLst/>
              <a:cxnLst/>
              <a:rect l="l" t="t" r="r" b="b"/>
              <a:pathLst>
                <a:path w="1923" h="1088" extrusionOk="0">
                  <a:moveTo>
                    <a:pt x="1795" y="1"/>
                  </a:moveTo>
                  <a:cubicBezTo>
                    <a:pt x="1779" y="1"/>
                    <a:pt x="1762" y="6"/>
                    <a:pt x="1745" y="18"/>
                  </a:cubicBezTo>
                  <a:cubicBezTo>
                    <a:pt x="1736" y="27"/>
                    <a:pt x="650" y="804"/>
                    <a:pt x="101" y="918"/>
                  </a:cubicBezTo>
                  <a:cubicBezTo>
                    <a:pt x="0" y="940"/>
                    <a:pt x="14" y="1088"/>
                    <a:pt x="116" y="1088"/>
                  </a:cubicBezTo>
                  <a:cubicBezTo>
                    <a:pt x="117" y="1088"/>
                    <a:pt x="118" y="1088"/>
                    <a:pt x="119" y="1088"/>
                  </a:cubicBezTo>
                  <a:lnTo>
                    <a:pt x="138" y="1088"/>
                  </a:lnTo>
                  <a:cubicBezTo>
                    <a:pt x="721" y="961"/>
                    <a:pt x="1800" y="190"/>
                    <a:pt x="1847" y="159"/>
                  </a:cubicBezTo>
                  <a:cubicBezTo>
                    <a:pt x="1922" y="104"/>
                    <a:pt x="1868" y="1"/>
                    <a:pt x="17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27"/>
            <p:cNvSpPr/>
            <p:nvPr/>
          </p:nvSpPr>
          <p:spPr>
            <a:xfrm>
              <a:off x="1965431" y="4175141"/>
              <a:ext cx="98384" cy="49253"/>
            </a:xfrm>
            <a:custGeom>
              <a:avLst/>
              <a:gdLst/>
              <a:ahLst/>
              <a:cxnLst/>
              <a:rect l="l" t="t" r="r" b="b"/>
              <a:pathLst>
                <a:path w="1608" h="805" extrusionOk="0">
                  <a:moveTo>
                    <a:pt x="1483" y="1"/>
                  </a:moveTo>
                  <a:cubicBezTo>
                    <a:pt x="1470" y="1"/>
                    <a:pt x="1455" y="4"/>
                    <a:pt x="1440" y="11"/>
                  </a:cubicBezTo>
                  <a:cubicBezTo>
                    <a:pt x="1431" y="15"/>
                    <a:pt x="318" y="567"/>
                    <a:pt x="93" y="638"/>
                  </a:cubicBezTo>
                  <a:cubicBezTo>
                    <a:pt x="0" y="668"/>
                    <a:pt x="22" y="804"/>
                    <a:pt x="117" y="804"/>
                  </a:cubicBezTo>
                  <a:cubicBezTo>
                    <a:pt x="127" y="804"/>
                    <a:pt x="136" y="804"/>
                    <a:pt x="145" y="801"/>
                  </a:cubicBezTo>
                  <a:cubicBezTo>
                    <a:pt x="386" y="724"/>
                    <a:pt x="1471" y="187"/>
                    <a:pt x="1518" y="166"/>
                  </a:cubicBezTo>
                  <a:cubicBezTo>
                    <a:pt x="1608" y="121"/>
                    <a:pt x="1564" y="1"/>
                    <a:pt x="14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27"/>
            <p:cNvSpPr/>
            <p:nvPr/>
          </p:nvSpPr>
          <p:spPr>
            <a:xfrm>
              <a:off x="2045276" y="4303872"/>
              <a:ext cx="114781" cy="33712"/>
            </a:xfrm>
            <a:custGeom>
              <a:avLst/>
              <a:gdLst/>
              <a:ahLst/>
              <a:cxnLst/>
              <a:rect l="l" t="t" r="r" b="b"/>
              <a:pathLst>
                <a:path w="1876" h="551" extrusionOk="0">
                  <a:moveTo>
                    <a:pt x="123" y="1"/>
                  </a:moveTo>
                  <a:cubicBezTo>
                    <a:pt x="59" y="1"/>
                    <a:pt x="0" y="77"/>
                    <a:pt x="55" y="144"/>
                  </a:cubicBezTo>
                  <a:cubicBezTo>
                    <a:pt x="71" y="162"/>
                    <a:pt x="401" y="551"/>
                    <a:pt x="1249" y="551"/>
                  </a:cubicBezTo>
                  <a:cubicBezTo>
                    <a:pt x="1425" y="551"/>
                    <a:pt x="1597" y="535"/>
                    <a:pt x="1770" y="507"/>
                  </a:cubicBezTo>
                  <a:cubicBezTo>
                    <a:pt x="1875" y="490"/>
                    <a:pt x="1856" y="336"/>
                    <a:pt x="1759" y="336"/>
                  </a:cubicBezTo>
                  <a:cubicBezTo>
                    <a:pt x="1754" y="336"/>
                    <a:pt x="1748" y="337"/>
                    <a:pt x="1742" y="338"/>
                  </a:cubicBezTo>
                  <a:cubicBezTo>
                    <a:pt x="1563" y="367"/>
                    <a:pt x="1402" y="379"/>
                    <a:pt x="1257" y="379"/>
                  </a:cubicBezTo>
                  <a:cubicBezTo>
                    <a:pt x="490" y="379"/>
                    <a:pt x="191" y="38"/>
                    <a:pt x="188" y="33"/>
                  </a:cubicBezTo>
                  <a:cubicBezTo>
                    <a:pt x="169" y="10"/>
                    <a:pt x="146" y="1"/>
                    <a:pt x="12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p27"/>
            <p:cNvSpPr/>
            <p:nvPr/>
          </p:nvSpPr>
          <p:spPr>
            <a:xfrm>
              <a:off x="2005200" y="4327427"/>
              <a:ext cx="180126" cy="52618"/>
            </a:xfrm>
            <a:custGeom>
              <a:avLst/>
              <a:gdLst/>
              <a:ahLst/>
              <a:cxnLst/>
              <a:rect l="l" t="t" r="r" b="b"/>
              <a:pathLst>
                <a:path w="2944" h="860" extrusionOk="0">
                  <a:moveTo>
                    <a:pt x="95" y="1"/>
                  </a:moveTo>
                  <a:cubicBezTo>
                    <a:pt x="60" y="1"/>
                    <a:pt x="29" y="23"/>
                    <a:pt x="16" y="58"/>
                  </a:cubicBezTo>
                  <a:cubicBezTo>
                    <a:pt x="1" y="101"/>
                    <a:pt x="23" y="150"/>
                    <a:pt x="66" y="166"/>
                  </a:cubicBezTo>
                  <a:cubicBezTo>
                    <a:pt x="103" y="190"/>
                    <a:pt x="140" y="215"/>
                    <a:pt x="174" y="243"/>
                  </a:cubicBezTo>
                  <a:cubicBezTo>
                    <a:pt x="430" y="434"/>
                    <a:pt x="994" y="860"/>
                    <a:pt x="1842" y="860"/>
                  </a:cubicBezTo>
                  <a:cubicBezTo>
                    <a:pt x="2185" y="860"/>
                    <a:pt x="2527" y="795"/>
                    <a:pt x="2848" y="671"/>
                  </a:cubicBezTo>
                  <a:cubicBezTo>
                    <a:pt x="2943" y="636"/>
                    <a:pt x="2908" y="504"/>
                    <a:pt x="2824" y="504"/>
                  </a:cubicBezTo>
                  <a:cubicBezTo>
                    <a:pt x="2813" y="504"/>
                    <a:pt x="2802" y="506"/>
                    <a:pt x="2789" y="511"/>
                  </a:cubicBezTo>
                  <a:cubicBezTo>
                    <a:pt x="2444" y="639"/>
                    <a:pt x="2129" y="689"/>
                    <a:pt x="1848" y="689"/>
                  </a:cubicBezTo>
                  <a:cubicBezTo>
                    <a:pt x="1052" y="689"/>
                    <a:pt x="517" y="287"/>
                    <a:pt x="275" y="107"/>
                  </a:cubicBezTo>
                  <a:cubicBezTo>
                    <a:pt x="229" y="67"/>
                    <a:pt x="177" y="33"/>
                    <a:pt x="121" y="5"/>
                  </a:cubicBezTo>
                  <a:cubicBezTo>
                    <a:pt x="112" y="2"/>
                    <a:pt x="104" y="1"/>
                    <a:pt x="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27"/>
            <p:cNvSpPr/>
            <p:nvPr/>
          </p:nvSpPr>
          <p:spPr>
            <a:xfrm>
              <a:off x="2205821" y="4166575"/>
              <a:ext cx="58370" cy="41911"/>
            </a:xfrm>
            <a:custGeom>
              <a:avLst/>
              <a:gdLst/>
              <a:ahLst/>
              <a:cxnLst/>
              <a:rect l="l" t="t" r="r" b="b"/>
              <a:pathLst>
                <a:path w="954" h="685" extrusionOk="0">
                  <a:moveTo>
                    <a:pt x="830" y="1"/>
                  </a:moveTo>
                  <a:cubicBezTo>
                    <a:pt x="816" y="1"/>
                    <a:pt x="800" y="5"/>
                    <a:pt x="784" y="16"/>
                  </a:cubicBezTo>
                  <a:cubicBezTo>
                    <a:pt x="759" y="31"/>
                    <a:pt x="195" y="380"/>
                    <a:pt x="31" y="537"/>
                  </a:cubicBezTo>
                  <a:cubicBezTo>
                    <a:pt x="1" y="571"/>
                    <a:pt x="1" y="623"/>
                    <a:pt x="31" y="657"/>
                  </a:cubicBezTo>
                  <a:cubicBezTo>
                    <a:pt x="50" y="676"/>
                    <a:pt x="71" y="685"/>
                    <a:pt x="93" y="685"/>
                  </a:cubicBezTo>
                  <a:cubicBezTo>
                    <a:pt x="115" y="685"/>
                    <a:pt x="136" y="676"/>
                    <a:pt x="152" y="660"/>
                  </a:cubicBezTo>
                  <a:cubicBezTo>
                    <a:pt x="303" y="515"/>
                    <a:pt x="867" y="164"/>
                    <a:pt x="873" y="161"/>
                  </a:cubicBezTo>
                  <a:cubicBezTo>
                    <a:pt x="953" y="112"/>
                    <a:pt x="904" y="1"/>
                    <a:pt x="8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27"/>
            <p:cNvSpPr/>
            <p:nvPr/>
          </p:nvSpPr>
          <p:spPr>
            <a:xfrm>
              <a:off x="2227724" y="4201817"/>
              <a:ext cx="58492" cy="37261"/>
            </a:xfrm>
            <a:custGeom>
              <a:avLst/>
              <a:gdLst/>
              <a:ahLst/>
              <a:cxnLst/>
              <a:rect l="l" t="t" r="r" b="b"/>
              <a:pathLst>
                <a:path w="956" h="609" extrusionOk="0">
                  <a:moveTo>
                    <a:pt x="830" y="0"/>
                  </a:moveTo>
                  <a:cubicBezTo>
                    <a:pt x="815" y="0"/>
                    <a:pt x="800" y="4"/>
                    <a:pt x="784" y="13"/>
                  </a:cubicBezTo>
                  <a:cubicBezTo>
                    <a:pt x="762" y="26"/>
                    <a:pt x="201" y="350"/>
                    <a:pt x="68" y="454"/>
                  </a:cubicBezTo>
                  <a:cubicBezTo>
                    <a:pt x="0" y="504"/>
                    <a:pt x="37" y="609"/>
                    <a:pt x="121" y="609"/>
                  </a:cubicBezTo>
                  <a:cubicBezTo>
                    <a:pt x="139" y="606"/>
                    <a:pt x="158" y="599"/>
                    <a:pt x="173" y="587"/>
                  </a:cubicBezTo>
                  <a:cubicBezTo>
                    <a:pt x="272" y="510"/>
                    <a:pt x="673" y="276"/>
                    <a:pt x="870" y="161"/>
                  </a:cubicBezTo>
                  <a:cubicBezTo>
                    <a:pt x="956" y="115"/>
                    <a:pt x="908" y="0"/>
                    <a:pt x="8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27"/>
            <p:cNvSpPr/>
            <p:nvPr/>
          </p:nvSpPr>
          <p:spPr>
            <a:xfrm>
              <a:off x="2182204" y="4136106"/>
              <a:ext cx="58614" cy="37139"/>
            </a:xfrm>
            <a:custGeom>
              <a:avLst/>
              <a:gdLst/>
              <a:ahLst/>
              <a:cxnLst/>
              <a:rect l="l" t="t" r="r" b="b"/>
              <a:pathLst>
                <a:path w="958" h="607" extrusionOk="0">
                  <a:moveTo>
                    <a:pt x="835" y="0"/>
                  </a:moveTo>
                  <a:cubicBezTo>
                    <a:pt x="822" y="0"/>
                    <a:pt x="808" y="4"/>
                    <a:pt x="794" y="11"/>
                  </a:cubicBezTo>
                  <a:cubicBezTo>
                    <a:pt x="686" y="60"/>
                    <a:pt x="143" y="329"/>
                    <a:pt x="32" y="464"/>
                  </a:cubicBezTo>
                  <a:cubicBezTo>
                    <a:pt x="1" y="501"/>
                    <a:pt x="7" y="557"/>
                    <a:pt x="44" y="585"/>
                  </a:cubicBezTo>
                  <a:cubicBezTo>
                    <a:pt x="60" y="597"/>
                    <a:pt x="78" y="606"/>
                    <a:pt x="97" y="606"/>
                  </a:cubicBezTo>
                  <a:cubicBezTo>
                    <a:pt x="124" y="603"/>
                    <a:pt x="146" y="594"/>
                    <a:pt x="164" y="572"/>
                  </a:cubicBezTo>
                  <a:cubicBezTo>
                    <a:pt x="229" y="495"/>
                    <a:pt x="615" y="285"/>
                    <a:pt x="868" y="165"/>
                  </a:cubicBezTo>
                  <a:cubicBezTo>
                    <a:pt x="958" y="120"/>
                    <a:pt x="914" y="0"/>
                    <a:pt x="8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27"/>
            <p:cNvSpPr/>
            <p:nvPr/>
          </p:nvSpPr>
          <p:spPr>
            <a:xfrm>
              <a:off x="2069321" y="4104596"/>
              <a:ext cx="187529" cy="250182"/>
            </a:xfrm>
            <a:custGeom>
              <a:avLst/>
              <a:gdLst/>
              <a:ahLst/>
              <a:cxnLst/>
              <a:rect l="l" t="t" r="r" b="b"/>
              <a:pathLst>
                <a:path w="3065" h="4089" extrusionOk="0">
                  <a:moveTo>
                    <a:pt x="96" y="0"/>
                  </a:moveTo>
                  <a:cubicBezTo>
                    <a:pt x="48" y="0"/>
                    <a:pt x="0" y="38"/>
                    <a:pt x="11" y="100"/>
                  </a:cubicBezTo>
                  <a:cubicBezTo>
                    <a:pt x="14" y="125"/>
                    <a:pt x="569" y="2759"/>
                    <a:pt x="2904" y="4076"/>
                  </a:cubicBezTo>
                  <a:cubicBezTo>
                    <a:pt x="2916" y="4085"/>
                    <a:pt x="2932" y="4088"/>
                    <a:pt x="2947" y="4088"/>
                  </a:cubicBezTo>
                  <a:cubicBezTo>
                    <a:pt x="3033" y="4088"/>
                    <a:pt x="3064" y="3971"/>
                    <a:pt x="2987" y="3928"/>
                  </a:cubicBezTo>
                  <a:cubicBezTo>
                    <a:pt x="723" y="2648"/>
                    <a:pt x="184" y="91"/>
                    <a:pt x="177" y="66"/>
                  </a:cubicBezTo>
                  <a:cubicBezTo>
                    <a:pt x="166" y="21"/>
                    <a:pt x="131" y="0"/>
                    <a:pt x="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27"/>
            <p:cNvSpPr/>
            <p:nvPr/>
          </p:nvSpPr>
          <p:spPr>
            <a:xfrm>
              <a:off x="618234" y="2304556"/>
              <a:ext cx="2372938" cy="2079556"/>
            </a:xfrm>
            <a:custGeom>
              <a:avLst/>
              <a:gdLst/>
              <a:ahLst/>
              <a:cxnLst/>
              <a:rect l="l" t="t" r="r" b="b"/>
              <a:pathLst>
                <a:path w="38783" h="33988" extrusionOk="0">
                  <a:moveTo>
                    <a:pt x="7997" y="1"/>
                  </a:moveTo>
                  <a:cubicBezTo>
                    <a:pt x="5962" y="1"/>
                    <a:pt x="4109" y="1693"/>
                    <a:pt x="4220" y="2325"/>
                  </a:cubicBezTo>
                  <a:cubicBezTo>
                    <a:pt x="4292" y="2746"/>
                    <a:pt x="5081" y="2813"/>
                    <a:pt x="5976" y="2813"/>
                  </a:cubicBezTo>
                  <a:cubicBezTo>
                    <a:pt x="6393" y="2813"/>
                    <a:pt x="6834" y="2798"/>
                    <a:pt x="7236" y="2798"/>
                  </a:cubicBezTo>
                  <a:cubicBezTo>
                    <a:pt x="8071" y="2798"/>
                    <a:pt x="8740" y="2861"/>
                    <a:pt x="8686" y="3248"/>
                  </a:cubicBezTo>
                  <a:cubicBezTo>
                    <a:pt x="8365" y="5536"/>
                    <a:pt x="0" y="10573"/>
                    <a:pt x="1246" y="15286"/>
                  </a:cubicBezTo>
                  <a:cubicBezTo>
                    <a:pt x="2206" y="18919"/>
                    <a:pt x="6289" y="19579"/>
                    <a:pt x="8109" y="19690"/>
                  </a:cubicBezTo>
                  <a:cubicBezTo>
                    <a:pt x="8026" y="22780"/>
                    <a:pt x="8239" y="25053"/>
                    <a:pt x="8239" y="25053"/>
                  </a:cubicBezTo>
                  <a:cubicBezTo>
                    <a:pt x="8239" y="25053"/>
                    <a:pt x="4824" y="27996"/>
                    <a:pt x="3914" y="28933"/>
                  </a:cubicBezTo>
                  <a:cubicBezTo>
                    <a:pt x="3719" y="29135"/>
                    <a:pt x="3888" y="29216"/>
                    <a:pt x="4285" y="29216"/>
                  </a:cubicBezTo>
                  <a:cubicBezTo>
                    <a:pt x="5738" y="29216"/>
                    <a:pt x="10241" y="28120"/>
                    <a:pt x="11058" y="27786"/>
                  </a:cubicBezTo>
                  <a:cubicBezTo>
                    <a:pt x="11329" y="27672"/>
                    <a:pt x="12853" y="27595"/>
                    <a:pt x="14947" y="27542"/>
                  </a:cubicBezTo>
                  <a:cubicBezTo>
                    <a:pt x="14978" y="29529"/>
                    <a:pt x="15792" y="32194"/>
                    <a:pt x="19539" y="33455"/>
                  </a:cubicBezTo>
                  <a:cubicBezTo>
                    <a:pt x="20616" y="33818"/>
                    <a:pt x="21259" y="33988"/>
                    <a:pt x="21592" y="33988"/>
                  </a:cubicBezTo>
                  <a:cubicBezTo>
                    <a:pt x="22930" y="33988"/>
                    <a:pt x="19303" y="31274"/>
                    <a:pt x="18688" y="27478"/>
                  </a:cubicBezTo>
                  <a:cubicBezTo>
                    <a:pt x="21511" y="27445"/>
                    <a:pt x="24601" y="27434"/>
                    <a:pt x="27010" y="27434"/>
                  </a:cubicBezTo>
                  <a:cubicBezTo>
                    <a:pt x="27328" y="27434"/>
                    <a:pt x="27634" y="27434"/>
                    <a:pt x="27926" y="27435"/>
                  </a:cubicBezTo>
                  <a:cubicBezTo>
                    <a:pt x="27919" y="29686"/>
                    <a:pt x="27864" y="32690"/>
                    <a:pt x="27608" y="33384"/>
                  </a:cubicBezTo>
                  <a:cubicBezTo>
                    <a:pt x="27526" y="33607"/>
                    <a:pt x="27612" y="33721"/>
                    <a:pt x="27803" y="33721"/>
                  </a:cubicBezTo>
                  <a:cubicBezTo>
                    <a:pt x="28593" y="33721"/>
                    <a:pt x="31192" y="31765"/>
                    <a:pt x="31244" y="27441"/>
                  </a:cubicBezTo>
                  <a:cubicBezTo>
                    <a:pt x="31244" y="27441"/>
                    <a:pt x="34975" y="28173"/>
                    <a:pt x="36950" y="28173"/>
                  </a:cubicBezTo>
                  <a:cubicBezTo>
                    <a:pt x="37526" y="28173"/>
                    <a:pt x="37953" y="28110"/>
                    <a:pt x="38094" y="27950"/>
                  </a:cubicBezTo>
                  <a:cubicBezTo>
                    <a:pt x="38782" y="27160"/>
                    <a:pt x="34446" y="25593"/>
                    <a:pt x="33002" y="24646"/>
                  </a:cubicBezTo>
                  <a:cubicBezTo>
                    <a:pt x="31562" y="23699"/>
                    <a:pt x="32407" y="5015"/>
                    <a:pt x="18602" y="3146"/>
                  </a:cubicBezTo>
                  <a:cubicBezTo>
                    <a:pt x="18164" y="3087"/>
                    <a:pt x="17743" y="3058"/>
                    <a:pt x="17340" y="3058"/>
                  </a:cubicBezTo>
                  <a:cubicBezTo>
                    <a:pt x="10865" y="3058"/>
                    <a:pt x="8839" y="10444"/>
                    <a:pt x="8279" y="16658"/>
                  </a:cubicBezTo>
                  <a:cubicBezTo>
                    <a:pt x="7991" y="16679"/>
                    <a:pt x="7665" y="16694"/>
                    <a:pt x="7322" y="16694"/>
                  </a:cubicBezTo>
                  <a:cubicBezTo>
                    <a:pt x="5262" y="16694"/>
                    <a:pt x="2593" y="16147"/>
                    <a:pt x="3921" y="13059"/>
                  </a:cubicBezTo>
                  <a:cubicBezTo>
                    <a:pt x="5120" y="10267"/>
                    <a:pt x="12948" y="5339"/>
                    <a:pt x="11545" y="2563"/>
                  </a:cubicBezTo>
                  <a:cubicBezTo>
                    <a:pt x="10570" y="641"/>
                    <a:pt x="9249" y="1"/>
                    <a:pt x="799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27"/>
            <p:cNvSpPr/>
            <p:nvPr/>
          </p:nvSpPr>
          <p:spPr>
            <a:xfrm>
              <a:off x="1860502" y="4267406"/>
              <a:ext cx="64794" cy="103034"/>
            </a:xfrm>
            <a:custGeom>
              <a:avLst/>
              <a:gdLst/>
              <a:ahLst/>
              <a:cxnLst/>
              <a:rect l="l" t="t" r="r" b="b"/>
              <a:pathLst>
                <a:path w="1059" h="1684" extrusionOk="0">
                  <a:moveTo>
                    <a:pt x="127" y="0"/>
                  </a:moveTo>
                  <a:cubicBezTo>
                    <a:pt x="57" y="0"/>
                    <a:pt x="0" y="99"/>
                    <a:pt x="77" y="157"/>
                  </a:cubicBezTo>
                  <a:cubicBezTo>
                    <a:pt x="808" y="780"/>
                    <a:pt x="842" y="1144"/>
                    <a:pt x="885" y="1606"/>
                  </a:cubicBezTo>
                  <a:cubicBezTo>
                    <a:pt x="889" y="1649"/>
                    <a:pt x="926" y="1683"/>
                    <a:pt x="972" y="1683"/>
                  </a:cubicBezTo>
                  <a:lnTo>
                    <a:pt x="978" y="1683"/>
                  </a:lnTo>
                  <a:cubicBezTo>
                    <a:pt x="1024" y="1680"/>
                    <a:pt x="1058" y="1637"/>
                    <a:pt x="1055" y="1591"/>
                  </a:cubicBezTo>
                  <a:cubicBezTo>
                    <a:pt x="1009" y="1110"/>
                    <a:pt x="969" y="693"/>
                    <a:pt x="188" y="27"/>
                  </a:cubicBezTo>
                  <a:cubicBezTo>
                    <a:pt x="169" y="8"/>
                    <a:pt x="147" y="0"/>
                    <a:pt x="1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27"/>
            <p:cNvSpPr/>
            <p:nvPr/>
          </p:nvSpPr>
          <p:spPr>
            <a:xfrm>
              <a:off x="1799441" y="4298365"/>
              <a:ext cx="100954" cy="72075"/>
            </a:xfrm>
            <a:custGeom>
              <a:avLst/>
              <a:gdLst/>
              <a:ahLst/>
              <a:cxnLst/>
              <a:rect l="l" t="t" r="r" b="b"/>
              <a:pathLst>
                <a:path w="1650" h="1178" extrusionOk="0">
                  <a:moveTo>
                    <a:pt x="121" y="1"/>
                  </a:moveTo>
                  <a:cubicBezTo>
                    <a:pt x="34" y="1"/>
                    <a:pt x="0" y="138"/>
                    <a:pt x="101" y="169"/>
                  </a:cubicBezTo>
                  <a:cubicBezTo>
                    <a:pt x="110" y="172"/>
                    <a:pt x="1159" y="502"/>
                    <a:pt x="1473" y="1131"/>
                  </a:cubicBezTo>
                  <a:cubicBezTo>
                    <a:pt x="1489" y="1159"/>
                    <a:pt x="1516" y="1177"/>
                    <a:pt x="1550" y="1177"/>
                  </a:cubicBezTo>
                  <a:cubicBezTo>
                    <a:pt x="1563" y="1177"/>
                    <a:pt x="1575" y="1174"/>
                    <a:pt x="1587" y="1171"/>
                  </a:cubicBezTo>
                  <a:cubicBezTo>
                    <a:pt x="1631" y="1150"/>
                    <a:pt x="1649" y="1097"/>
                    <a:pt x="1627" y="1054"/>
                  </a:cubicBezTo>
                  <a:cubicBezTo>
                    <a:pt x="1279" y="360"/>
                    <a:pt x="196" y="21"/>
                    <a:pt x="150" y="5"/>
                  </a:cubicBezTo>
                  <a:cubicBezTo>
                    <a:pt x="140" y="2"/>
                    <a:pt x="130" y="1"/>
                    <a:pt x="1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27"/>
            <p:cNvSpPr/>
            <p:nvPr/>
          </p:nvSpPr>
          <p:spPr>
            <a:xfrm>
              <a:off x="2334551" y="4234061"/>
              <a:ext cx="67058" cy="110682"/>
            </a:xfrm>
            <a:custGeom>
              <a:avLst/>
              <a:gdLst/>
              <a:ahLst/>
              <a:cxnLst/>
              <a:rect l="l" t="t" r="r" b="b"/>
              <a:pathLst>
                <a:path w="1096" h="1809" extrusionOk="0">
                  <a:moveTo>
                    <a:pt x="971" y="1"/>
                  </a:moveTo>
                  <a:cubicBezTo>
                    <a:pt x="948" y="1"/>
                    <a:pt x="923" y="11"/>
                    <a:pt x="904" y="35"/>
                  </a:cubicBezTo>
                  <a:cubicBezTo>
                    <a:pt x="867" y="82"/>
                    <a:pt x="0" y="1164"/>
                    <a:pt x="133" y="1744"/>
                  </a:cubicBezTo>
                  <a:cubicBezTo>
                    <a:pt x="142" y="1781"/>
                    <a:pt x="179" y="1809"/>
                    <a:pt x="219" y="1809"/>
                  </a:cubicBezTo>
                  <a:cubicBezTo>
                    <a:pt x="271" y="1809"/>
                    <a:pt x="315" y="1760"/>
                    <a:pt x="302" y="1704"/>
                  </a:cubicBezTo>
                  <a:cubicBezTo>
                    <a:pt x="207" y="1291"/>
                    <a:pt x="802" y="439"/>
                    <a:pt x="1039" y="143"/>
                  </a:cubicBezTo>
                  <a:cubicBezTo>
                    <a:pt x="1096" y="78"/>
                    <a:pt x="1036" y="1"/>
                    <a:pt x="9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27"/>
            <p:cNvSpPr/>
            <p:nvPr/>
          </p:nvSpPr>
          <p:spPr>
            <a:xfrm>
              <a:off x="2311852" y="4234489"/>
              <a:ext cx="44970" cy="128181"/>
            </a:xfrm>
            <a:custGeom>
              <a:avLst/>
              <a:gdLst/>
              <a:ahLst/>
              <a:cxnLst/>
              <a:rect l="l" t="t" r="r" b="b"/>
              <a:pathLst>
                <a:path w="735" h="2095" extrusionOk="0">
                  <a:moveTo>
                    <a:pt x="627" y="0"/>
                  </a:moveTo>
                  <a:cubicBezTo>
                    <a:pt x="598" y="0"/>
                    <a:pt x="569" y="15"/>
                    <a:pt x="553" y="50"/>
                  </a:cubicBezTo>
                  <a:cubicBezTo>
                    <a:pt x="528" y="106"/>
                    <a:pt x="1" y="1373"/>
                    <a:pt x="1" y="2012"/>
                  </a:cubicBezTo>
                  <a:cubicBezTo>
                    <a:pt x="1" y="2058"/>
                    <a:pt x="38" y="2095"/>
                    <a:pt x="87" y="2095"/>
                  </a:cubicBezTo>
                  <a:cubicBezTo>
                    <a:pt x="134" y="2095"/>
                    <a:pt x="171" y="2058"/>
                    <a:pt x="171" y="2012"/>
                  </a:cubicBezTo>
                  <a:cubicBezTo>
                    <a:pt x="171" y="1407"/>
                    <a:pt x="704" y="130"/>
                    <a:pt x="710" y="118"/>
                  </a:cubicBezTo>
                  <a:cubicBezTo>
                    <a:pt x="734" y="50"/>
                    <a:pt x="681" y="0"/>
                    <a:pt x="627" y="0"/>
                  </a:cubicBezTo>
                  <a:close/>
                </a:path>
              </a:pathLst>
            </a:custGeom>
            <a:solidFill>
              <a:srgbClr val="261D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27"/>
            <p:cNvSpPr/>
            <p:nvPr/>
          </p:nvSpPr>
          <p:spPr>
            <a:xfrm>
              <a:off x="881262" y="4029218"/>
              <a:ext cx="116372" cy="59287"/>
            </a:xfrm>
            <a:custGeom>
              <a:avLst/>
              <a:gdLst/>
              <a:ahLst/>
              <a:cxnLst/>
              <a:rect l="l" t="t" r="r" b="b"/>
              <a:pathLst>
                <a:path w="1902" h="969" extrusionOk="0">
                  <a:moveTo>
                    <a:pt x="1779" y="0"/>
                  </a:moveTo>
                  <a:cubicBezTo>
                    <a:pt x="1769" y="0"/>
                    <a:pt x="1758" y="2"/>
                    <a:pt x="1747" y="6"/>
                  </a:cubicBezTo>
                  <a:cubicBezTo>
                    <a:pt x="1475" y="86"/>
                    <a:pt x="106" y="500"/>
                    <a:pt x="13" y="864"/>
                  </a:cubicBezTo>
                  <a:cubicBezTo>
                    <a:pt x="1" y="910"/>
                    <a:pt x="29" y="956"/>
                    <a:pt x="75" y="968"/>
                  </a:cubicBezTo>
                  <a:lnTo>
                    <a:pt x="97" y="968"/>
                  </a:lnTo>
                  <a:cubicBezTo>
                    <a:pt x="137" y="968"/>
                    <a:pt x="171" y="941"/>
                    <a:pt x="180" y="904"/>
                  </a:cubicBezTo>
                  <a:cubicBezTo>
                    <a:pt x="223" y="728"/>
                    <a:pt x="1053" y="385"/>
                    <a:pt x="1796" y="170"/>
                  </a:cubicBezTo>
                  <a:cubicBezTo>
                    <a:pt x="1901" y="145"/>
                    <a:pt x="1870" y="0"/>
                    <a:pt x="17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27"/>
            <p:cNvSpPr/>
            <p:nvPr/>
          </p:nvSpPr>
          <p:spPr>
            <a:xfrm>
              <a:off x="866027" y="3988286"/>
              <a:ext cx="103217" cy="90002"/>
            </a:xfrm>
            <a:custGeom>
              <a:avLst/>
              <a:gdLst/>
              <a:ahLst/>
              <a:cxnLst/>
              <a:rect l="l" t="t" r="r" b="b"/>
              <a:pathLst>
                <a:path w="1687" h="1471" extrusionOk="0">
                  <a:moveTo>
                    <a:pt x="1562" y="0"/>
                  </a:moveTo>
                  <a:cubicBezTo>
                    <a:pt x="1547" y="0"/>
                    <a:pt x="1531" y="5"/>
                    <a:pt x="1514" y="15"/>
                  </a:cubicBezTo>
                  <a:cubicBezTo>
                    <a:pt x="1370" y="108"/>
                    <a:pt x="99" y="925"/>
                    <a:pt x="9" y="1369"/>
                  </a:cubicBezTo>
                  <a:cubicBezTo>
                    <a:pt x="0" y="1415"/>
                    <a:pt x="31" y="1459"/>
                    <a:pt x="77" y="1468"/>
                  </a:cubicBezTo>
                  <a:cubicBezTo>
                    <a:pt x="83" y="1471"/>
                    <a:pt x="90" y="1471"/>
                    <a:pt x="93" y="1471"/>
                  </a:cubicBezTo>
                  <a:cubicBezTo>
                    <a:pt x="136" y="1471"/>
                    <a:pt x="170" y="1443"/>
                    <a:pt x="179" y="1403"/>
                  </a:cubicBezTo>
                  <a:cubicBezTo>
                    <a:pt x="231" y="1122"/>
                    <a:pt x="1083" y="493"/>
                    <a:pt x="1607" y="160"/>
                  </a:cubicBezTo>
                  <a:cubicBezTo>
                    <a:pt x="1686" y="109"/>
                    <a:pt x="1636" y="0"/>
                    <a:pt x="15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27"/>
            <p:cNvSpPr/>
            <p:nvPr/>
          </p:nvSpPr>
          <p:spPr>
            <a:xfrm>
              <a:off x="2822121" y="3975560"/>
              <a:ext cx="99179" cy="41238"/>
            </a:xfrm>
            <a:custGeom>
              <a:avLst/>
              <a:gdLst/>
              <a:ahLst/>
              <a:cxnLst/>
              <a:rect l="l" t="t" r="r" b="b"/>
              <a:pathLst>
                <a:path w="1621" h="674" extrusionOk="0">
                  <a:moveTo>
                    <a:pt x="119" y="0"/>
                  </a:moveTo>
                  <a:cubicBezTo>
                    <a:pt x="29" y="0"/>
                    <a:pt x="1" y="142"/>
                    <a:pt x="103" y="168"/>
                  </a:cubicBezTo>
                  <a:cubicBezTo>
                    <a:pt x="112" y="171"/>
                    <a:pt x="1179" y="461"/>
                    <a:pt x="1457" y="658"/>
                  </a:cubicBezTo>
                  <a:cubicBezTo>
                    <a:pt x="1469" y="667"/>
                    <a:pt x="1487" y="673"/>
                    <a:pt x="1506" y="673"/>
                  </a:cubicBezTo>
                  <a:cubicBezTo>
                    <a:pt x="1586" y="670"/>
                    <a:pt x="1620" y="569"/>
                    <a:pt x="1555" y="519"/>
                  </a:cubicBezTo>
                  <a:cubicBezTo>
                    <a:pt x="1253" y="303"/>
                    <a:pt x="192" y="13"/>
                    <a:pt x="146" y="4"/>
                  </a:cubicBezTo>
                  <a:cubicBezTo>
                    <a:pt x="136" y="2"/>
                    <a:pt x="128" y="0"/>
                    <a:pt x="1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27"/>
            <p:cNvSpPr/>
            <p:nvPr/>
          </p:nvSpPr>
          <p:spPr>
            <a:xfrm>
              <a:off x="2842740" y="3947354"/>
              <a:ext cx="111906" cy="63937"/>
            </a:xfrm>
            <a:custGeom>
              <a:avLst/>
              <a:gdLst/>
              <a:ahLst/>
              <a:cxnLst/>
              <a:rect l="l" t="t" r="r" b="b"/>
              <a:pathLst>
                <a:path w="1829" h="1045" extrusionOk="0">
                  <a:moveTo>
                    <a:pt x="117" y="1"/>
                  </a:moveTo>
                  <a:cubicBezTo>
                    <a:pt x="21" y="1"/>
                    <a:pt x="0" y="152"/>
                    <a:pt x="105" y="169"/>
                  </a:cubicBezTo>
                  <a:cubicBezTo>
                    <a:pt x="509" y="243"/>
                    <a:pt x="1573" y="533"/>
                    <a:pt x="1650" y="974"/>
                  </a:cubicBezTo>
                  <a:cubicBezTo>
                    <a:pt x="1659" y="1014"/>
                    <a:pt x="1693" y="1045"/>
                    <a:pt x="1736" y="1045"/>
                  </a:cubicBezTo>
                  <a:cubicBezTo>
                    <a:pt x="1740" y="1045"/>
                    <a:pt x="1746" y="1042"/>
                    <a:pt x="1752" y="1042"/>
                  </a:cubicBezTo>
                  <a:cubicBezTo>
                    <a:pt x="1798" y="1036"/>
                    <a:pt x="1829" y="989"/>
                    <a:pt x="1820" y="943"/>
                  </a:cubicBezTo>
                  <a:cubicBezTo>
                    <a:pt x="1709" y="311"/>
                    <a:pt x="299" y="30"/>
                    <a:pt x="136" y="2"/>
                  </a:cubicBezTo>
                  <a:cubicBezTo>
                    <a:pt x="129" y="1"/>
                    <a:pt x="123" y="1"/>
                    <a:pt x="1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27"/>
            <p:cNvSpPr/>
            <p:nvPr/>
          </p:nvSpPr>
          <p:spPr>
            <a:xfrm>
              <a:off x="1514938" y="3839732"/>
              <a:ext cx="36527" cy="243696"/>
            </a:xfrm>
            <a:custGeom>
              <a:avLst/>
              <a:gdLst/>
              <a:ahLst/>
              <a:cxnLst/>
              <a:rect l="l" t="t" r="r" b="b"/>
              <a:pathLst>
                <a:path w="597" h="3983" extrusionOk="0">
                  <a:moveTo>
                    <a:pt x="460" y="1"/>
                  </a:moveTo>
                  <a:cubicBezTo>
                    <a:pt x="423" y="1"/>
                    <a:pt x="385" y="23"/>
                    <a:pt x="377" y="71"/>
                  </a:cubicBezTo>
                  <a:cubicBezTo>
                    <a:pt x="362" y="164"/>
                    <a:pt x="1" y="2369"/>
                    <a:pt x="420" y="3920"/>
                  </a:cubicBezTo>
                  <a:cubicBezTo>
                    <a:pt x="430" y="3957"/>
                    <a:pt x="464" y="3982"/>
                    <a:pt x="504" y="3982"/>
                  </a:cubicBezTo>
                  <a:cubicBezTo>
                    <a:pt x="510" y="3982"/>
                    <a:pt x="519" y="3982"/>
                    <a:pt x="525" y="3979"/>
                  </a:cubicBezTo>
                  <a:cubicBezTo>
                    <a:pt x="572" y="3967"/>
                    <a:pt x="596" y="3920"/>
                    <a:pt x="584" y="3874"/>
                  </a:cubicBezTo>
                  <a:cubicBezTo>
                    <a:pt x="177" y="2360"/>
                    <a:pt x="544" y="121"/>
                    <a:pt x="547" y="99"/>
                  </a:cubicBezTo>
                  <a:cubicBezTo>
                    <a:pt x="557" y="37"/>
                    <a:pt x="508" y="1"/>
                    <a:pt x="4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27"/>
            <p:cNvSpPr/>
            <p:nvPr/>
          </p:nvSpPr>
          <p:spPr>
            <a:xfrm>
              <a:off x="2516449" y="3885925"/>
              <a:ext cx="26248" cy="187284"/>
            </a:xfrm>
            <a:custGeom>
              <a:avLst/>
              <a:gdLst/>
              <a:ahLst/>
              <a:cxnLst/>
              <a:rect l="l" t="t" r="r" b="b"/>
              <a:pathLst>
                <a:path w="429" h="3061" extrusionOk="0">
                  <a:moveTo>
                    <a:pt x="135" y="0"/>
                  </a:moveTo>
                  <a:cubicBezTo>
                    <a:pt x="131" y="0"/>
                    <a:pt x="127" y="0"/>
                    <a:pt x="124" y="1"/>
                  </a:cubicBezTo>
                  <a:cubicBezTo>
                    <a:pt x="77" y="7"/>
                    <a:pt x="43" y="50"/>
                    <a:pt x="50" y="97"/>
                  </a:cubicBezTo>
                  <a:cubicBezTo>
                    <a:pt x="53" y="112"/>
                    <a:pt x="256" y="1691"/>
                    <a:pt x="10" y="2959"/>
                  </a:cubicBezTo>
                  <a:cubicBezTo>
                    <a:pt x="0" y="3005"/>
                    <a:pt x="31" y="3051"/>
                    <a:pt x="77" y="3061"/>
                  </a:cubicBezTo>
                  <a:lnTo>
                    <a:pt x="93" y="3061"/>
                  </a:lnTo>
                  <a:cubicBezTo>
                    <a:pt x="133" y="3061"/>
                    <a:pt x="170" y="3033"/>
                    <a:pt x="176" y="2993"/>
                  </a:cubicBezTo>
                  <a:cubicBezTo>
                    <a:pt x="429" y="1694"/>
                    <a:pt x="222" y="90"/>
                    <a:pt x="219" y="75"/>
                  </a:cubicBezTo>
                  <a:cubicBezTo>
                    <a:pt x="214" y="32"/>
                    <a:pt x="176" y="0"/>
                    <a:pt x="1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1" name="Google Shape;2461;p27"/>
            <p:cNvSpPr/>
            <p:nvPr/>
          </p:nvSpPr>
          <p:spPr>
            <a:xfrm>
              <a:off x="1415699" y="3082094"/>
              <a:ext cx="1285722" cy="968115"/>
            </a:xfrm>
            <a:custGeom>
              <a:avLst/>
              <a:gdLst/>
              <a:ahLst/>
              <a:cxnLst/>
              <a:rect l="l" t="t" r="r" b="b"/>
              <a:pathLst>
                <a:path w="21014" h="15823" extrusionOk="0">
                  <a:moveTo>
                    <a:pt x="2456" y="1"/>
                  </a:moveTo>
                  <a:cubicBezTo>
                    <a:pt x="2409" y="1"/>
                    <a:pt x="2383" y="20"/>
                    <a:pt x="2382" y="62"/>
                  </a:cubicBezTo>
                  <a:cubicBezTo>
                    <a:pt x="2369" y="632"/>
                    <a:pt x="2132" y="4525"/>
                    <a:pt x="2132" y="4525"/>
                  </a:cubicBezTo>
                  <a:cubicBezTo>
                    <a:pt x="2132" y="4525"/>
                    <a:pt x="96" y="9564"/>
                    <a:pt x="50" y="10298"/>
                  </a:cubicBezTo>
                  <a:cubicBezTo>
                    <a:pt x="1" y="11029"/>
                    <a:pt x="6200" y="15776"/>
                    <a:pt x="11520" y="15822"/>
                  </a:cubicBezTo>
                  <a:cubicBezTo>
                    <a:pt x="11556" y="15823"/>
                    <a:pt x="11592" y="15823"/>
                    <a:pt x="11628" y="15823"/>
                  </a:cubicBezTo>
                  <a:cubicBezTo>
                    <a:pt x="18514" y="15823"/>
                    <a:pt x="21014" y="9920"/>
                    <a:pt x="20946" y="9450"/>
                  </a:cubicBezTo>
                  <a:cubicBezTo>
                    <a:pt x="20881" y="8978"/>
                    <a:pt x="18392" y="4478"/>
                    <a:pt x="18241" y="4386"/>
                  </a:cubicBezTo>
                  <a:cubicBezTo>
                    <a:pt x="18087" y="4296"/>
                    <a:pt x="16520" y="1314"/>
                    <a:pt x="16520" y="1314"/>
                  </a:cubicBezTo>
                  <a:cubicBezTo>
                    <a:pt x="16520" y="1314"/>
                    <a:pt x="14608" y="3594"/>
                    <a:pt x="14415" y="3594"/>
                  </a:cubicBezTo>
                  <a:cubicBezTo>
                    <a:pt x="14413" y="3594"/>
                    <a:pt x="14412" y="3593"/>
                    <a:pt x="14410" y="3593"/>
                  </a:cubicBezTo>
                  <a:cubicBezTo>
                    <a:pt x="14247" y="3556"/>
                    <a:pt x="7579" y="3448"/>
                    <a:pt x="7384" y="3291"/>
                  </a:cubicBezTo>
                  <a:cubicBezTo>
                    <a:pt x="7204" y="3142"/>
                    <a:pt x="3066" y="1"/>
                    <a:pt x="245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Google Shape;2462;p27"/>
            <p:cNvSpPr/>
            <p:nvPr/>
          </p:nvSpPr>
          <p:spPr>
            <a:xfrm>
              <a:off x="2106398" y="3092250"/>
              <a:ext cx="595810" cy="635029"/>
            </a:xfrm>
            <a:custGeom>
              <a:avLst/>
              <a:gdLst/>
              <a:ahLst/>
              <a:cxnLst/>
              <a:rect l="l" t="t" r="r" b="b"/>
              <a:pathLst>
                <a:path w="9738" h="10379" extrusionOk="0">
                  <a:moveTo>
                    <a:pt x="6138" y="1"/>
                  </a:moveTo>
                  <a:lnTo>
                    <a:pt x="3621" y="2903"/>
                  </a:lnTo>
                  <a:lnTo>
                    <a:pt x="0" y="3156"/>
                  </a:lnTo>
                  <a:cubicBezTo>
                    <a:pt x="0" y="3156"/>
                    <a:pt x="191" y="7304"/>
                    <a:pt x="1413" y="8905"/>
                  </a:cubicBezTo>
                  <a:cubicBezTo>
                    <a:pt x="2253" y="10005"/>
                    <a:pt x="3117" y="10379"/>
                    <a:pt x="3966" y="10379"/>
                  </a:cubicBezTo>
                  <a:cubicBezTo>
                    <a:pt x="5762" y="10379"/>
                    <a:pt x="7488" y="8708"/>
                    <a:pt x="8774" y="8708"/>
                  </a:cubicBezTo>
                  <a:cubicBezTo>
                    <a:pt x="9132" y="8708"/>
                    <a:pt x="9456" y="8837"/>
                    <a:pt x="9737" y="9167"/>
                  </a:cubicBezTo>
                  <a:cubicBezTo>
                    <a:pt x="9737" y="9167"/>
                    <a:pt x="9694" y="4852"/>
                    <a:pt x="613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27"/>
            <p:cNvSpPr/>
            <p:nvPr/>
          </p:nvSpPr>
          <p:spPr>
            <a:xfrm>
              <a:off x="1416066" y="3048932"/>
              <a:ext cx="635641" cy="703800"/>
            </a:xfrm>
            <a:custGeom>
              <a:avLst/>
              <a:gdLst/>
              <a:ahLst/>
              <a:cxnLst/>
              <a:rect l="l" t="t" r="r" b="b"/>
              <a:pathLst>
                <a:path w="10389" h="11503" extrusionOk="0">
                  <a:moveTo>
                    <a:pt x="2441" y="0"/>
                  </a:moveTo>
                  <a:cubicBezTo>
                    <a:pt x="2097" y="0"/>
                    <a:pt x="2245" y="2330"/>
                    <a:pt x="1216" y="5471"/>
                  </a:cubicBezTo>
                  <a:cubicBezTo>
                    <a:pt x="608" y="7327"/>
                    <a:pt x="1" y="10924"/>
                    <a:pt x="1" y="10924"/>
                  </a:cubicBezTo>
                  <a:cubicBezTo>
                    <a:pt x="486" y="10058"/>
                    <a:pt x="1234" y="9753"/>
                    <a:pt x="2097" y="9753"/>
                  </a:cubicBezTo>
                  <a:cubicBezTo>
                    <a:pt x="4165" y="9753"/>
                    <a:pt x="6899" y="11502"/>
                    <a:pt x="8310" y="11502"/>
                  </a:cubicBezTo>
                  <a:cubicBezTo>
                    <a:pt x="8492" y="11502"/>
                    <a:pt x="8651" y="11473"/>
                    <a:pt x="8785" y="11408"/>
                  </a:cubicBezTo>
                  <a:cubicBezTo>
                    <a:pt x="10389" y="10621"/>
                    <a:pt x="9827" y="3888"/>
                    <a:pt x="9827" y="3888"/>
                  </a:cubicBezTo>
                  <a:lnTo>
                    <a:pt x="6977" y="3389"/>
                  </a:lnTo>
                  <a:cubicBezTo>
                    <a:pt x="6977" y="3389"/>
                    <a:pt x="2959" y="357"/>
                    <a:pt x="2514" y="30"/>
                  </a:cubicBezTo>
                  <a:cubicBezTo>
                    <a:pt x="2488" y="10"/>
                    <a:pt x="2463" y="0"/>
                    <a:pt x="244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27"/>
            <p:cNvSpPr/>
            <p:nvPr/>
          </p:nvSpPr>
          <p:spPr>
            <a:xfrm>
              <a:off x="2036649" y="3689281"/>
              <a:ext cx="176394" cy="187284"/>
            </a:xfrm>
            <a:custGeom>
              <a:avLst/>
              <a:gdLst/>
              <a:ahLst/>
              <a:cxnLst/>
              <a:rect l="l" t="t" r="r" b="b"/>
              <a:pathLst>
                <a:path w="2883" h="3061" extrusionOk="0">
                  <a:moveTo>
                    <a:pt x="1538" y="1"/>
                  </a:moveTo>
                  <a:cubicBezTo>
                    <a:pt x="1494" y="1"/>
                    <a:pt x="1454" y="31"/>
                    <a:pt x="1449" y="78"/>
                  </a:cubicBezTo>
                  <a:lnTo>
                    <a:pt x="1106" y="2839"/>
                  </a:lnTo>
                  <a:cubicBezTo>
                    <a:pt x="588" y="2555"/>
                    <a:pt x="264" y="1275"/>
                    <a:pt x="181" y="775"/>
                  </a:cubicBezTo>
                  <a:cubicBezTo>
                    <a:pt x="173" y="727"/>
                    <a:pt x="136" y="705"/>
                    <a:pt x="98" y="705"/>
                  </a:cubicBezTo>
                  <a:cubicBezTo>
                    <a:pt x="50" y="705"/>
                    <a:pt x="1" y="741"/>
                    <a:pt x="11" y="803"/>
                  </a:cubicBezTo>
                  <a:cubicBezTo>
                    <a:pt x="27" y="886"/>
                    <a:pt x="360" y="2805"/>
                    <a:pt x="1149" y="3039"/>
                  </a:cubicBezTo>
                  <a:lnTo>
                    <a:pt x="1152" y="3039"/>
                  </a:lnTo>
                  <a:cubicBezTo>
                    <a:pt x="1199" y="3055"/>
                    <a:pt x="1251" y="3061"/>
                    <a:pt x="1300" y="3061"/>
                  </a:cubicBezTo>
                  <a:cubicBezTo>
                    <a:pt x="2068" y="3061"/>
                    <a:pt x="2830" y="1438"/>
                    <a:pt x="2864" y="1364"/>
                  </a:cubicBezTo>
                  <a:cubicBezTo>
                    <a:pt x="2883" y="1324"/>
                    <a:pt x="2864" y="1275"/>
                    <a:pt x="2824" y="1256"/>
                  </a:cubicBezTo>
                  <a:cubicBezTo>
                    <a:pt x="2812" y="1250"/>
                    <a:pt x="2799" y="1247"/>
                    <a:pt x="2786" y="1247"/>
                  </a:cubicBezTo>
                  <a:cubicBezTo>
                    <a:pt x="2754" y="1247"/>
                    <a:pt x="2723" y="1266"/>
                    <a:pt x="2710" y="1297"/>
                  </a:cubicBezTo>
                  <a:cubicBezTo>
                    <a:pt x="2492" y="1763"/>
                    <a:pt x="1843" y="2892"/>
                    <a:pt x="1303" y="2892"/>
                  </a:cubicBezTo>
                  <a:cubicBezTo>
                    <a:pt x="1293" y="2892"/>
                    <a:pt x="1283" y="2892"/>
                    <a:pt x="1273" y="2891"/>
                  </a:cubicBezTo>
                  <a:lnTo>
                    <a:pt x="1618" y="97"/>
                  </a:lnTo>
                  <a:cubicBezTo>
                    <a:pt x="1624" y="51"/>
                    <a:pt x="1590" y="7"/>
                    <a:pt x="1544" y="1"/>
                  </a:cubicBezTo>
                  <a:cubicBezTo>
                    <a:pt x="1542" y="1"/>
                    <a:pt x="1540" y="1"/>
                    <a:pt x="15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27"/>
            <p:cNvSpPr/>
            <p:nvPr/>
          </p:nvSpPr>
          <p:spPr>
            <a:xfrm>
              <a:off x="2083943" y="3647125"/>
              <a:ext cx="99852" cy="46867"/>
            </a:xfrm>
            <a:custGeom>
              <a:avLst/>
              <a:gdLst/>
              <a:ahLst/>
              <a:cxnLst/>
              <a:rect l="l" t="t" r="r" b="b"/>
              <a:pathLst>
                <a:path w="1632" h="766" extrusionOk="0">
                  <a:moveTo>
                    <a:pt x="747" y="1"/>
                  </a:moveTo>
                  <a:cubicBezTo>
                    <a:pt x="339" y="1"/>
                    <a:pt x="0" y="120"/>
                    <a:pt x="0" y="120"/>
                  </a:cubicBezTo>
                  <a:cubicBezTo>
                    <a:pt x="0" y="120"/>
                    <a:pt x="716" y="730"/>
                    <a:pt x="820" y="764"/>
                  </a:cubicBezTo>
                  <a:cubicBezTo>
                    <a:pt x="824" y="765"/>
                    <a:pt x="828" y="766"/>
                    <a:pt x="832" y="766"/>
                  </a:cubicBezTo>
                  <a:cubicBezTo>
                    <a:pt x="969" y="766"/>
                    <a:pt x="1632" y="274"/>
                    <a:pt x="1632" y="274"/>
                  </a:cubicBezTo>
                  <a:cubicBezTo>
                    <a:pt x="1368" y="62"/>
                    <a:pt x="1040" y="1"/>
                    <a:pt x="7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27"/>
            <p:cNvSpPr/>
            <p:nvPr/>
          </p:nvSpPr>
          <p:spPr>
            <a:xfrm>
              <a:off x="1775212" y="3549721"/>
              <a:ext cx="161404" cy="138704"/>
            </a:xfrm>
            <a:custGeom>
              <a:avLst/>
              <a:gdLst/>
              <a:ahLst/>
              <a:cxnLst/>
              <a:rect l="l" t="t" r="r" b="b"/>
              <a:pathLst>
                <a:path w="2638" h="2267" extrusionOk="0">
                  <a:moveTo>
                    <a:pt x="117" y="1"/>
                  </a:moveTo>
                  <a:cubicBezTo>
                    <a:pt x="22" y="1"/>
                    <a:pt x="1" y="152"/>
                    <a:pt x="105" y="173"/>
                  </a:cubicBezTo>
                  <a:cubicBezTo>
                    <a:pt x="130" y="176"/>
                    <a:pt x="2446" y="601"/>
                    <a:pt x="2258" y="2174"/>
                  </a:cubicBezTo>
                  <a:cubicBezTo>
                    <a:pt x="2255" y="2220"/>
                    <a:pt x="2286" y="2264"/>
                    <a:pt x="2335" y="2267"/>
                  </a:cubicBezTo>
                  <a:lnTo>
                    <a:pt x="2344" y="2267"/>
                  </a:lnTo>
                  <a:cubicBezTo>
                    <a:pt x="2387" y="2267"/>
                    <a:pt x="2424" y="2236"/>
                    <a:pt x="2428" y="2193"/>
                  </a:cubicBezTo>
                  <a:cubicBezTo>
                    <a:pt x="2637" y="462"/>
                    <a:pt x="161" y="6"/>
                    <a:pt x="136" y="3"/>
                  </a:cubicBezTo>
                  <a:cubicBezTo>
                    <a:pt x="129" y="2"/>
                    <a:pt x="123" y="1"/>
                    <a:pt x="1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2467;p27"/>
            <p:cNvSpPr/>
            <p:nvPr/>
          </p:nvSpPr>
          <p:spPr>
            <a:xfrm>
              <a:off x="2299064" y="3555962"/>
              <a:ext cx="162872" cy="125856"/>
            </a:xfrm>
            <a:custGeom>
              <a:avLst/>
              <a:gdLst/>
              <a:ahLst/>
              <a:cxnLst/>
              <a:rect l="l" t="t" r="r" b="b"/>
              <a:pathLst>
                <a:path w="2662" h="2057" extrusionOk="0">
                  <a:moveTo>
                    <a:pt x="1605" y="1"/>
                  </a:moveTo>
                  <a:cubicBezTo>
                    <a:pt x="1522" y="1"/>
                    <a:pt x="1436" y="11"/>
                    <a:pt x="1348" y="34"/>
                  </a:cubicBezTo>
                  <a:cubicBezTo>
                    <a:pt x="774" y="182"/>
                    <a:pt x="327" y="826"/>
                    <a:pt x="16" y="1946"/>
                  </a:cubicBezTo>
                  <a:cubicBezTo>
                    <a:pt x="0" y="1992"/>
                    <a:pt x="28" y="2038"/>
                    <a:pt x="74" y="2054"/>
                  </a:cubicBezTo>
                  <a:cubicBezTo>
                    <a:pt x="80" y="2054"/>
                    <a:pt x="90" y="2054"/>
                    <a:pt x="96" y="2057"/>
                  </a:cubicBezTo>
                  <a:cubicBezTo>
                    <a:pt x="136" y="2054"/>
                    <a:pt x="170" y="2029"/>
                    <a:pt x="179" y="1992"/>
                  </a:cubicBezTo>
                  <a:cubicBezTo>
                    <a:pt x="472" y="934"/>
                    <a:pt x="879" y="333"/>
                    <a:pt x="1388" y="200"/>
                  </a:cubicBezTo>
                  <a:cubicBezTo>
                    <a:pt x="1460" y="181"/>
                    <a:pt x="1531" y="173"/>
                    <a:pt x="1600" y="173"/>
                  </a:cubicBezTo>
                  <a:cubicBezTo>
                    <a:pt x="2078" y="173"/>
                    <a:pt x="2471" y="565"/>
                    <a:pt x="2477" y="570"/>
                  </a:cubicBezTo>
                  <a:cubicBezTo>
                    <a:pt x="2495" y="589"/>
                    <a:pt x="2516" y="597"/>
                    <a:pt x="2537" y="597"/>
                  </a:cubicBezTo>
                  <a:cubicBezTo>
                    <a:pt x="2603" y="597"/>
                    <a:pt x="2662" y="511"/>
                    <a:pt x="2600" y="450"/>
                  </a:cubicBezTo>
                  <a:cubicBezTo>
                    <a:pt x="2579" y="428"/>
                    <a:pt x="2151" y="1"/>
                    <a:pt x="16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27"/>
            <p:cNvSpPr/>
            <p:nvPr/>
          </p:nvSpPr>
          <p:spPr>
            <a:xfrm>
              <a:off x="1595516" y="3127614"/>
              <a:ext cx="125366" cy="134054"/>
            </a:xfrm>
            <a:custGeom>
              <a:avLst/>
              <a:gdLst/>
              <a:ahLst/>
              <a:cxnLst/>
              <a:rect l="l" t="t" r="r" b="b"/>
              <a:pathLst>
                <a:path w="2049" h="2191" extrusionOk="0">
                  <a:moveTo>
                    <a:pt x="175" y="0"/>
                  </a:moveTo>
                  <a:cubicBezTo>
                    <a:pt x="165" y="0"/>
                    <a:pt x="160" y="5"/>
                    <a:pt x="158" y="15"/>
                  </a:cubicBezTo>
                  <a:cubicBezTo>
                    <a:pt x="130" y="221"/>
                    <a:pt x="1" y="1979"/>
                    <a:pt x="16" y="2152"/>
                  </a:cubicBezTo>
                  <a:cubicBezTo>
                    <a:pt x="19" y="2179"/>
                    <a:pt x="70" y="2190"/>
                    <a:pt x="155" y="2190"/>
                  </a:cubicBezTo>
                  <a:cubicBezTo>
                    <a:pt x="613" y="2190"/>
                    <a:pt x="2049" y="1856"/>
                    <a:pt x="2049" y="1856"/>
                  </a:cubicBezTo>
                  <a:cubicBezTo>
                    <a:pt x="2049" y="1856"/>
                    <a:pt x="363" y="0"/>
                    <a:pt x="1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27"/>
            <p:cNvSpPr/>
            <p:nvPr/>
          </p:nvSpPr>
          <p:spPr>
            <a:xfrm>
              <a:off x="1400036" y="3051012"/>
              <a:ext cx="1213769" cy="657056"/>
            </a:xfrm>
            <a:custGeom>
              <a:avLst/>
              <a:gdLst/>
              <a:ahLst/>
              <a:cxnLst/>
              <a:rect l="l" t="t" r="r" b="b"/>
              <a:pathLst>
                <a:path w="19838" h="10739" extrusionOk="0">
                  <a:moveTo>
                    <a:pt x="3110" y="1"/>
                  </a:moveTo>
                  <a:cubicBezTo>
                    <a:pt x="3103" y="1"/>
                    <a:pt x="3097" y="1"/>
                    <a:pt x="3091" y="2"/>
                  </a:cubicBezTo>
                  <a:cubicBezTo>
                    <a:pt x="2644" y="67"/>
                    <a:pt x="2184" y="3302"/>
                    <a:pt x="2008" y="4703"/>
                  </a:cubicBezTo>
                  <a:cubicBezTo>
                    <a:pt x="1885" y="5026"/>
                    <a:pt x="10" y="10017"/>
                    <a:pt x="1" y="10652"/>
                  </a:cubicBezTo>
                  <a:cubicBezTo>
                    <a:pt x="1" y="10698"/>
                    <a:pt x="38" y="10739"/>
                    <a:pt x="87" y="10739"/>
                  </a:cubicBezTo>
                  <a:cubicBezTo>
                    <a:pt x="89" y="10739"/>
                    <a:pt x="90" y="10739"/>
                    <a:pt x="92" y="10739"/>
                  </a:cubicBezTo>
                  <a:cubicBezTo>
                    <a:pt x="136" y="10739"/>
                    <a:pt x="173" y="10700"/>
                    <a:pt x="173" y="10652"/>
                  </a:cubicBezTo>
                  <a:cubicBezTo>
                    <a:pt x="180" y="10165"/>
                    <a:pt x="1484" y="6578"/>
                    <a:pt x="2175" y="4752"/>
                  </a:cubicBezTo>
                  <a:cubicBezTo>
                    <a:pt x="2178" y="4746"/>
                    <a:pt x="2178" y="4740"/>
                    <a:pt x="2178" y="4733"/>
                  </a:cubicBezTo>
                  <a:cubicBezTo>
                    <a:pt x="2453" y="2571"/>
                    <a:pt x="2881" y="274"/>
                    <a:pt x="3119" y="172"/>
                  </a:cubicBezTo>
                  <a:lnTo>
                    <a:pt x="3125" y="172"/>
                  </a:lnTo>
                  <a:cubicBezTo>
                    <a:pt x="3412" y="172"/>
                    <a:pt x="5370" y="1797"/>
                    <a:pt x="6422" y="2673"/>
                  </a:cubicBezTo>
                  <a:cubicBezTo>
                    <a:pt x="7091" y="3228"/>
                    <a:pt x="7625" y="3669"/>
                    <a:pt x="7785" y="3768"/>
                  </a:cubicBezTo>
                  <a:cubicBezTo>
                    <a:pt x="8059" y="3932"/>
                    <a:pt x="10127" y="3969"/>
                    <a:pt x="11956" y="3969"/>
                  </a:cubicBezTo>
                  <a:cubicBezTo>
                    <a:pt x="13297" y="3969"/>
                    <a:pt x="14510" y="3949"/>
                    <a:pt x="14793" y="3944"/>
                  </a:cubicBezTo>
                  <a:cubicBezTo>
                    <a:pt x="14818" y="3944"/>
                    <a:pt x="14842" y="3935"/>
                    <a:pt x="14858" y="3913"/>
                  </a:cubicBezTo>
                  <a:cubicBezTo>
                    <a:pt x="15808" y="2763"/>
                    <a:pt x="17387" y="924"/>
                    <a:pt x="17670" y="767"/>
                  </a:cubicBezTo>
                  <a:cubicBezTo>
                    <a:pt x="17939" y="995"/>
                    <a:pt x="19382" y="3281"/>
                    <a:pt x="19651" y="3975"/>
                  </a:cubicBezTo>
                  <a:cubicBezTo>
                    <a:pt x="19664" y="4014"/>
                    <a:pt x="19695" y="4031"/>
                    <a:pt x="19727" y="4031"/>
                  </a:cubicBezTo>
                  <a:cubicBezTo>
                    <a:pt x="19781" y="4031"/>
                    <a:pt x="19837" y="3981"/>
                    <a:pt x="19808" y="3913"/>
                  </a:cubicBezTo>
                  <a:cubicBezTo>
                    <a:pt x="19552" y="3241"/>
                    <a:pt x="17979" y="687"/>
                    <a:pt x="17717" y="594"/>
                  </a:cubicBezTo>
                  <a:cubicBezTo>
                    <a:pt x="17709" y="592"/>
                    <a:pt x="17701" y="589"/>
                    <a:pt x="17689" y="589"/>
                  </a:cubicBezTo>
                  <a:cubicBezTo>
                    <a:pt x="17581" y="589"/>
                    <a:pt x="17186" y="826"/>
                    <a:pt x="14747" y="3774"/>
                  </a:cubicBezTo>
                  <a:cubicBezTo>
                    <a:pt x="13931" y="3789"/>
                    <a:pt x="12982" y="3798"/>
                    <a:pt x="12055" y="3798"/>
                  </a:cubicBezTo>
                  <a:cubicBezTo>
                    <a:pt x="10026" y="3798"/>
                    <a:pt x="8096" y="3753"/>
                    <a:pt x="7872" y="3620"/>
                  </a:cubicBezTo>
                  <a:cubicBezTo>
                    <a:pt x="7721" y="3531"/>
                    <a:pt x="7168" y="3071"/>
                    <a:pt x="6530" y="2540"/>
                  </a:cubicBezTo>
                  <a:cubicBezTo>
                    <a:pt x="4466" y="826"/>
                    <a:pt x="3414" y="1"/>
                    <a:pt x="31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27"/>
            <p:cNvSpPr/>
            <p:nvPr/>
          </p:nvSpPr>
          <p:spPr>
            <a:xfrm>
              <a:off x="2398854" y="3167690"/>
              <a:ext cx="122062" cy="123347"/>
            </a:xfrm>
            <a:custGeom>
              <a:avLst/>
              <a:gdLst/>
              <a:ahLst/>
              <a:cxnLst/>
              <a:rect l="l" t="t" r="r" b="b"/>
              <a:pathLst>
                <a:path w="1995" h="2016" extrusionOk="0">
                  <a:moveTo>
                    <a:pt x="1171" y="0"/>
                  </a:moveTo>
                  <a:cubicBezTo>
                    <a:pt x="822" y="0"/>
                    <a:pt x="1" y="1839"/>
                    <a:pt x="1" y="1839"/>
                  </a:cubicBezTo>
                  <a:cubicBezTo>
                    <a:pt x="1" y="1839"/>
                    <a:pt x="1589" y="1984"/>
                    <a:pt x="1796" y="2015"/>
                  </a:cubicBezTo>
                  <a:cubicBezTo>
                    <a:pt x="1798" y="2016"/>
                    <a:pt x="1799" y="2016"/>
                    <a:pt x="1801" y="2016"/>
                  </a:cubicBezTo>
                  <a:cubicBezTo>
                    <a:pt x="1994" y="2016"/>
                    <a:pt x="1531" y="322"/>
                    <a:pt x="1238" y="29"/>
                  </a:cubicBezTo>
                  <a:cubicBezTo>
                    <a:pt x="1218" y="10"/>
                    <a:pt x="1196" y="0"/>
                    <a:pt x="11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27"/>
            <p:cNvSpPr/>
            <p:nvPr/>
          </p:nvSpPr>
          <p:spPr>
            <a:xfrm>
              <a:off x="2454898" y="3679492"/>
              <a:ext cx="294112" cy="115026"/>
            </a:xfrm>
            <a:custGeom>
              <a:avLst/>
              <a:gdLst/>
              <a:ahLst/>
              <a:cxnLst/>
              <a:rect l="l" t="t" r="r" b="b"/>
              <a:pathLst>
                <a:path w="4807" h="1880" extrusionOk="0">
                  <a:moveTo>
                    <a:pt x="4688" y="0"/>
                  </a:moveTo>
                  <a:cubicBezTo>
                    <a:pt x="4678" y="0"/>
                    <a:pt x="4667" y="2"/>
                    <a:pt x="4655" y="7"/>
                  </a:cubicBezTo>
                  <a:lnTo>
                    <a:pt x="90" y="1713"/>
                  </a:lnTo>
                  <a:cubicBezTo>
                    <a:pt x="1" y="1746"/>
                    <a:pt x="22" y="1879"/>
                    <a:pt x="118" y="1879"/>
                  </a:cubicBezTo>
                  <a:cubicBezTo>
                    <a:pt x="130" y="1879"/>
                    <a:pt x="140" y="1876"/>
                    <a:pt x="149" y="1873"/>
                  </a:cubicBezTo>
                  <a:lnTo>
                    <a:pt x="4714" y="167"/>
                  </a:lnTo>
                  <a:cubicBezTo>
                    <a:pt x="4807" y="129"/>
                    <a:pt x="4771" y="0"/>
                    <a:pt x="46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27"/>
            <p:cNvSpPr/>
            <p:nvPr/>
          </p:nvSpPr>
          <p:spPr>
            <a:xfrm>
              <a:off x="2469093" y="3754686"/>
              <a:ext cx="333637" cy="67731"/>
            </a:xfrm>
            <a:custGeom>
              <a:avLst/>
              <a:gdLst/>
              <a:ahLst/>
              <a:cxnLst/>
              <a:rect l="l" t="t" r="r" b="b"/>
              <a:pathLst>
                <a:path w="5453" h="1107" extrusionOk="0">
                  <a:moveTo>
                    <a:pt x="5334" y="1"/>
                  </a:moveTo>
                  <a:cubicBezTo>
                    <a:pt x="5328" y="1"/>
                    <a:pt x="5321" y="1"/>
                    <a:pt x="5314" y="2"/>
                  </a:cubicBezTo>
                  <a:lnTo>
                    <a:pt x="102" y="937"/>
                  </a:lnTo>
                  <a:cubicBezTo>
                    <a:pt x="0" y="955"/>
                    <a:pt x="12" y="1107"/>
                    <a:pt x="117" y="1107"/>
                  </a:cubicBezTo>
                  <a:lnTo>
                    <a:pt x="130" y="1107"/>
                  </a:lnTo>
                  <a:lnTo>
                    <a:pt x="5345" y="172"/>
                  </a:lnTo>
                  <a:cubicBezTo>
                    <a:pt x="5452" y="152"/>
                    <a:pt x="5432" y="1"/>
                    <a:pt x="53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27"/>
            <p:cNvSpPr/>
            <p:nvPr/>
          </p:nvSpPr>
          <p:spPr>
            <a:xfrm>
              <a:off x="2473009" y="3848481"/>
              <a:ext cx="280896" cy="54699"/>
            </a:xfrm>
            <a:custGeom>
              <a:avLst/>
              <a:gdLst/>
              <a:ahLst/>
              <a:cxnLst/>
              <a:rect l="l" t="t" r="r" b="b"/>
              <a:pathLst>
                <a:path w="4591" h="894" extrusionOk="0">
                  <a:moveTo>
                    <a:pt x="89" y="1"/>
                  </a:moveTo>
                  <a:cubicBezTo>
                    <a:pt x="50" y="1"/>
                    <a:pt x="15" y="30"/>
                    <a:pt x="7" y="73"/>
                  </a:cubicBezTo>
                  <a:cubicBezTo>
                    <a:pt x="1" y="119"/>
                    <a:pt x="32" y="163"/>
                    <a:pt x="78" y="172"/>
                  </a:cubicBezTo>
                  <a:lnTo>
                    <a:pt x="4461" y="894"/>
                  </a:lnTo>
                  <a:lnTo>
                    <a:pt x="4473" y="894"/>
                  </a:lnTo>
                  <a:cubicBezTo>
                    <a:pt x="4578" y="894"/>
                    <a:pt x="4590" y="743"/>
                    <a:pt x="4489" y="724"/>
                  </a:cubicBezTo>
                  <a:lnTo>
                    <a:pt x="106" y="2"/>
                  </a:lnTo>
                  <a:cubicBezTo>
                    <a:pt x="100" y="1"/>
                    <a:pt x="95" y="1"/>
                    <a:pt x="8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27"/>
            <p:cNvSpPr/>
            <p:nvPr/>
          </p:nvSpPr>
          <p:spPr>
            <a:xfrm>
              <a:off x="1512919" y="3670130"/>
              <a:ext cx="336268" cy="150574"/>
            </a:xfrm>
            <a:custGeom>
              <a:avLst/>
              <a:gdLst/>
              <a:ahLst/>
              <a:cxnLst/>
              <a:rect l="l" t="t" r="r" b="b"/>
              <a:pathLst>
                <a:path w="5496" h="2461" extrusionOk="0">
                  <a:moveTo>
                    <a:pt x="123" y="0"/>
                  </a:moveTo>
                  <a:cubicBezTo>
                    <a:pt x="41" y="0"/>
                    <a:pt x="1" y="126"/>
                    <a:pt x="93" y="166"/>
                  </a:cubicBezTo>
                  <a:lnTo>
                    <a:pt x="5345" y="2455"/>
                  </a:lnTo>
                  <a:cubicBezTo>
                    <a:pt x="5354" y="2458"/>
                    <a:pt x="5366" y="2461"/>
                    <a:pt x="5378" y="2461"/>
                  </a:cubicBezTo>
                  <a:lnTo>
                    <a:pt x="5378" y="2461"/>
                  </a:lnTo>
                  <a:cubicBezTo>
                    <a:pt x="5472" y="2459"/>
                    <a:pt x="5496" y="2331"/>
                    <a:pt x="5413" y="2297"/>
                  </a:cubicBezTo>
                  <a:lnTo>
                    <a:pt x="160" y="9"/>
                  </a:lnTo>
                  <a:cubicBezTo>
                    <a:pt x="147" y="3"/>
                    <a:pt x="135" y="0"/>
                    <a:pt x="123" y="0"/>
                  </a:cubicBezTo>
                  <a:close/>
                  <a:moveTo>
                    <a:pt x="5378" y="2461"/>
                  </a:moveTo>
                  <a:cubicBezTo>
                    <a:pt x="5377" y="2461"/>
                    <a:pt x="5376" y="2461"/>
                    <a:pt x="5376" y="2461"/>
                  </a:cubicBezTo>
                  <a:lnTo>
                    <a:pt x="5379" y="2461"/>
                  </a:lnTo>
                  <a:cubicBezTo>
                    <a:pt x="5379" y="2461"/>
                    <a:pt x="5378" y="2461"/>
                    <a:pt x="5378" y="246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27"/>
            <p:cNvSpPr/>
            <p:nvPr/>
          </p:nvSpPr>
          <p:spPr>
            <a:xfrm>
              <a:off x="1456202" y="3757684"/>
              <a:ext cx="376404" cy="89268"/>
            </a:xfrm>
            <a:custGeom>
              <a:avLst/>
              <a:gdLst/>
              <a:ahLst/>
              <a:cxnLst/>
              <a:rect l="l" t="t" r="r" b="b"/>
              <a:pathLst>
                <a:path w="6152" h="1459" extrusionOk="0">
                  <a:moveTo>
                    <a:pt x="119" y="0"/>
                  </a:moveTo>
                  <a:cubicBezTo>
                    <a:pt x="25" y="0"/>
                    <a:pt x="0" y="149"/>
                    <a:pt x="107" y="172"/>
                  </a:cubicBezTo>
                  <a:lnTo>
                    <a:pt x="6013" y="1455"/>
                  </a:lnTo>
                  <a:lnTo>
                    <a:pt x="6032" y="1455"/>
                  </a:lnTo>
                  <a:lnTo>
                    <a:pt x="6032" y="1459"/>
                  </a:lnTo>
                  <a:cubicBezTo>
                    <a:pt x="6133" y="1459"/>
                    <a:pt x="6152" y="1310"/>
                    <a:pt x="6050" y="1289"/>
                  </a:cubicBezTo>
                  <a:lnTo>
                    <a:pt x="141" y="3"/>
                  </a:lnTo>
                  <a:cubicBezTo>
                    <a:pt x="133" y="1"/>
                    <a:pt x="126" y="0"/>
                    <a:pt x="1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27"/>
            <p:cNvSpPr/>
            <p:nvPr/>
          </p:nvSpPr>
          <p:spPr>
            <a:xfrm>
              <a:off x="1467582" y="3861758"/>
              <a:ext cx="361292" cy="32366"/>
            </a:xfrm>
            <a:custGeom>
              <a:avLst/>
              <a:gdLst/>
              <a:ahLst/>
              <a:cxnLst/>
              <a:rect l="l" t="t" r="r" b="b"/>
              <a:pathLst>
                <a:path w="5905" h="529" extrusionOk="0">
                  <a:moveTo>
                    <a:pt x="5789" y="1"/>
                  </a:moveTo>
                  <a:cubicBezTo>
                    <a:pt x="5787" y="1"/>
                    <a:pt x="5784" y="1"/>
                    <a:pt x="5781" y="1"/>
                  </a:cubicBezTo>
                  <a:lnTo>
                    <a:pt x="99" y="359"/>
                  </a:lnTo>
                  <a:cubicBezTo>
                    <a:pt x="1" y="374"/>
                    <a:pt x="4" y="519"/>
                    <a:pt x="106" y="529"/>
                  </a:cubicBezTo>
                  <a:lnTo>
                    <a:pt x="112" y="529"/>
                  </a:lnTo>
                  <a:lnTo>
                    <a:pt x="5793" y="171"/>
                  </a:lnTo>
                  <a:cubicBezTo>
                    <a:pt x="5904" y="165"/>
                    <a:pt x="5895" y="1"/>
                    <a:pt x="578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27"/>
            <p:cNvSpPr/>
            <p:nvPr/>
          </p:nvSpPr>
          <p:spPr>
            <a:xfrm>
              <a:off x="1522525" y="3410405"/>
              <a:ext cx="26615" cy="41422"/>
            </a:xfrm>
            <a:custGeom>
              <a:avLst/>
              <a:gdLst/>
              <a:ahLst/>
              <a:cxnLst/>
              <a:rect l="l" t="t" r="r" b="b"/>
              <a:pathLst>
                <a:path w="435" h="677" extrusionOk="0">
                  <a:moveTo>
                    <a:pt x="313" y="0"/>
                  </a:moveTo>
                  <a:cubicBezTo>
                    <a:pt x="292" y="0"/>
                    <a:pt x="269" y="9"/>
                    <a:pt x="250" y="31"/>
                  </a:cubicBezTo>
                  <a:cubicBezTo>
                    <a:pt x="238" y="44"/>
                    <a:pt x="0" y="324"/>
                    <a:pt x="50" y="605"/>
                  </a:cubicBezTo>
                  <a:cubicBezTo>
                    <a:pt x="59" y="645"/>
                    <a:pt x="93" y="676"/>
                    <a:pt x="136" y="676"/>
                  </a:cubicBezTo>
                  <a:lnTo>
                    <a:pt x="151" y="676"/>
                  </a:lnTo>
                  <a:cubicBezTo>
                    <a:pt x="198" y="667"/>
                    <a:pt x="229" y="621"/>
                    <a:pt x="219" y="574"/>
                  </a:cubicBezTo>
                  <a:cubicBezTo>
                    <a:pt x="182" y="374"/>
                    <a:pt x="380" y="146"/>
                    <a:pt x="380" y="142"/>
                  </a:cubicBezTo>
                  <a:cubicBezTo>
                    <a:pt x="435" y="78"/>
                    <a:pt x="377" y="0"/>
                    <a:pt x="313" y="0"/>
                  </a:cubicBezTo>
                  <a:close/>
                </a:path>
              </a:pathLst>
            </a:custGeom>
            <a:solidFill>
              <a:srgbClr val="261D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27"/>
            <p:cNvSpPr/>
            <p:nvPr/>
          </p:nvSpPr>
          <p:spPr>
            <a:xfrm>
              <a:off x="1540819" y="3453173"/>
              <a:ext cx="26615" cy="41483"/>
            </a:xfrm>
            <a:custGeom>
              <a:avLst/>
              <a:gdLst/>
              <a:ahLst/>
              <a:cxnLst/>
              <a:rect l="l" t="t" r="r" b="b"/>
              <a:pathLst>
                <a:path w="435" h="678" extrusionOk="0">
                  <a:moveTo>
                    <a:pt x="314" y="0"/>
                  </a:moveTo>
                  <a:cubicBezTo>
                    <a:pt x="292" y="0"/>
                    <a:pt x="269" y="10"/>
                    <a:pt x="250" y="33"/>
                  </a:cubicBezTo>
                  <a:cubicBezTo>
                    <a:pt x="241" y="42"/>
                    <a:pt x="0" y="326"/>
                    <a:pt x="53" y="606"/>
                  </a:cubicBezTo>
                  <a:cubicBezTo>
                    <a:pt x="59" y="646"/>
                    <a:pt x="96" y="674"/>
                    <a:pt x="136" y="677"/>
                  </a:cubicBezTo>
                  <a:cubicBezTo>
                    <a:pt x="142" y="674"/>
                    <a:pt x="145" y="674"/>
                    <a:pt x="152" y="674"/>
                  </a:cubicBezTo>
                  <a:cubicBezTo>
                    <a:pt x="198" y="665"/>
                    <a:pt x="229" y="622"/>
                    <a:pt x="219" y="575"/>
                  </a:cubicBezTo>
                  <a:cubicBezTo>
                    <a:pt x="186" y="375"/>
                    <a:pt x="380" y="147"/>
                    <a:pt x="380" y="144"/>
                  </a:cubicBezTo>
                  <a:cubicBezTo>
                    <a:pt x="435" y="79"/>
                    <a:pt x="378" y="0"/>
                    <a:pt x="3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27"/>
            <p:cNvSpPr/>
            <p:nvPr/>
          </p:nvSpPr>
          <p:spPr>
            <a:xfrm>
              <a:off x="2609386" y="3425946"/>
              <a:ext cx="29001" cy="39464"/>
            </a:xfrm>
            <a:custGeom>
              <a:avLst/>
              <a:gdLst/>
              <a:ahLst/>
              <a:cxnLst/>
              <a:rect l="l" t="t" r="r" b="b"/>
              <a:pathLst>
                <a:path w="474" h="645" extrusionOk="0">
                  <a:moveTo>
                    <a:pt x="128" y="0"/>
                  </a:moveTo>
                  <a:cubicBezTo>
                    <a:pt x="52" y="0"/>
                    <a:pt x="0" y="111"/>
                    <a:pt x="85" y="160"/>
                  </a:cubicBezTo>
                  <a:cubicBezTo>
                    <a:pt x="258" y="268"/>
                    <a:pt x="298" y="567"/>
                    <a:pt x="298" y="570"/>
                  </a:cubicBezTo>
                  <a:cubicBezTo>
                    <a:pt x="301" y="613"/>
                    <a:pt x="338" y="644"/>
                    <a:pt x="381" y="644"/>
                  </a:cubicBezTo>
                  <a:lnTo>
                    <a:pt x="394" y="644"/>
                  </a:lnTo>
                  <a:cubicBezTo>
                    <a:pt x="440" y="638"/>
                    <a:pt x="474" y="595"/>
                    <a:pt x="468" y="549"/>
                  </a:cubicBezTo>
                  <a:cubicBezTo>
                    <a:pt x="464" y="533"/>
                    <a:pt x="418" y="166"/>
                    <a:pt x="175" y="15"/>
                  </a:cubicBezTo>
                  <a:cubicBezTo>
                    <a:pt x="159" y="5"/>
                    <a:pt x="143" y="0"/>
                    <a:pt x="1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27"/>
            <p:cNvSpPr/>
            <p:nvPr/>
          </p:nvSpPr>
          <p:spPr>
            <a:xfrm>
              <a:off x="2596905" y="3462167"/>
              <a:ext cx="28879" cy="39464"/>
            </a:xfrm>
            <a:custGeom>
              <a:avLst/>
              <a:gdLst/>
              <a:ahLst/>
              <a:cxnLst/>
              <a:rect l="l" t="t" r="r" b="b"/>
              <a:pathLst>
                <a:path w="472" h="645" extrusionOk="0">
                  <a:moveTo>
                    <a:pt x="127" y="0"/>
                  </a:moveTo>
                  <a:cubicBezTo>
                    <a:pt x="51" y="0"/>
                    <a:pt x="0" y="111"/>
                    <a:pt x="82" y="160"/>
                  </a:cubicBezTo>
                  <a:cubicBezTo>
                    <a:pt x="258" y="268"/>
                    <a:pt x="295" y="567"/>
                    <a:pt x="295" y="570"/>
                  </a:cubicBezTo>
                  <a:cubicBezTo>
                    <a:pt x="301" y="610"/>
                    <a:pt x="338" y="644"/>
                    <a:pt x="382" y="644"/>
                  </a:cubicBezTo>
                  <a:lnTo>
                    <a:pt x="391" y="644"/>
                  </a:lnTo>
                  <a:cubicBezTo>
                    <a:pt x="440" y="638"/>
                    <a:pt x="471" y="595"/>
                    <a:pt x="465" y="549"/>
                  </a:cubicBezTo>
                  <a:cubicBezTo>
                    <a:pt x="465" y="533"/>
                    <a:pt x="416" y="166"/>
                    <a:pt x="175" y="15"/>
                  </a:cubicBezTo>
                  <a:cubicBezTo>
                    <a:pt x="158" y="5"/>
                    <a:pt x="142" y="0"/>
                    <a:pt x="1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27"/>
            <p:cNvSpPr/>
            <p:nvPr/>
          </p:nvSpPr>
          <p:spPr>
            <a:xfrm>
              <a:off x="2635818" y="3481317"/>
              <a:ext cx="28818" cy="39525"/>
            </a:xfrm>
            <a:custGeom>
              <a:avLst/>
              <a:gdLst/>
              <a:ahLst/>
              <a:cxnLst/>
              <a:rect l="l" t="t" r="r" b="b"/>
              <a:pathLst>
                <a:path w="471" h="646" extrusionOk="0">
                  <a:moveTo>
                    <a:pt x="125" y="1"/>
                  </a:moveTo>
                  <a:cubicBezTo>
                    <a:pt x="49" y="1"/>
                    <a:pt x="0" y="111"/>
                    <a:pt x="82" y="162"/>
                  </a:cubicBezTo>
                  <a:cubicBezTo>
                    <a:pt x="258" y="270"/>
                    <a:pt x="295" y="566"/>
                    <a:pt x="295" y="569"/>
                  </a:cubicBezTo>
                  <a:cubicBezTo>
                    <a:pt x="301" y="612"/>
                    <a:pt x="338" y="646"/>
                    <a:pt x="381" y="646"/>
                  </a:cubicBezTo>
                  <a:lnTo>
                    <a:pt x="390" y="646"/>
                  </a:lnTo>
                  <a:cubicBezTo>
                    <a:pt x="436" y="640"/>
                    <a:pt x="470" y="597"/>
                    <a:pt x="464" y="550"/>
                  </a:cubicBezTo>
                  <a:cubicBezTo>
                    <a:pt x="464" y="535"/>
                    <a:pt x="415" y="168"/>
                    <a:pt x="174" y="17"/>
                  </a:cubicBezTo>
                  <a:cubicBezTo>
                    <a:pt x="157" y="5"/>
                    <a:pt x="140" y="1"/>
                    <a:pt x="1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27"/>
            <p:cNvSpPr/>
            <p:nvPr/>
          </p:nvSpPr>
          <p:spPr>
            <a:xfrm>
              <a:off x="2610916" y="3521148"/>
              <a:ext cx="28818" cy="39525"/>
            </a:xfrm>
            <a:custGeom>
              <a:avLst/>
              <a:gdLst/>
              <a:ahLst/>
              <a:cxnLst/>
              <a:rect l="l" t="t" r="r" b="b"/>
              <a:pathLst>
                <a:path w="471" h="646" extrusionOk="0">
                  <a:moveTo>
                    <a:pt x="126" y="0"/>
                  </a:moveTo>
                  <a:cubicBezTo>
                    <a:pt x="51" y="0"/>
                    <a:pt x="1" y="110"/>
                    <a:pt x="85" y="161"/>
                  </a:cubicBezTo>
                  <a:cubicBezTo>
                    <a:pt x="257" y="269"/>
                    <a:pt x="298" y="565"/>
                    <a:pt x="298" y="569"/>
                  </a:cubicBezTo>
                  <a:cubicBezTo>
                    <a:pt x="301" y="612"/>
                    <a:pt x="338" y="643"/>
                    <a:pt x="381" y="646"/>
                  </a:cubicBezTo>
                  <a:lnTo>
                    <a:pt x="390" y="643"/>
                  </a:lnTo>
                  <a:cubicBezTo>
                    <a:pt x="439" y="636"/>
                    <a:pt x="470" y="596"/>
                    <a:pt x="467" y="547"/>
                  </a:cubicBezTo>
                  <a:cubicBezTo>
                    <a:pt x="464" y="532"/>
                    <a:pt x="418" y="168"/>
                    <a:pt x="174" y="16"/>
                  </a:cubicBezTo>
                  <a:cubicBezTo>
                    <a:pt x="158" y="5"/>
                    <a:pt x="141" y="0"/>
                    <a:pt x="1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27"/>
            <p:cNvSpPr/>
            <p:nvPr/>
          </p:nvSpPr>
          <p:spPr>
            <a:xfrm>
              <a:off x="2647320" y="3545499"/>
              <a:ext cx="28818" cy="39341"/>
            </a:xfrm>
            <a:custGeom>
              <a:avLst/>
              <a:gdLst/>
              <a:ahLst/>
              <a:cxnLst/>
              <a:rect l="l" t="t" r="r" b="b"/>
              <a:pathLst>
                <a:path w="471" h="643" extrusionOk="0">
                  <a:moveTo>
                    <a:pt x="125" y="0"/>
                  </a:moveTo>
                  <a:cubicBezTo>
                    <a:pt x="49" y="0"/>
                    <a:pt x="0" y="110"/>
                    <a:pt x="82" y="161"/>
                  </a:cubicBezTo>
                  <a:cubicBezTo>
                    <a:pt x="258" y="269"/>
                    <a:pt x="295" y="565"/>
                    <a:pt x="295" y="568"/>
                  </a:cubicBezTo>
                  <a:cubicBezTo>
                    <a:pt x="301" y="612"/>
                    <a:pt x="338" y="642"/>
                    <a:pt x="381" y="642"/>
                  </a:cubicBezTo>
                  <a:lnTo>
                    <a:pt x="390" y="642"/>
                  </a:lnTo>
                  <a:cubicBezTo>
                    <a:pt x="437" y="636"/>
                    <a:pt x="471" y="593"/>
                    <a:pt x="464" y="547"/>
                  </a:cubicBezTo>
                  <a:cubicBezTo>
                    <a:pt x="464" y="531"/>
                    <a:pt x="415" y="167"/>
                    <a:pt x="174" y="16"/>
                  </a:cubicBezTo>
                  <a:cubicBezTo>
                    <a:pt x="157" y="5"/>
                    <a:pt x="140" y="0"/>
                    <a:pt x="1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27"/>
            <p:cNvSpPr/>
            <p:nvPr/>
          </p:nvSpPr>
          <p:spPr>
            <a:xfrm>
              <a:off x="1500070" y="3475688"/>
              <a:ext cx="26676" cy="41422"/>
            </a:xfrm>
            <a:custGeom>
              <a:avLst/>
              <a:gdLst/>
              <a:ahLst/>
              <a:cxnLst/>
              <a:rect l="l" t="t" r="r" b="b"/>
              <a:pathLst>
                <a:path w="436" h="677" extrusionOk="0">
                  <a:moveTo>
                    <a:pt x="312" y="1"/>
                  </a:moveTo>
                  <a:cubicBezTo>
                    <a:pt x="291" y="1"/>
                    <a:pt x="269" y="10"/>
                    <a:pt x="250" y="32"/>
                  </a:cubicBezTo>
                  <a:cubicBezTo>
                    <a:pt x="238" y="44"/>
                    <a:pt x="0" y="325"/>
                    <a:pt x="50" y="608"/>
                  </a:cubicBezTo>
                  <a:cubicBezTo>
                    <a:pt x="59" y="648"/>
                    <a:pt x="93" y="676"/>
                    <a:pt x="136" y="676"/>
                  </a:cubicBezTo>
                  <a:lnTo>
                    <a:pt x="151" y="676"/>
                  </a:lnTo>
                  <a:cubicBezTo>
                    <a:pt x="198" y="667"/>
                    <a:pt x="229" y="624"/>
                    <a:pt x="219" y="578"/>
                  </a:cubicBezTo>
                  <a:cubicBezTo>
                    <a:pt x="182" y="377"/>
                    <a:pt x="377" y="146"/>
                    <a:pt x="380" y="146"/>
                  </a:cubicBezTo>
                  <a:cubicBezTo>
                    <a:pt x="435" y="81"/>
                    <a:pt x="376" y="1"/>
                    <a:pt x="3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27"/>
            <p:cNvSpPr/>
            <p:nvPr/>
          </p:nvSpPr>
          <p:spPr>
            <a:xfrm>
              <a:off x="1519710" y="3510869"/>
              <a:ext cx="26737" cy="41483"/>
            </a:xfrm>
            <a:custGeom>
              <a:avLst/>
              <a:gdLst/>
              <a:ahLst/>
              <a:cxnLst/>
              <a:rect l="l" t="t" r="r" b="b"/>
              <a:pathLst>
                <a:path w="437" h="678" extrusionOk="0">
                  <a:moveTo>
                    <a:pt x="314" y="1"/>
                  </a:moveTo>
                  <a:cubicBezTo>
                    <a:pt x="292" y="1"/>
                    <a:pt x="269" y="10"/>
                    <a:pt x="250" y="33"/>
                  </a:cubicBezTo>
                  <a:cubicBezTo>
                    <a:pt x="238" y="46"/>
                    <a:pt x="0" y="326"/>
                    <a:pt x="49" y="607"/>
                  </a:cubicBezTo>
                  <a:cubicBezTo>
                    <a:pt x="59" y="647"/>
                    <a:pt x="93" y="678"/>
                    <a:pt x="136" y="678"/>
                  </a:cubicBezTo>
                  <a:lnTo>
                    <a:pt x="151" y="678"/>
                  </a:lnTo>
                  <a:cubicBezTo>
                    <a:pt x="197" y="669"/>
                    <a:pt x="228" y="622"/>
                    <a:pt x="219" y="576"/>
                  </a:cubicBezTo>
                  <a:cubicBezTo>
                    <a:pt x="182" y="376"/>
                    <a:pt x="379" y="147"/>
                    <a:pt x="379" y="144"/>
                  </a:cubicBezTo>
                  <a:cubicBezTo>
                    <a:pt x="437" y="80"/>
                    <a:pt x="378" y="1"/>
                    <a:pt x="3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27"/>
            <p:cNvSpPr/>
            <p:nvPr/>
          </p:nvSpPr>
          <p:spPr>
            <a:xfrm>
              <a:off x="1486855" y="3530754"/>
              <a:ext cx="26615" cy="41422"/>
            </a:xfrm>
            <a:custGeom>
              <a:avLst/>
              <a:gdLst/>
              <a:ahLst/>
              <a:cxnLst/>
              <a:rect l="l" t="t" r="r" b="b"/>
              <a:pathLst>
                <a:path w="435" h="677" extrusionOk="0">
                  <a:moveTo>
                    <a:pt x="313" y="1"/>
                  </a:moveTo>
                  <a:cubicBezTo>
                    <a:pt x="292" y="1"/>
                    <a:pt x="269" y="10"/>
                    <a:pt x="250" y="32"/>
                  </a:cubicBezTo>
                  <a:cubicBezTo>
                    <a:pt x="241" y="45"/>
                    <a:pt x="0" y="325"/>
                    <a:pt x="53" y="606"/>
                  </a:cubicBezTo>
                  <a:cubicBezTo>
                    <a:pt x="59" y="649"/>
                    <a:pt x="93" y="677"/>
                    <a:pt x="136" y="677"/>
                  </a:cubicBezTo>
                  <a:lnTo>
                    <a:pt x="152" y="677"/>
                  </a:lnTo>
                  <a:cubicBezTo>
                    <a:pt x="198" y="668"/>
                    <a:pt x="229" y="624"/>
                    <a:pt x="219" y="578"/>
                  </a:cubicBezTo>
                  <a:cubicBezTo>
                    <a:pt x="182" y="375"/>
                    <a:pt x="377" y="146"/>
                    <a:pt x="380" y="143"/>
                  </a:cubicBezTo>
                  <a:cubicBezTo>
                    <a:pt x="435" y="79"/>
                    <a:pt x="377" y="1"/>
                    <a:pt x="3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27"/>
            <p:cNvSpPr/>
            <p:nvPr/>
          </p:nvSpPr>
          <p:spPr>
            <a:xfrm>
              <a:off x="1663675" y="2783578"/>
              <a:ext cx="609393" cy="269455"/>
            </a:xfrm>
            <a:custGeom>
              <a:avLst/>
              <a:gdLst/>
              <a:ahLst/>
              <a:cxnLst/>
              <a:rect l="l" t="t" r="r" b="b"/>
              <a:pathLst>
                <a:path w="9960" h="4404" extrusionOk="0">
                  <a:moveTo>
                    <a:pt x="4435" y="1"/>
                  </a:moveTo>
                  <a:cubicBezTo>
                    <a:pt x="3955" y="1"/>
                    <a:pt x="3478" y="90"/>
                    <a:pt x="3017" y="299"/>
                  </a:cubicBezTo>
                  <a:cubicBezTo>
                    <a:pt x="1401" y="1036"/>
                    <a:pt x="0" y="4404"/>
                    <a:pt x="0" y="4404"/>
                  </a:cubicBezTo>
                  <a:cubicBezTo>
                    <a:pt x="2099" y="2411"/>
                    <a:pt x="4212" y="1838"/>
                    <a:pt x="5948" y="1838"/>
                  </a:cubicBezTo>
                  <a:cubicBezTo>
                    <a:pt x="8299" y="1838"/>
                    <a:pt x="9960" y="2890"/>
                    <a:pt x="9960" y="2890"/>
                  </a:cubicBezTo>
                  <a:cubicBezTo>
                    <a:pt x="9960" y="2890"/>
                    <a:pt x="7169" y="1"/>
                    <a:pt x="4435" y="1"/>
                  </a:cubicBezTo>
                  <a:close/>
                </a:path>
              </a:pathLst>
            </a:custGeom>
            <a:solidFill>
              <a:srgbClr val="000000">
                <a:alpha val="8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27"/>
            <p:cNvSpPr/>
            <p:nvPr/>
          </p:nvSpPr>
          <p:spPr>
            <a:xfrm>
              <a:off x="1472783" y="2625908"/>
              <a:ext cx="729130" cy="319809"/>
            </a:xfrm>
            <a:custGeom>
              <a:avLst/>
              <a:gdLst/>
              <a:ahLst/>
              <a:cxnLst/>
              <a:rect l="l" t="t" r="r" b="b"/>
              <a:pathLst>
                <a:path w="11917" h="5227" extrusionOk="0">
                  <a:moveTo>
                    <a:pt x="5406" y="1"/>
                  </a:moveTo>
                  <a:cubicBezTo>
                    <a:pt x="5227" y="1"/>
                    <a:pt x="5051" y="10"/>
                    <a:pt x="4878" y="29"/>
                  </a:cubicBezTo>
                  <a:cubicBezTo>
                    <a:pt x="1911" y="360"/>
                    <a:pt x="0" y="5227"/>
                    <a:pt x="335" y="5227"/>
                  </a:cubicBezTo>
                  <a:cubicBezTo>
                    <a:pt x="341" y="5227"/>
                    <a:pt x="347" y="5226"/>
                    <a:pt x="354" y="5223"/>
                  </a:cubicBezTo>
                  <a:cubicBezTo>
                    <a:pt x="773" y="5056"/>
                    <a:pt x="3453" y="2123"/>
                    <a:pt x="5298" y="1620"/>
                  </a:cubicBezTo>
                  <a:cubicBezTo>
                    <a:pt x="5588" y="1541"/>
                    <a:pt x="5952" y="1508"/>
                    <a:pt x="6359" y="1508"/>
                  </a:cubicBezTo>
                  <a:cubicBezTo>
                    <a:pt x="8528" y="1508"/>
                    <a:pt x="11917" y="2459"/>
                    <a:pt x="11917" y="2459"/>
                  </a:cubicBezTo>
                  <a:cubicBezTo>
                    <a:pt x="11917" y="2459"/>
                    <a:pt x="8342" y="1"/>
                    <a:pt x="5406" y="1"/>
                  </a:cubicBezTo>
                  <a:close/>
                </a:path>
              </a:pathLst>
            </a:custGeom>
            <a:solidFill>
              <a:srgbClr val="000000">
                <a:alpha val="8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27"/>
            <p:cNvSpPr/>
            <p:nvPr/>
          </p:nvSpPr>
          <p:spPr>
            <a:xfrm>
              <a:off x="1093996" y="2610122"/>
              <a:ext cx="144211" cy="135523"/>
            </a:xfrm>
            <a:custGeom>
              <a:avLst/>
              <a:gdLst/>
              <a:ahLst/>
              <a:cxnLst/>
              <a:rect l="l" t="t" r="r" b="b"/>
              <a:pathLst>
                <a:path w="2357" h="2215" extrusionOk="0">
                  <a:moveTo>
                    <a:pt x="519" y="0"/>
                  </a:moveTo>
                  <a:cubicBezTo>
                    <a:pt x="197" y="0"/>
                    <a:pt x="0" y="88"/>
                    <a:pt x="96" y="120"/>
                  </a:cubicBezTo>
                  <a:cubicBezTo>
                    <a:pt x="348" y="204"/>
                    <a:pt x="1394" y="2215"/>
                    <a:pt x="1394" y="2215"/>
                  </a:cubicBezTo>
                  <a:cubicBezTo>
                    <a:pt x="1687" y="2215"/>
                    <a:pt x="2356" y="1292"/>
                    <a:pt x="2356" y="1292"/>
                  </a:cubicBezTo>
                  <a:cubicBezTo>
                    <a:pt x="1891" y="230"/>
                    <a:pt x="1040" y="0"/>
                    <a:pt x="519" y="0"/>
                  </a:cubicBezTo>
                  <a:close/>
                </a:path>
              </a:pathLst>
            </a:custGeom>
            <a:solidFill>
              <a:srgbClr val="8C8E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2490;p27"/>
            <p:cNvSpPr/>
            <p:nvPr/>
          </p:nvSpPr>
          <p:spPr>
            <a:xfrm>
              <a:off x="1002099" y="2684032"/>
              <a:ext cx="164402" cy="144639"/>
            </a:xfrm>
            <a:custGeom>
              <a:avLst/>
              <a:gdLst/>
              <a:ahLst/>
              <a:cxnLst/>
              <a:rect l="l" t="t" r="r" b="b"/>
              <a:pathLst>
                <a:path w="2687" h="2364" extrusionOk="0">
                  <a:moveTo>
                    <a:pt x="610" y="0"/>
                  </a:moveTo>
                  <a:cubicBezTo>
                    <a:pt x="0" y="0"/>
                    <a:pt x="1417" y="1618"/>
                    <a:pt x="1542" y="2364"/>
                  </a:cubicBezTo>
                  <a:cubicBezTo>
                    <a:pt x="1542" y="2364"/>
                    <a:pt x="2686" y="1466"/>
                    <a:pt x="2603" y="1257"/>
                  </a:cubicBezTo>
                  <a:cubicBezTo>
                    <a:pt x="2603" y="1257"/>
                    <a:pt x="1305" y="41"/>
                    <a:pt x="635" y="1"/>
                  </a:cubicBezTo>
                  <a:cubicBezTo>
                    <a:pt x="627" y="1"/>
                    <a:pt x="618" y="0"/>
                    <a:pt x="610" y="0"/>
                  </a:cubicBezTo>
                  <a:close/>
                </a:path>
              </a:pathLst>
            </a:custGeom>
            <a:solidFill>
              <a:srgbClr val="000000">
                <a:alpha val="8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27"/>
            <p:cNvSpPr/>
            <p:nvPr/>
          </p:nvSpPr>
          <p:spPr>
            <a:xfrm>
              <a:off x="954804" y="2760818"/>
              <a:ext cx="129771" cy="139867"/>
            </a:xfrm>
            <a:custGeom>
              <a:avLst/>
              <a:gdLst/>
              <a:ahLst/>
              <a:cxnLst/>
              <a:rect l="l" t="t" r="r" b="b"/>
              <a:pathLst>
                <a:path w="2121" h="2286" extrusionOk="0">
                  <a:moveTo>
                    <a:pt x="226" y="1"/>
                  </a:moveTo>
                  <a:cubicBezTo>
                    <a:pt x="1" y="1"/>
                    <a:pt x="919" y="2241"/>
                    <a:pt x="1044" y="2284"/>
                  </a:cubicBezTo>
                  <a:cubicBezTo>
                    <a:pt x="1047" y="2285"/>
                    <a:pt x="1051" y="2285"/>
                    <a:pt x="1055" y="2285"/>
                  </a:cubicBezTo>
                  <a:cubicBezTo>
                    <a:pt x="1203" y="2285"/>
                    <a:pt x="1874" y="1544"/>
                    <a:pt x="2121" y="1217"/>
                  </a:cubicBezTo>
                  <a:cubicBezTo>
                    <a:pt x="2121" y="1217"/>
                    <a:pt x="486" y="45"/>
                    <a:pt x="233" y="2"/>
                  </a:cubicBezTo>
                  <a:cubicBezTo>
                    <a:pt x="231" y="1"/>
                    <a:pt x="229" y="1"/>
                    <a:pt x="226" y="1"/>
                  </a:cubicBezTo>
                  <a:close/>
                </a:path>
              </a:pathLst>
            </a:custGeom>
            <a:solidFill>
              <a:srgbClr val="000000">
                <a:alpha val="8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27"/>
            <p:cNvSpPr/>
            <p:nvPr/>
          </p:nvSpPr>
          <p:spPr>
            <a:xfrm>
              <a:off x="884504" y="3345122"/>
              <a:ext cx="112885" cy="138582"/>
            </a:xfrm>
            <a:custGeom>
              <a:avLst/>
              <a:gdLst/>
              <a:ahLst/>
              <a:cxnLst/>
              <a:rect l="l" t="t" r="r" b="b"/>
              <a:pathLst>
                <a:path w="1845" h="2265" extrusionOk="0">
                  <a:moveTo>
                    <a:pt x="1552" y="0"/>
                  </a:moveTo>
                  <a:cubicBezTo>
                    <a:pt x="1259" y="0"/>
                    <a:pt x="0" y="1533"/>
                    <a:pt x="188" y="1765"/>
                  </a:cubicBezTo>
                  <a:cubicBezTo>
                    <a:pt x="469" y="2110"/>
                    <a:pt x="1777" y="2264"/>
                    <a:pt x="1777" y="2264"/>
                  </a:cubicBezTo>
                  <a:cubicBezTo>
                    <a:pt x="1777" y="2264"/>
                    <a:pt x="1845" y="0"/>
                    <a:pt x="1552" y="0"/>
                  </a:cubicBezTo>
                  <a:close/>
                </a:path>
              </a:pathLst>
            </a:custGeom>
            <a:solidFill>
              <a:srgbClr val="000000">
                <a:alpha val="8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27"/>
            <p:cNvSpPr/>
            <p:nvPr/>
          </p:nvSpPr>
          <p:spPr>
            <a:xfrm>
              <a:off x="775170" y="3316917"/>
              <a:ext cx="122246" cy="115454"/>
            </a:xfrm>
            <a:custGeom>
              <a:avLst/>
              <a:gdLst/>
              <a:ahLst/>
              <a:cxnLst/>
              <a:rect l="l" t="t" r="r" b="b"/>
              <a:pathLst>
                <a:path w="1998" h="1887" extrusionOk="0">
                  <a:moveTo>
                    <a:pt x="1770" y="0"/>
                  </a:moveTo>
                  <a:cubicBezTo>
                    <a:pt x="1501" y="0"/>
                    <a:pt x="0" y="823"/>
                    <a:pt x="205" y="1109"/>
                  </a:cubicBezTo>
                  <a:cubicBezTo>
                    <a:pt x="461" y="1467"/>
                    <a:pt x="1371" y="1886"/>
                    <a:pt x="1371" y="1886"/>
                  </a:cubicBezTo>
                  <a:cubicBezTo>
                    <a:pt x="1371" y="1886"/>
                    <a:pt x="1997" y="45"/>
                    <a:pt x="1787" y="2"/>
                  </a:cubicBezTo>
                  <a:cubicBezTo>
                    <a:pt x="1782" y="1"/>
                    <a:pt x="1776" y="0"/>
                    <a:pt x="1770" y="0"/>
                  </a:cubicBezTo>
                  <a:close/>
                </a:path>
              </a:pathLst>
            </a:custGeom>
            <a:solidFill>
              <a:srgbClr val="000000">
                <a:alpha val="8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27"/>
            <p:cNvSpPr/>
            <p:nvPr/>
          </p:nvSpPr>
          <p:spPr>
            <a:xfrm>
              <a:off x="708541" y="3267480"/>
              <a:ext cx="142804" cy="80335"/>
            </a:xfrm>
            <a:custGeom>
              <a:avLst/>
              <a:gdLst/>
              <a:ahLst/>
              <a:cxnLst/>
              <a:rect l="l" t="t" r="r" b="b"/>
              <a:pathLst>
                <a:path w="2334" h="1313" extrusionOk="0">
                  <a:moveTo>
                    <a:pt x="1068" y="0"/>
                  </a:moveTo>
                  <a:cubicBezTo>
                    <a:pt x="538" y="0"/>
                    <a:pt x="0" y="39"/>
                    <a:pt x="48" y="134"/>
                  </a:cubicBezTo>
                  <a:cubicBezTo>
                    <a:pt x="134" y="301"/>
                    <a:pt x="366" y="1103"/>
                    <a:pt x="699" y="1313"/>
                  </a:cubicBezTo>
                  <a:cubicBezTo>
                    <a:pt x="699" y="1313"/>
                    <a:pt x="2334" y="141"/>
                    <a:pt x="1997" y="57"/>
                  </a:cubicBezTo>
                  <a:cubicBezTo>
                    <a:pt x="1855" y="22"/>
                    <a:pt x="1464" y="0"/>
                    <a:pt x="1068" y="0"/>
                  </a:cubicBezTo>
                  <a:close/>
                </a:path>
              </a:pathLst>
            </a:custGeom>
            <a:solidFill>
              <a:srgbClr val="000000">
                <a:alpha val="8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27"/>
            <p:cNvSpPr/>
            <p:nvPr/>
          </p:nvSpPr>
          <p:spPr>
            <a:xfrm>
              <a:off x="1763465" y="2946510"/>
              <a:ext cx="605233" cy="214817"/>
            </a:xfrm>
            <a:custGeom>
              <a:avLst/>
              <a:gdLst/>
              <a:ahLst/>
              <a:cxnLst/>
              <a:rect l="l" t="t" r="r" b="b"/>
              <a:pathLst>
                <a:path w="9892" h="3511" extrusionOk="0">
                  <a:moveTo>
                    <a:pt x="4794" y="1"/>
                  </a:moveTo>
                  <a:cubicBezTo>
                    <a:pt x="4432" y="1"/>
                    <a:pt x="4050" y="35"/>
                    <a:pt x="3647" y="109"/>
                  </a:cubicBezTo>
                  <a:cubicBezTo>
                    <a:pt x="1386" y="529"/>
                    <a:pt x="44" y="3459"/>
                    <a:pt x="44" y="3459"/>
                  </a:cubicBezTo>
                  <a:cubicBezTo>
                    <a:pt x="9" y="3494"/>
                    <a:pt x="0" y="3510"/>
                    <a:pt x="14" y="3510"/>
                  </a:cubicBezTo>
                  <a:cubicBezTo>
                    <a:pt x="169" y="3510"/>
                    <a:pt x="3078" y="1582"/>
                    <a:pt x="4486" y="1531"/>
                  </a:cubicBezTo>
                  <a:cubicBezTo>
                    <a:pt x="4540" y="1529"/>
                    <a:pt x="4594" y="1528"/>
                    <a:pt x="4649" y="1528"/>
                  </a:cubicBezTo>
                  <a:cubicBezTo>
                    <a:pt x="6865" y="1528"/>
                    <a:pt x="9725" y="3051"/>
                    <a:pt x="9883" y="3051"/>
                  </a:cubicBezTo>
                  <a:cubicBezTo>
                    <a:pt x="9891" y="3051"/>
                    <a:pt x="9892" y="3047"/>
                    <a:pt x="9886" y="3039"/>
                  </a:cubicBezTo>
                  <a:cubicBezTo>
                    <a:pt x="9775" y="2889"/>
                    <a:pt x="8146" y="1"/>
                    <a:pt x="4794" y="1"/>
                  </a:cubicBezTo>
                  <a:close/>
                </a:path>
              </a:pathLst>
            </a:custGeom>
            <a:solidFill>
              <a:srgbClr val="000000">
                <a:alpha val="8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27"/>
            <p:cNvSpPr/>
            <p:nvPr/>
          </p:nvSpPr>
          <p:spPr>
            <a:xfrm>
              <a:off x="1183018" y="3046852"/>
              <a:ext cx="28573" cy="51701"/>
            </a:xfrm>
            <a:custGeom>
              <a:avLst/>
              <a:gdLst/>
              <a:ahLst/>
              <a:cxnLst/>
              <a:rect l="l" t="t" r="r" b="b"/>
              <a:pathLst>
                <a:path w="467" h="845" extrusionOk="0">
                  <a:moveTo>
                    <a:pt x="343" y="1"/>
                  </a:moveTo>
                  <a:cubicBezTo>
                    <a:pt x="323" y="1"/>
                    <a:pt x="303" y="9"/>
                    <a:pt x="284" y="27"/>
                  </a:cubicBezTo>
                  <a:cubicBezTo>
                    <a:pt x="272" y="39"/>
                    <a:pt x="1" y="314"/>
                    <a:pt x="118" y="780"/>
                  </a:cubicBezTo>
                  <a:cubicBezTo>
                    <a:pt x="127" y="817"/>
                    <a:pt x="161" y="844"/>
                    <a:pt x="201" y="844"/>
                  </a:cubicBezTo>
                  <a:cubicBezTo>
                    <a:pt x="207" y="844"/>
                    <a:pt x="217" y="844"/>
                    <a:pt x="223" y="841"/>
                  </a:cubicBezTo>
                  <a:cubicBezTo>
                    <a:pt x="269" y="829"/>
                    <a:pt x="297" y="783"/>
                    <a:pt x="284" y="736"/>
                  </a:cubicBezTo>
                  <a:cubicBezTo>
                    <a:pt x="192" y="369"/>
                    <a:pt x="395" y="160"/>
                    <a:pt x="405" y="150"/>
                  </a:cubicBezTo>
                  <a:cubicBezTo>
                    <a:pt x="467" y="88"/>
                    <a:pt x="409" y="1"/>
                    <a:pt x="3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27"/>
            <p:cNvSpPr/>
            <p:nvPr/>
          </p:nvSpPr>
          <p:spPr>
            <a:xfrm>
              <a:off x="1200394" y="2977700"/>
              <a:ext cx="28941" cy="51885"/>
            </a:xfrm>
            <a:custGeom>
              <a:avLst/>
              <a:gdLst/>
              <a:ahLst/>
              <a:cxnLst/>
              <a:rect l="l" t="t" r="r" b="b"/>
              <a:pathLst>
                <a:path w="473" h="848" extrusionOk="0">
                  <a:moveTo>
                    <a:pt x="347" y="0"/>
                  </a:moveTo>
                  <a:cubicBezTo>
                    <a:pt x="325" y="0"/>
                    <a:pt x="303" y="9"/>
                    <a:pt x="284" y="30"/>
                  </a:cubicBezTo>
                  <a:cubicBezTo>
                    <a:pt x="272" y="43"/>
                    <a:pt x="0" y="317"/>
                    <a:pt x="118" y="783"/>
                  </a:cubicBezTo>
                  <a:cubicBezTo>
                    <a:pt x="130" y="820"/>
                    <a:pt x="164" y="848"/>
                    <a:pt x="201" y="848"/>
                  </a:cubicBezTo>
                  <a:cubicBezTo>
                    <a:pt x="210" y="848"/>
                    <a:pt x="216" y="845"/>
                    <a:pt x="223" y="845"/>
                  </a:cubicBezTo>
                  <a:cubicBezTo>
                    <a:pt x="269" y="832"/>
                    <a:pt x="297" y="786"/>
                    <a:pt x="284" y="740"/>
                  </a:cubicBezTo>
                  <a:cubicBezTo>
                    <a:pt x="192" y="373"/>
                    <a:pt x="395" y="160"/>
                    <a:pt x="404" y="151"/>
                  </a:cubicBezTo>
                  <a:cubicBezTo>
                    <a:pt x="473" y="90"/>
                    <a:pt x="414" y="0"/>
                    <a:pt x="3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27"/>
            <p:cNvSpPr/>
            <p:nvPr/>
          </p:nvSpPr>
          <p:spPr>
            <a:xfrm>
              <a:off x="1237594" y="2962832"/>
              <a:ext cx="28696" cy="51640"/>
            </a:xfrm>
            <a:custGeom>
              <a:avLst/>
              <a:gdLst/>
              <a:ahLst/>
              <a:cxnLst/>
              <a:rect l="l" t="t" r="r" b="b"/>
              <a:pathLst>
                <a:path w="469" h="844" extrusionOk="0">
                  <a:moveTo>
                    <a:pt x="345" y="0"/>
                  </a:moveTo>
                  <a:cubicBezTo>
                    <a:pt x="324" y="0"/>
                    <a:pt x="303" y="8"/>
                    <a:pt x="284" y="27"/>
                  </a:cubicBezTo>
                  <a:cubicBezTo>
                    <a:pt x="275" y="39"/>
                    <a:pt x="0" y="313"/>
                    <a:pt x="120" y="779"/>
                  </a:cubicBezTo>
                  <a:cubicBezTo>
                    <a:pt x="130" y="816"/>
                    <a:pt x="164" y="844"/>
                    <a:pt x="204" y="844"/>
                  </a:cubicBezTo>
                  <a:cubicBezTo>
                    <a:pt x="210" y="844"/>
                    <a:pt x="216" y="841"/>
                    <a:pt x="222" y="841"/>
                  </a:cubicBezTo>
                  <a:cubicBezTo>
                    <a:pt x="268" y="828"/>
                    <a:pt x="296" y="782"/>
                    <a:pt x="284" y="736"/>
                  </a:cubicBezTo>
                  <a:cubicBezTo>
                    <a:pt x="191" y="369"/>
                    <a:pt x="398" y="156"/>
                    <a:pt x="407" y="150"/>
                  </a:cubicBezTo>
                  <a:cubicBezTo>
                    <a:pt x="469" y="86"/>
                    <a:pt x="412" y="0"/>
                    <a:pt x="3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" name="Google Shape;2499;p27"/>
            <p:cNvSpPr/>
            <p:nvPr/>
          </p:nvSpPr>
          <p:spPr>
            <a:xfrm>
              <a:off x="1227927" y="2915353"/>
              <a:ext cx="33162" cy="47602"/>
            </a:xfrm>
            <a:custGeom>
              <a:avLst/>
              <a:gdLst/>
              <a:ahLst/>
              <a:cxnLst/>
              <a:rect l="l" t="t" r="r" b="b"/>
              <a:pathLst>
                <a:path w="542" h="778" extrusionOk="0">
                  <a:moveTo>
                    <a:pt x="418" y="1"/>
                  </a:moveTo>
                  <a:cubicBezTo>
                    <a:pt x="404" y="1"/>
                    <a:pt x="389" y="5"/>
                    <a:pt x="374" y="13"/>
                  </a:cubicBezTo>
                  <a:cubicBezTo>
                    <a:pt x="362" y="19"/>
                    <a:pt x="22" y="210"/>
                    <a:pt x="4" y="688"/>
                  </a:cubicBezTo>
                  <a:cubicBezTo>
                    <a:pt x="1" y="738"/>
                    <a:pt x="38" y="775"/>
                    <a:pt x="87" y="778"/>
                  </a:cubicBezTo>
                  <a:lnTo>
                    <a:pt x="90" y="778"/>
                  </a:lnTo>
                  <a:cubicBezTo>
                    <a:pt x="136" y="778"/>
                    <a:pt x="173" y="741"/>
                    <a:pt x="173" y="695"/>
                  </a:cubicBezTo>
                  <a:cubicBezTo>
                    <a:pt x="186" y="318"/>
                    <a:pt x="445" y="170"/>
                    <a:pt x="457" y="164"/>
                  </a:cubicBezTo>
                  <a:cubicBezTo>
                    <a:pt x="541" y="117"/>
                    <a:pt x="496" y="1"/>
                    <a:pt x="4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" name="Google Shape;2500;p27"/>
            <p:cNvSpPr/>
            <p:nvPr/>
          </p:nvSpPr>
          <p:spPr>
            <a:xfrm>
              <a:off x="1811616" y="2544947"/>
              <a:ext cx="56902" cy="16092"/>
            </a:xfrm>
            <a:custGeom>
              <a:avLst/>
              <a:gdLst/>
              <a:ahLst/>
              <a:cxnLst/>
              <a:rect l="l" t="t" r="r" b="b"/>
              <a:pathLst>
                <a:path w="930" h="263" extrusionOk="0">
                  <a:moveTo>
                    <a:pt x="481" y="1"/>
                  </a:moveTo>
                  <a:cubicBezTo>
                    <a:pt x="365" y="1"/>
                    <a:pt x="228" y="26"/>
                    <a:pt x="81" y="102"/>
                  </a:cubicBezTo>
                  <a:cubicBezTo>
                    <a:pt x="0" y="142"/>
                    <a:pt x="28" y="262"/>
                    <a:pt x="121" y="262"/>
                  </a:cubicBezTo>
                  <a:cubicBezTo>
                    <a:pt x="133" y="262"/>
                    <a:pt x="145" y="259"/>
                    <a:pt x="158" y="253"/>
                  </a:cubicBezTo>
                  <a:cubicBezTo>
                    <a:pt x="278" y="192"/>
                    <a:pt x="387" y="172"/>
                    <a:pt x="479" y="172"/>
                  </a:cubicBezTo>
                  <a:cubicBezTo>
                    <a:pt x="645" y="172"/>
                    <a:pt x="754" y="237"/>
                    <a:pt x="762" y="241"/>
                  </a:cubicBezTo>
                  <a:cubicBezTo>
                    <a:pt x="777" y="250"/>
                    <a:pt x="792" y="253"/>
                    <a:pt x="806" y="253"/>
                  </a:cubicBezTo>
                  <a:cubicBezTo>
                    <a:pt x="881" y="253"/>
                    <a:pt x="930" y="145"/>
                    <a:pt x="852" y="96"/>
                  </a:cubicBezTo>
                  <a:cubicBezTo>
                    <a:pt x="844" y="90"/>
                    <a:pt x="699" y="1"/>
                    <a:pt x="4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" name="Google Shape;2501;p27"/>
            <p:cNvSpPr/>
            <p:nvPr/>
          </p:nvSpPr>
          <p:spPr>
            <a:xfrm>
              <a:off x="1891583" y="2558591"/>
              <a:ext cx="55189" cy="21292"/>
            </a:xfrm>
            <a:custGeom>
              <a:avLst/>
              <a:gdLst/>
              <a:ahLst/>
              <a:cxnLst/>
              <a:rect l="l" t="t" r="r" b="b"/>
              <a:pathLst>
                <a:path w="902" h="348" extrusionOk="0">
                  <a:moveTo>
                    <a:pt x="317" y="1"/>
                  </a:moveTo>
                  <a:cubicBezTo>
                    <a:pt x="251" y="1"/>
                    <a:pt x="178" y="8"/>
                    <a:pt x="100" y="27"/>
                  </a:cubicBezTo>
                  <a:cubicBezTo>
                    <a:pt x="1" y="56"/>
                    <a:pt x="26" y="195"/>
                    <a:pt x="119" y="195"/>
                  </a:cubicBezTo>
                  <a:cubicBezTo>
                    <a:pt x="125" y="195"/>
                    <a:pt x="131" y="195"/>
                    <a:pt x="137" y="194"/>
                  </a:cubicBezTo>
                  <a:cubicBezTo>
                    <a:pt x="202" y="178"/>
                    <a:pt x="262" y="171"/>
                    <a:pt x="317" y="171"/>
                  </a:cubicBezTo>
                  <a:cubicBezTo>
                    <a:pt x="572" y="171"/>
                    <a:pt x="716" y="313"/>
                    <a:pt x="726" y="323"/>
                  </a:cubicBezTo>
                  <a:cubicBezTo>
                    <a:pt x="741" y="339"/>
                    <a:pt x="763" y="348"/>
                    <a:pt x="788" y="348"/>
                  </a:cubicBezTo>
                  <a:cubicBezTo>
                    <a:pt x="865" y="348"/>
                    <a:pt x="902" y="255"/>
                    <a:pt x="849" y="203"/>
                  </a:cubicBezTo>
                  <a:cubicBezTo>
                    <a:pt x="839" y="193"/>
                    <a:pt x="649" y="1"/>
                    <a:pt x="3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27"/>
            <p:cNvSpPr/>
            <p:nvPr/>
          </p:nvSpPr>
          <p:spPr>
            <a:xfrm>
              <a:off x="1752758" y="2570583"/>
              <a:ext cx="56963" cy="16092"/>
            </a:xfrm>
            <a:custGeom>
              <a:avLst/>
              <a:gdLst/>
              <a:ahLst/>
              <a:cxnLst/>
              <a:rect l="l" t="t" r="r" b="b"/>
              <a:pathLst>
                <a:path w="931" h="263" extrusionOk="0">
                  <a:moveTo>
                    <a:pt x="477" y="0"/>
                  </a:moveTo>
                  <a:cubicBezTo>
                    <a:pt x="362" y="0"/>
                    <a:pt x="227" y="25"/>
                    <a:pt x="80" y="99"/>
                  </a:cubicBezTo>
                  <a:cubicBezTo>
                    <a:pt x="0" y="139"/>
                    <a:pt x="28" y="263"/>
                    <a:pt x="117" y="263"/>
                  </a:cubicBezTo>
                  <a:cubicBezTo>
                    <a:pt x="133" y="263"/>
                    <a:pt x="145" y="260"/>
                    <a:pt x="157" y="254"/>
                  </a:cubicBezTo>
                  <a:cubicBezTo>
                    <a:pt x="279" y="191"/>
                    <a:pt x="390" y="171"/>
                    <a:pt x="482" y="171"/>
                  </a:cubicBezTo>
                  <a:cubicBezTo>
                    <a:pt x="646" y="171"/>
                    <a:pt x="753" y="234"/>
                    <a:pt x="759" y="238"/>
                  </a:cubicBezTo>
                  <a:cubicBezTo>
                    <a:pt x="776" y="249"/>
                    <a:pt x="792" y="253"/>
                    <a:pt x="807" y="253"/>
                  </a:cubicBezTo>
                  <a:cubicBezTo>
                    <a:pt x="883" y="253"/>
                    <a:pt x="931" y="144"/>
                    <a:pt x="851" y="93"/>
                  </a:cubicBezTo>
                  <a:cubicBezTo>
                    <a:pt x="841" y="89"/>
                    <a:pt x="696" y="0"/>
                    <a:pt x="4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2503;p27"/>
            <p:cNvSpPr/>
            <p:nvPr/>
          </p:nvSpPr>
          <p:spPr>
            <a:xfrm>
              <a:off x="1729508" y="2521881"/>
              <a:ext cx="57208" cy="16153"/>
            </a:xfrm>
            <a:custGeom>
              <a:avLst/>
              <a:gdLst/>
              <a:ahLst/>
              <a:cxnLst/>
              <a:rect l="l" t="t" r="r" b="b"/>
              <a:pathLst>
                <a:path w="935" h="264" extrusionOk="0">
                  <a:moveTo>
                    <a:pt x="480" y="1"/>
                  </a:moveTo>
                  <a:cubicBezTo>
                    <a:pt x="365" y="1"/>
                    <a:pt x="229" y="25"/>
                    <a:pt x="81" y="100"/>
                  </a:cubicBezTo>
                  <a:cubicBezTo>
                    <a:pt x="1" y="140"/>
                    <a:pt x="32" y="263"/>
                    <a:pt x="121" y="263"/>
                  </a:cubicBezTo>
                  <a:cubicBezTo>
                    <a:pt x="133" y="263"/>
                    <a:pt x="149" y="260"/>
                    <a:pt x="161" y="254"/>
                  </a:cubicBezTo>
                  <a:cubicBezTo>
                    <a:pt x="283" y="191"/>
                    <a:pt x="393" y="171"/>
                    <a:pt x="485" y="171"/>
                  </a:cubicBezTo>
                  <a:cubicBezTo>
                    <a:pt x="649" y="171"/>
                    <a:pt x="755" y="234"/>
                    <a:pt x="763" y="238"/>
                  </a:cubicBezTo>
                  <a:cubicBezTo>
                    <a:pt x="779" y="249"/>
                    <a:pt x="795" y="253"/>
                    <a:pt x="810" y="253"/>
                  </a:cubicBezTo>
                  <a:cubicBezTo>
                    <a:pt x="884" y="253"/>
                    <a:pt x="934" y="145"/>
                    <a:pt x="852" y="93"/>
                  </a:cubicBezTo>
                  <a:cubicBezTo>
                    <a:pt x="844" y="89"/>
                    <a:pt x="699" y="1"/>
                    <a:pt x="4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2504;p27"/>
            <p:cNvSpPr/>
            <p:nvPr/>
          </p:nvSpPr>
          <p:spPr>
            <a:xfrm>
              <a:off x="1698794" y="2547394"/>
              <a:ext cx="57024" cy="16275"/>
            </a:xfrm>
            <a:custGeom>
              <a:avLst/>
              <a:gdLst/>
              <a:ahLst/>
              <a:cxnLst/>
              <a:rect l="l" t="t" r="r" b="b"/>
              <a:pathLst>
                <a:path w="932" h="266" extrusionOk="0">
                  <a:moveTo>
                    <a:pt x="482" y="1"/>
                  </a:moveTo>
                  <a:cubicBezTo>
                    <a:pt x="366" y="1"/>
                    <a:pt x="229" y="26"/>
                    <a:pt x="80" y="102"/>
                  </a:cubicBezTo>
                  <a:cubicBezTo>
                    <a:pt x="0" y="142"/>
                    <a:pt x="31" y="266"/>
                    <a:pt x="120" y="266"/>
                  </a:cubicBezTo>
                  <a:cubicBezTo>
                    <a:pt x="133" y="266"/>
                    <a:pt x="148" y="262"/>
                    <a:pt x="160" y="256"/>
                  </a:cubicBezTo>
                  <a:cubicBezTo>
                    <a:pt x="282" y="194"/>
                    <a:pt x="392" y="174"/>
                    <a:pt x="485" y="174"/>
                  </a:cubicBezTo>
                  <a:cubicBezTo>
                    <a:pt x="648" y="174"/>
                    <a:pt x="754" y="237"/>
                    <a:pt x="762" y="241"/>
                  </a:cubicBezTo>
                  <a:cubicBezTo>
                    <a:pt x="778" y="251"/>
                    <a:pt x="793" y="255"/>
                    <a:pt x="808" y="255"/>
                  </a:cubicBezTo>
                  <a:cubicBezTo>
                    <a:pt x="882" y="255"/>
                    <a:pt x="931" y="147"/>
                    <a:pt x="851" y="96"/>
                  </a:cubicBezTo>
                  <a:cubicBezTo>
                    <a:pt x="843" y="90"/>
                    <a:pt x="700" y="1"/>
                    <a:pt x="4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2505;p27"/>
            <p:cNvSpPr/>
            <p:nvPr/>
          </p:nvSpPr>
          <p:spPr>
            <a:xfrm>
              <a:off x="1847470" y="2578170"/>
              <a:ext cx="57024" cy="16275"/>
            </a:xfrm>
            <a:custGeom>
              <a:avLst/>
              <a:gdLst/>
              <a:ahLst/>
              <a:cxnLst/>
              <a:rect l="l" t="t" r="r" b="b"/>
              <a:pathLst>
                <a:path w="932" h="266" extrusionOk="0">
                  <a:moveTo>
                    <a:pt x="481" y="1"/>
                  </a:moveTo>
                  <a:cubicBezTo>
                    <a:pt x="365" y="1"/>
                    <a:pt x="228" y="26"/>
                    <a:pt x="81" y="102"/>
                  </a:cubicBezTo>
                  <a:cubicBezTo>
                    <a:pt x="0" y="142"/>
                    <a:pt x="28" y="262"/>
                    <a:pt x="121" y="265"/>
                  </a:cubicBezTo>
                  <a:cubicBezTo>
                    <a:pt x="133" y="262"/>
                    <a:pt x="145" y="259"/>
                    <a:pt x="158" y="256"/>
                  </a:cubicBezTo>
                  <a:cubicBezTo>
                    <a:pt x="280" y="194"/>
                    <a:pt x="391" y="174"/>
                    <a:pt x="484" y="174"/>
                  </a:cubicBezTo>
                  <a:cubicBezTo>
                    <a:pt x="648" y="174"/>
                    <a:pt x="754" y="237"/>
                    <a:pt x="762" y="241"/>
                  </a:cubicBezTo>
                  <a:cubicBezTo>
                    <a:pt x="778" y="251"/>
                    <a:pt x="794" y="256"/>
                    <a:pt x="809" y="256"/>
                  </a:cubicBezTo>
                  <a:cubicBezTo>
                    <a:pt x="883" y="256"/>
                    <a:pt x="931" y="147"/>
                    <a:pt x="852" y="96"/>
                  </a:cubicBezTo>
                  <a:cubicBezTo>
                    <a:pt x="844" y="90"/>
                    <a:pt x="699" y="1"/>
                    <a:pt x="4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2506;p27"/>
            <p:cNvSpPr/>
            <p:nvPr/>
          </p:nvSpPr>
          <p:spPr>
            <a:xfrm>
              <a:off x="1228906" y="3025131"/>
              <a:ext cx="28940" cy="51884"/>
            </a:xfrm>
            <a:custGeom>
              <a:avLst/>
              <a:gdLst/>
              <a:ahLst/>
              <a:cxnLst/>
              <a:rect l="l" t="t" r="r" b="b"/>
              <a:pathLst>
                <a:path w="473" h="848" extrusionOk="0">
                  <a:moveTo>
                    <a:pt x="345" y="1"/>
                  </a:moveTo>
                  <a:cubicBezTo>
                    <a:pt x="324" y="1"/>
                    <a:pt x="303" y="9"/>
                    <a:pt x="284" y="30"/>
                  </a:cubicBezTo>
                  <a:cubicBezTo>
                    <a:pt x="272" y="43"/>
                    <a:pt x="0" y="317"/>
                    <a:pt x="117" y="783"/>
                  </a:cubicBezTo>
                  <a:cubicBezTo>
                    <a:pt x="127" y="820"/>
                    <a:pt x="161" y="848"/>
                    <a:pt x="201" y="848"/>
                  </a:cubicBezTo>
                  <a:cubicBezTo>
                    <a:pt x="207" y="848"/>
                    <a:pt x="216" y="848"/>
                    <a:pt x="222" y="845"/>
                  </a:cubicBezTo>
                  <a:cubicBezTo>
                    <a:pt x="268" y="832"/>
                    <a:pt x="296" y="786"/>
                    <a:pt x="284" y="740"/>
                  </a:cubicBezTo>
                  <a:cubicBezTo>
                    <a:pt x="191" y="376"/>
                    <a:pt x="395" y="163"/>
                    <a:pt x="404" y="154"/>
                  </a:cubicBezTo>
                  <a:cubicBezTo>
                    <a:pt x="473" y="92"/>
                    <a:pt x="413" y="1"/>
                    <a:pt x="3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27"/>
            <p:cNvSpPr/>
            <p:nvPr/>
          </p:nvSpPr>
          <p:spPr>
            <a:xfrm>
              <a:off x="1202658" y="3096533"/>
              <a:ext cx="28573" cy="51639"/>
            </a:xfrm>
            <a:custGeom>
              <a:avLst/>
              <a:gdLst/>
              <a:ahLst/>
              <a:cxnLst/>
              <a:rect l="l" t="t" r="r" b="b"/>
              <a:pathLst>
                <a:path w="467" h="844" extrusionOk="0">
                  <a:moveTo>
                    <a:pt x="343" y="0"/>
                  </a:moveTo>
                  <a:cubicBezTo>
                    <a:pt x="323" y="0"/>
                    <a:pt x="303" y="8"/>
                    <a:pt x="284" y="26"/>
                  </a:cubicBezTo>
                  <a:cubicBezTo>
                    <a:pt x="272" y="38"/>
                    <a:pt x="0" y="313"/>
                    <a:pt x="118" y="779"/>
                  </a:cubicBezTo>
                  <a:cubicBezTo>
                    <a:pt x="127" y="816"/>
                    <a:pt x="161" y="843"/>
                    <a:pt x="201" y="843"/>
                  </a:cubicBezTo>
                  <a:cubicBezTo>
                    <a:pt x="207" y="843"/>
                    <a:pt x="213" y="840"/>
                    <a:pt x="223" y="840"/>
                  </a:cubicBezTo>
                  <a:cubicBezTo>
                    <a:pt x="269" y="828"/>
                    <a:pt x="293" y="782"/>
                    <a:pt x="284" y="735"/>
                  </a:cubicBezTo>
                  <a:cubicBezTo>
                    <a:pt x="192" y="368"/>
                    <a:pt x="395" y="156"/>
                    <a:pt x="404" y="149"/>
                  </a:cubicBezTo>
                  <a:cubicBezTo>
                    <a:pt x="466" y="88"/>
                    <a:pt x="409" y="0"/>
                    <a:pt x="3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27"/>
            <p:cNvSpPr/>
            <p:nvPr/>
          </p:nvSpPr>
          <p:spPr>
            <a:xfrm>
              <a:off x="1170965" y="3136792"/>
              <a:ext cx="24780" cy="52496"/>
            </a:xfrm>
            <a:custGeom>
              <a:avLst/>
              <a:gdLst/>
              <a:ahLst/>
              <a:cxnLst/>
              <a:rect l="l" t="t" r="r" b="b"/>
              <a:pathLst>
                <a:path w="405" h="858" extrusionOk="0">
                  <a:moveTo>
                    <a:pt x="287" y="1"/>
                  </a:moveTo>
                  <a:cubicBezTo>
                    <a:pt x="262" y="1"/>
                    <a:pt x="237" y="12"/>
                    <a:pt x="219" y="40"/>
                  </a:cubicBezTo>
                  <a:cubicBezTo>
                    <a:pt x="210" y="56"/>
                    <a:pt x="0" y="380"/>
                    <a:pt x="210" y="812"/>
                  </a:cubicBezTo>
                  <a:cubicBezTo>
                    <a:pt x="225" y="839"/>
                    <a:pt x="256" y="858"/>
                    <a:pt x="287" y="858"/>
                  </a:cubicBezTo>
                  <a:cubicBezTo>
                    <a:pt x="352" y="858"/>
                    <a:pt x="392" y="790"/>
                    <a:pt x="364" y="734"/>
                  </a:cubicBezTo>
                  <a:cubicBezTo>
                    <a:pt x="198" y="395"/>
                    <a:pt x="355" y="145"/>
                    <a:pt x="361" y="136"/>
                  </a:cubicBezTo>
                  <a:cubicBezTo>
                    <a:pt x="405" y="68"/>
                    <a:pt x="347" y="1"/>
                    <a:pt x="28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27"/>
            <p:cNvSpPr/>
            <p:nvPr/>
          </p:nvSpPr>
          <p:spPr>
            <a:xfrm>
              <a:off x="1615462" y="3189899"/>
              <a:ext cx="69750" cy="71891"/>
            </a:xfrm>
            <a:custGeom>
              <a:avLst/>
              <a:gdLst/>
              <a:ahLst/>
              <a:cxnLst/>
              <a:rect l="l" t="t" r="r" b="b"/>
              <a:pathLst>
                <a:path w="1140" h="1175" extrusionOk="0">
                  <a:moveTo>
                    <a:pt x="708" y="0"/>
                  </a:moveTo>
                  <a:cubicBezTo>
                    <a:pt x="655" y="0"/>
                    <a:pt x="600" y="49"/>
                    <a:pt x="625" y="116"/>
                  </a:cubicBezTo>
                  <a:cubicBezTo>
                    <a:pt x="727" y="385"/>
                    <a:pt x="813" y="659"/>
                    <a:pt x="881" y="940"/>
                  </a:cubicBezTo>
                  <a:cubicBezTo>
                    <a:pt x="727" y="804"/>
                    <a:pt x="431" y="489"/>
                    <a:pt x="184" y="203"/>
                  </a:cubicBezTo>
                  <a:cubicBezTo>
                    <a:pt x="165" y="183"/>
                    <a:pt x="143" y="174"/>
                    <a:pt x="122" y="174"/>
                  </a:cubicBezTo>
                  <a:cubicBezTo>
                    <a:pt x="58" y="174"/>
                    <a:pt x="1" y="251"/>
                    <a:pt x="54" y="314"/>
                  </a:cubicBezTo>
                  <a:cubicBezTo>
                    <a:pt x="267" y="560"/>
                    <a:pt x="779" y="1134"/>
                    <a:pt x="927" y="1171"/>
                  </a:cubicBezTo>
                  <a:cubicBezTo>
                    <a:pt x="936" y="1174"/>
                    <a:pt x="946" y="1174"/>
                    <a:pt x="955" y="1174"/>
                  </a:cubicBezTo>
                  <a:cubicBezTo>
                    <a:pt x="983" y="1174"/>
                    <a:pt x="1010" y="1162"/>
                    <a:pt x="1032" y="1140"/>
                  </a:cubicBezTo>
                  <a:cubicBezTo>
                    <a:pt x="1063" y="1103"/>
                    <a:pt x="1140" y="1020"/>
                    <a:pt x="785" y="58"/>
                  </a:cubicBezTo>
                  <a:cubicBezTo>
                    <a:pt x="771" y="17"/>
                    <a:pt x="740" y="0"/>
                    <a:pt x="7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" name="Google Shape;2510;p27"/>
            <p:cNvSpPr/>
            <p:nvPr/>
          </p:nvSpPr>
          <p:spPr>
            <a:xfrm>
              <a:off x="2436421" y="3208744"/>
              <a:ext cx="55616" cy="87004"/>
            </a:xfrm>
            <a:custGeom>
              <a:avLst/>
              <a:gdLst/>
              <a:ahLst/>
              <a:cxnLst/>
              <a:rect l="l" t="t" r="r" b="b"/>
              <a:pathLst>
                <a:path w="909" h="1422" extrusionOk="0">
                  <a:moveTo>
                    <a:pt x="421" y="1"/>
                  </a:moveTo>
                  <a:cubicBezTo>
                    <a:pt x="387" y="1"/>
                    <a:pt x="355" y="19"/>
                    <a:pt x="343" y="61"/>
                  </a:cubicBezTo>
                  <a:cubicBezTo>
                    <a:pt x="207" y="481"/>
                    <a:pt x="1" y="1205"/>
                    <a:pt x="139" y="1372"/>
                  </a:cubicBezTo>
                  <a:cubicBezTo>
                    <a:pt x="164" y="1403"/>
                    <a:pt x="201" y="1421"/>
                    <a:pt x="241" y="1421"/>
                  </a:cubicBezTo>
                  <a:cubicBezTo>
                    <a:pt x="247" y="1421"/>
                    <a:pt x="257" y="1418"/>
                    <a:pt x="263" y="1418"/>
                  </a:cubicBezTo>
                  <a:cubicBezTo>
                    <a:pt x="531" y="1381"/>
                    <a:pt x="787" y="638"/>
                    <a:pt x="886" y="320"/>
                  </a:cubicBezTo>
                  <a:cubicBezTo>
                    <a:pt x="908" y="253"/>
                    <a:pt x="854" y="207"/>
                    <a:pt x="802" y="207"/>
                  </a:cubicBezTo>
                  <a:cubicBezTo>
                    <a:pt x="768" y="207"/>
                    <a:pt x="734" y="226"/>
                    <a:pt x="722" y="271"/>
                  </a:cubicBezTo>
                  <a:cubicBezTo>
                    <a:pt x="577" y="740"/>
                    <a:pt x="371" y="1168"/>
                    <a:pt x="263" y="1239"/>
                  </a:cubicBezTo>
                  <a:cubicBezTo>
                    <a:pt x="235" y="1098"/>
                    <a:pt x="358" y="564"/>
                    <a:pt x="506" y="117"/>
                  </a:cubicBezTo>
                  <a:cubicBezTo>
                    <a:pt x="531" y="48"/>
                    <a:pt x="475" y="1"/>
                    <a:pt x="4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" name="Google Shape;2511;p27"/>
            <p:cNvSpPr/>
            <p:nvPr/>
          </p:nvSpPr>
          <p:spPr>
            <a:xfrm>
              <a:off x="1196111" y="2365679"/>
              <a:ext cx="46256" cy="30042"/>
            </a:xfrm>
            <a:custGeom>
              <a:avLst/>
              <a:gdLst/>
              <a:ahLst/>
              <a:cxnLst/>
              <a:rect l="l" t="t" r="r" b="b"/>
              <a:pathLst>
                <a:path w="756" h="491" extrusionOk="0">
                  <a:moveTo>
                    <a:pt x="175" y="0"/>
                  </a:moveTo>
                  <a:cubicBezTo>
                    <a:pt x="152" y="0"/>
                    <a:pt x="130" y="1"/>
                    <a:pt x="111" y="3"/>
                  </a:cubicBezTo>
                  <a:cubicBezTo>
                    <a:pt x="0" y="12"/>
                    <a:pt x="11" y="173"/>
                    <a:pt x="115" y="173"/>
                  </a:cubicBezTo>
                  <a:cubicBezTo>
                    <a:pt x="118" y="173"/>
                    <a:pt x="122" y="173"/>
                    <a:pt x="126" y="173"/>
                  </a:cubicBezTo>
                  <a:cubicBezTo>
                    <a:pt x="127" y="173"/>
                    <a:pt x="142" y="172"/>
                    <a:pt x="165" y="172"/>
                  </a:cubicBezTo>
                  <a:cubicBezTo>
                    <a:pt x="264" y="172"/>
                    <a:pt x="519" y="194"/>
                    <a:pt x="576" y="426"/>
                  </a:cubicBezTo>
                  <a:cubicBezTo>
                    <a:pt x="586" y="463"/>
                    <a:pt x="623" y="491"/>
                    <a:pt x="660" y="491"/>
                  </a:cubicBezTo>
                  <a:cubicBezTo>
                    <a:pt x="669" y="491"/>
                    <a:pt x="675" y="487"/>
                    <a:pt x="681" y="487"/>
                  </a:cubicBezTo>
                  <a:cubicBezTo>
                    <a:pt x="727" y="475"/>
                    <a:pt x="755" y="429"/>
                    <a:pt x="743" y="383"/>
                  </a:cubicBezTo>
                  <a:cubicBezTo>
                    <a:pt x="666" y="77"/>
                    <a:pt x="368" y="0"/>
                    <a:pt x="1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" name="Google Shape;2512;p27"/>
            <p:cNvSpPr/>
            <p:nvPr/>
          </p:nvSpPr>
          <p:spPr>
            <a:xfrm>
              <a:off x="1224194" y="2406488"/>
              <a:ext cx="36833" cy="42462"/>
            </a:xfrm>
            <a:custGeom>
              <a:avLst/>
              <a:gdLst/>
              <a:ahLst/>
              <a:cxnLst/>
              <a:rect l="l" t="t" r="r" b="b"/>
              <a:pathLst>
                <a:path w="602" h="694" extrusionOk="0">
                  <a:moveTo>
                    <a:pt x="97" y="1"/>
                  </a:moveTo>
                  <a:cubicBezTo>
                    <a:pt x="62" y="1"/>
                    <a:pt x="28" y="21"/>
                    <a:pt x="15" y="55"/>
                  </a:cubicBezTo>
                  <a:cubicBezTo>
                    <a:pt x="0" y="101"/>
                    <a:pt x="22" y="150"/>
                    <a:pt x="65" y="166"/>
                  </a:cubicBezTo>
                  <a:cubicBezTo>
                    <a:pt x="80" y="169"/>
                    <a:pt x="420" y="305"/>
                    <a:pt x="358" y="592"/>
                  </a:cubicBezTo>
                  <a:cubicBezTo>
                    <a:pt x="349" y="635"/>
                    <a:pt x="376" y="681"/>
                    <a:pt x="423" y="693"/>
                  </a:cubicBezTo>
                  <a:lnTo>
                    <a:pt x="441" y="693"/>
                  </a:lnTo>
                  <a:cubicBezTo>
                    <a:pt x="481" y="693"/>
                    <a:pt x="515" y="666"/>
                    <a:pt x="524" y="629"/>
                  </a:cubicBezTo>
                  <a:cubicBezTo>
                    <a:pt x="601" y="283"/>
                    <a:pt x="296" y="70"/>
                    <a:pt x="127" y="6"/>
                  </a:cubicBezTo>
                  <a:cubicBezTo>
                    <a:pt x="117" y="2"/>
                    <a:pt x="107" y="1"/>
                    <a:pt x="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" name="Google Shape;2513;p27"/>
            <p:cNvSpPr/>
            <p:nvPr/>
          </p:nvSpPr>
          <p:spPr>
            <a:xfrm>
              <a:off x="1136641" y="2333741"/>
              <a:ext cx="46256" cy="30103"/>
            </a:xfrm>
            <a:custGeom>
              <a:avLst/>
              <a:gdLst/>
              <a:ahLst/>
              <a:cxnLst/>
              <a:rect l="l" t="t" r="r" b="b"/>
              <a:pathLst>
                <a:path w="756" h="492" extrusionOk="0">
                  <a:moveTo>
                    <a:pt x="174" y="1"/>
                  </a:moveTo>
                  <a:cubicBezTo>
                    <a:pt x="151" y="1"/>
                    <a:pt x="130" y="2"/>
                    <a:pt x="111" y="4"/>
                  </a:cubicBezTo>
                  <a:cubicBezTo>
                    <a:pt x="1" y="16"/>
                    <a:pt x="14" y="174"/>
                    <a:pt x="118" y="174"/>
                  </a:cubicBezTo>
                  <a:cubicBezTo>
                    <a:pt x="122" y="174"/>
                    <a:pt x="125" y="174"/>
                    <a:pt x="129" y="174"/>
                  </a:cubicBezTo>
                  <a:cubicBezTo>
                    <a:pt x="130" y="174"/>
                    <a:pt x="144" y="172"/>
                    <a:pt x="167" y="172"/>
                  </a:cubicBezTo>
                  <a:cubicBezTo>
                    <a:pt x="264" y="172"/>
                    <a:pt x="520" y="195"/>
                    <a:pt x="580" y="427"/>
                  </a:cubicBezTo>
                  <a:cubicBezTo>
                    <a:pt x="589" y="464"/>
                    <a:pt x="623" y="491"/>
                    <a:pt x="660" y="491"/>
                  </a:cubicBezTo>
                  <a:cubicBezTo>
                    <a:pt x="669" y="491"/>
                    <a:pt x="675" y="491"/>
                    <a:pt x="682" y="488"/>
                  </a:cubicBezTo>
                  <a:cubicBezTo>
                    <a:pt x="728" y="476"/>
                    <a:pt x="756" y="430"/>
                    <a:pt x="743" y="383"/>
                  </a:cubicBezTo>
                  <a:cubicBezTo>
                    <a:pt x="669" y="80"/>
                    <a:pt x="367" y="1"/>
                    <a:pt x="1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2514;p27"/>
            <p:cNvSpPr/>
            <p:nvPr/>
          </p:nvSpPr>
          <p:spPr>
            <a:xfrm>
              <a:off x="1140802" y="2378099"/>
              <a:ext cx="46256" cy="30103"/>
            </a:xfrm>
            <a:custGeom>
              <a:avLst/>
              <a:gdLst/>
              <a:ahLst/>
              <a:cxnLst/>
              <a:rect l="l" t="t" r="r" b="b"/>
              <a:pathLst>
                <a:path w="756" h="492" extrusionOk="0">
                  <a:moveTo>
                    <a:pt x="176" y="1"/>
                  </a:moveTo>
                  <a:cubicBezTo>
                    <a:pt x="152" y="1"/>
                    <a:pt x="131" y="2"/>
                    <a:pt x="111" y="4"/>
                  </a:cubicBezTo>
                  <a:cubicBezTo>
                    <a:pt x="1" y="13"/>
                    <a:pt x="11" y="174"/>
                    <a:pt x="115" y="174"/>
                  </a:cubicBezTo>
                  <a:cubicBezTo>
                    <a:pt x="119" y="174"/>
                    <a:pt x="122" y="174"/>
                    <a:pt x="126" y="173"/>
                  </a:cubicBezTo>
                  <a:cubicBezTo>
                    <a:pt x="127" y="173"/>
                    <a:pt x="141" y="172"/>
                    <a:pt x="164" y="172"/>
                  </a:cubicBezTo>
                  <a:cubicBezTo>
                    <a:pt x="262" y="172"/>
                    <a:pt x="519" y="194"/>
                    <a:pt x="577" y="426"/>
                  </a:cubicBezTo>
                  <a:cubicBezTo>
                    <a:pt x="586" y="463"/>
                    <a:pt x="620" y="491"/>
                    <a:pt x="660" y="491"/>
                  </a:cubicBezTo>
                  <a:cubicBezTo>
                    <a:pt x="666" y="488"/>
                    <a:pt x="675" y="488"/>
                    <a:pt x="681" y="488"/>
                  </a:cubicBezTo>
                  <a:cubicBezTo>
                    <a:pt x="728" y="476"/>
                    <a:pt x="755" y="429"/>
                    <a:pt x="743" y="383"/>
                  </a:cubicBezTo>
                  <a:cubicBezTo>
                    <a:pt x="666" y="78"/>
                    <a:pt x="368" y="1"/>
                    <a:pt x="1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27"/>
            <p:cNvSpPr/>
            <p:nvPr/>
          </p:nvSpPr>
          <p:spPr>
            <a:xfrm>
              <a:off x="1088245" y="2345978"/>
              <a:ext cx="51824" cy="21048"/>
            </a:xfrm>
            <a:custGeom>
              <a:avLst/>
              <a:gdLst/>
              <a:ahLst/>
              <a:cxnLst/>
              <a:rect l="l" t="t" r="r" b="b"/>
              <a:pathLst>
                <a:path w="847" h="344" extrusionOk="0">
                  <a:moveTo>
                    <a:pt x="412" y="1"/>
                  </a:moveTo>
                  <a:cubicBezTo>
                    <a:pt x="286" y="1"/>
                    <a:pt x="167" y="38"/>
                    <a:pt x="91" y="75"/>
                  </a:cubicBezTo>
                  <a:cubicBezTo>
                    <a:pt x="1" y="120"/>
                    <a:pt x="45" y="240"/>
                    <a:pt x="125" y="240"/>
                  </a:cubicBezTo>
                  <a:cubicBezTo>
                    <a:pt x="139" y="240"/>
                    <a:pt x="153" y="237"/>
                    <a:pt x="168" y="230"/>
                  </a:cubicBezTo>
                  <a:cubicBezTo>
                    <a:pt x="170" y="230"/>
                    <a:pt x="284" y="173"/>
                    <a:pt x="412" y="173"/>
                  </a:cubicBezTo>
                  <a:cubicBezTo>
                    <a:pt x="505" y="173"/>
                    <a:pt x="606" y="203"/>
                    <a:pt x="677" y="304"/>
                  </a:cubicBezTo>
                  <a:cubicBezTo>
                    <a:pt x="692" y="328"/>
                    <a:pt x="720" y="341"/>
                    <a:pt x="748" y="344"/>
                  </a:cubicBezTo>
                  <a:cubicBezTo>
                    <a:pt x="766" y="341"/>
                    <a:pt x="782" y="334"/>
                    <a:pt x="797" y="322"/>
                  </a:cubicBezTo>
                  <a:cubicBezTo>
                    <a:pt x="837" y="294"/>
                    <a:pt x="846" y="242"/>
                    <a:pt x="819" y="205"/>
                  </a:cubicBezTo>
                  <a:cubicBezTo>
                    <a:pt x="710" y="50"/>
                    <a:pt x="556" y="1"/>
                    <a:pt x="4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16" name="Google Shape;2516;p27"/>
          <p:cNvGrpSpPr/>
          <p:nvPr/>
        </p:nvGrpSpPr>
        <p:grpSpPr>
          <a:xfrm>
            <a:off x="1356960" y="599573"/>
            <a:ext cx="1862318" cy="1690852"/>
            <a:chOff x="1356960" y="599573"/>
            <a:chExt cx="1862318" cy="1690852"/>
          </a:xfrm>
        </p:grpSpPr>
        <p:grpSp>
          <p:nvGrpSpPr>
            <p:cNvPr id="2517" name="Google Shape;2517;p27"/>
            <p:cNvGrpSpPr/>
            <p:nvPr/>
          </p:nvGrpSpPr>
          <p:grpSpPr>
            <a:xfrm>
              <a:off x="1356960" y="599573"/>
              <a:ext cx="1862318" cy="1690852"/>
              <a:chOff x="635396" y="-1744961"/>
              <a:chExt cx="1103989" cy="1002283"/>
            </a:xfrm>
          </p:grpSpPr>
          <p:sp>
            <p:nvSpPr>
              <p:cNvPr id="2518" name="Google Shape;2518;p27"/>
              <p:cNvSpPr/>
              <p:nvPr/>
            </p:nvSpPr>
            <p:spPr>
              <a:xfrm>
                <a:off x="650164" y="-1744897"/>
                <a:ext cx="1079729" cy="1002219"/>
              </a:xfrm>
              <a:custGeom>
                <a:avLst/>
                <a:gdLst/>
                <a:ahLst/>
                <a:cxnLst/>
                <a:rect l="l" t="t" r="r" b="b"/>
                <a:pathLst>
                  <a:path w="33558" h="31149" extrusionOk="0">
                    <a:moveTo>
                      <a:pt x="26128" y="23404"/>
                    </a:moveTo>
                    <a:lnTo>
                      <a:pt x="26128" y="23404"/>
                    </a:lnTo>
                    <a:cubicBezTo>
                      <a:pt x="25918" y="23515"/>
                      <a:pt x="25693" y="23626"/>
                      <a:pt x="25446" y="23731"/>
                    </a:cubicBezTo>
                    <a:cubicBezTo>
                      <a:pt x="25443" y="23722"/>
                      <a:pt x="25440" y="23713"/>
                      <a:pt x="25434" y="23706"/>
                    </a:cubicBezTo>
                    <a:cubicBezTo>
                      <a:pt x="25662" y="23611"/>
                      <a:pt x="25894" y="23512"/>
                      <a:pt x="26128" y="23404"/>
                    </a:cubicBezTo>
                    <a:close/>
                    <a:moveTo>
                      <a:pt x="21811" y="1"/>
                    </a:moveTo>
                    <a:cubicBezTo>
                      <a:pt x="20889" y="1"/>
                      <a:pt x="20414" y="2925"/>
                      <a:pt x="19407" y="3588"/>
                    </a:cubicBezTo>
                    <a:cubicBezTo>
                      <a:pt x="19391" y="3587"/>
                      <a:pt x="19373" y="3586"/>
                      <a:pt x="19354" y="3586"/>
                    </a:cubicBezTo>
                    <a:cubicBezTo>
                      <a:pt x="19103" y="3586"/>
                      <a:pt x="18608" y="3676"/>
                      <a:pt x="18281" y="3739"/>
                    </a:cubicBezTo>
                    <a:cubicBezTo>
                      <a:pt x="17988" y="3751"/>
                      <a:pt x="17705" y="3773"/>
                      <a:pt x="17424" y="3797"/>
                    </a:cubicBezTo>
                    <a:cubicBezTo>
                      <a:pt x="17032" y="3797"/>
                      <a:pt x="16320" y="3912"/>
                      <a:pt x="16320" y="3912"/>
                    </a:cubicBezTo>
                    <a:lnTo>
                      <a:pt x="16323" y="3930"/>
                    </a:lnTo>
                    <a:cubicBezTo>
                      <a:pt x="16200" y="3949"/>
                      <a:pt x="16079" y="3970"/>
                      <a:pt x="15962" y="3989"/>
                    </a:cubicBezTo>
                    <a:cubicBezTo>
                      <a:pt x="15953" y="3970"/>
                      <a:pt x="15944" y="3961"/>
                      <a:pt x="15934" y="3958"/>
                    </a:cubicBezTo>
                    <a:cubicBezTo>
                      <a:pt x="15925" y="3956"/>
                      <a:pt x="15914" y="3955"/>
                      <a:pt x="15900" y="3955"/>
                    </a:cubicBezTo>
                    <a:cubicBezTo>
                      <a:pt x="15726" y="3955"/>
                      <a:pt x="15196" y="4093"/>
                      <a:pt x="14793" y="4205"/>
                    </a:cubicBezTo>
                    <a:cubicBezTo>
                      <a:pt x="14500" y="4263"/>
                      <a:pt x="14219" y="4319"/>
                      <a:pt x="13951" y="4374"/>
                    </a:cubicBezTo>
                    <a:cubicBezTo>
                      <a:pt x="13948" y="4356"/>
                      <a:pt x="13948" y="4343"/>
                      <a:pt x="13948" y="4343"/>
                    </a:cubicBezTo>
                    <a:cubicBezTo>
                      <a:pt x="13948" y="4343"/>
                      <a:pt x="12832" y="4513"/>
                      <a:pt x="12468" y="4624"/>
                    </a:cubicBezTo>
                    <a:cubicBezTo>
                      <a:pt x="12438" y="4625"/>
                      <a:pt x="12409" y="4626"/>
                      <a:pt x="12379" y="4626"/>
                    </a:cubicBezTo>
                    <a:cubicBezTo>
                      <a:pt x="10937" y="4626"/>
                      <a:pt x="9790" y="2874"/>
                      <a:pt x="8683" y="2505"/>
                    </a:cubicBezTo>
                    <a:cubicBezTo>
                      <a:pt x="8646" y="2493"/>
                      <a:pt x="8610" y="2487"/>
                      <a:pt x="8574" y="2487"/>
                    </a:cubicBezTo>
                    <a:cubicBezTo>
                      <a:pt x="7512" y="2487"/>
                      <a:pt x="7345" y="7930"/>
                      <a:pt x="7345" y="7930"/>
                    </a:cubicBezTo>
                    <a:cubicBezTo>
                      <a:pt x="7135" y="8708"/>
                      <a:pt x="7045" y="9513"/>
                      <a:pt x="7086" y="10315"/>
                    </a:cubicBezTo>
                    <a:cubicBezTo>
                      <a:pt x="7092" y="11083"/>
                      <a:pt x="7215" y="11755"/>
                      <a:pt x="7428" y="12344"/>
                    </a:cubicBezTo>
                    <a:cubicBezTo>
                      <a:pt x="7295" y="12816"/>
                      <a:pt x="7184" y="13346"/>
                      <a:pt x="7061" y="13972"/>
                    </a:cubicBezTo>
                    <a:lnTo>
                      <a:pt x="7049" y="13960"/>
                    </a:lnTo>
                    <a:cubicBezTo>
                      <a:pt x="7049" y="14053"/>
                      <a:pt x="6870" y="14901"/>
                      <a:pt x="6774" y="15422"/>
                    </a:cubicBezTo>
                    <a:cubicBezTo>
                      <a:pt x="6681" y="15872"/>
                      <a:pt x="6577" y="16366"/>
                      <a:pt x="6453" y="16906"/>
                    </a:cubicBezTo>
                    <a:cubicBezTo>
                      <a:pt x="6438" y="16973"/>
                      <a:pt x="6419" y="17041"/>
                      <a:pt x="6398" y="17109"/>
                    </a:cubicBezTo>
                    <a:cubicBezTo>
                      <a:pt x="6250" y="17418"/>
                      <a:pt x="6068" y="17741"/>
                      <a:pt x="5991" y="17942"/>
                    </a:cubicBezTo>
                    <a:cubicBezTo>
                      <a:pt x="4427" y="20422"/>
                      <a:pt x="1" y="23117"/>
                      <a:pt x="3218" y="23457"/>
                    </a:cubicBezTo>
                    <a:cubicBezTo>
                      <a:pt x="4452" y="23586"/>
                      <a:pt x="6891" y="23929"/>
                      <a:pt x="9831" y="24188"/>
                    </a:cubicBezTo>
                    <a:lnTo>
                      <a:pt x="9824" y="24212"/>
                    </a:lnTo>
                    <a:cubicBezTo>
                      <a:pt x="9824" y="24212"/>
                      <a:pt x="10684" y="24348"/>
                      <a:pt x="11106" y="24348"/>
                    </a:cubicBezTo>
                    <a:cubicBezTo>
                      <a:pt x="11232" y="24348"/>
                      <a:pt x="11318" y="24336"/>
                      <a:pt x="11333" y="24305"/>
                    </a:cubicBezTo>
                    <a:cubicBezTo>
                      <a:pt x="12181" y="24366"/>
                      <a:pt x="13060" y="24419"/>
                      <a:pt x="13954" y="24453"/>
                    </a:cubicBezTo>
                    <a:cubicBezTo>
                      <a:pt x="14904" y="25042"/>
                      <a:pt x="15746" y="25372"/>
                      <a:pt x="16261" y="25394"/>
                    </a:cubicBezTo>
                    <a:lnTo>
                      <a:pt x="16314" y="25394"/>
                    </a:lnTo>
                    <a:cubicBezTo>
                      <a:pt x="16570" y="25394"/>
                      <a:pt x="16746" y="25316"/>
                      <a:pt x="16835" y="25168"/>
                    </a:cubicBezTo>
                    <a:cubicBezTo>
                      <a:pt x="16927" y="25020"/>
                      <a:pt x="16924" y="24798"/>
                      <a:pt x="16823" y="24518"/>
                    </a:cubicBezTo>
                    <a:lnTo>
                      <a:pt x="16823" y="24518"/>
                    </a:lnTo>
                    <a:cubicBezTo>
                      <a:pt x="17992" y="24737"/>
                      <a:pt x="19179" y="24848"/>
                      <a:pt x="20370" y="24857"/>
                    </a:cubicBezTo>
                    <a:cubicBezTo>
                      <a:pt x="20909" y="24857"/>
                      <a:pt x="21449" y="24829"/>
                      <a:pt x="21989" y="24774"/>
                    </a:cubicBezTo>
                    <a:lnTo>
                      <a:pt x="21989" y="24774"/>
                    </a:lnTo>
                    <a:cubicBezTo>
                      <a:pt x="22384" y="25674"/>
                      <a:pt x="22044" y="26652"/>
                      <a:pt x="19907" y="27463"/>
                    </a:cubicBezTo>
                    <a:cubicBezTo>
                      <a:pt x="19219" y="27725"/>
                      <a:pt x="18504" y="27892"/>
                      <a:pt x="17773" y="27957"/>
                    </a:cubicBezTo>
                    <a:lnTo>
                      <a:pt x="17776" y="27944"/>
                    </a:lnTo>
                    <a:lnTo>
                      <a:pt x="17776" y="27944"/>
                    </a:lnTo>
                    <a:cubicBezTo>
                      <a:pt x="17736" y="27958"/>
                      <a:pt x="17570" y="27962"/>
                      <a:pt x="17359" y="27962"/>
                    </a:cubicBezTo>
                    <a:cubicBezTo>
                      <a:pt x="16937" y="27962"/>
                      <a:pt x="16335" y="27944"/>
                      <a:pt x="16200" y="27944"/>
                    </a:cubicBezTo>
                    <a:cubicBezTo>
                      <a:pt x="16193" y="27944"/>
                      <a:pt x="16190" y="27947"/>
                      <a:pt x="16187" y="27950"/>
                    </a:cubicBezTo>
                    <a:cubicBezTo>
                      <a:pt x="16024" y="27935"/>
                      <a:pt x="15863" y="27917"/>
                      <a:pt x="15703" y="27895"/>
                    </a:cubicBezTo>
                    <a:cubicBezTo>
                      <a:pt x="15290" y="27805"/>
                      <a:pt x="14207" y="27580"/>
                      <a:pt x="14016" y="27543"/>
                    </a:cubicBezTo>
                    <a:cubicBezTo>
                      <a:pt x="14014" y="27542"/>
                      <a:pt x="14012" y="27542"/>
                      <a:pt x="14011" y="27542"/>
                    </a:cubicBezTo>
                    <a:cubicBezTo>
                      <a:pt x="14006" y="27542"/>
                      <a:pt x="14003" y="27544"/>
                      <a:pt x="14000" y="27546"/>
                    </a:cubicBezTo>
                    <a:cubicBezTo>
                      <a:pt x="13914" y="27525"/>
                      <a:pt x="13831" y="27503"/>
                      <a:pt x="13748" y="27482"/>
                    </a:cubicBezTo>
                    <a:cubicBezTo>
                      <a:pt x="13751" y="27469"/>
                      <a:pt x="13754" y="27463"/>
                      <a:pt x="13754" y="27463"/>
                    </a:cubicBezTo>
                    <a:cubicBezTo>
                      <a:pt x="13618" y="27442"/>
                      <a:pt x="13485" y="27411"/>
                      <a:pt x="13353" y="27374"/>
                    </a:cubicBezTo>
                    <a:lnTo>
                      <a:pt x="13322" y="27364"/>
                    </a:lnTo>
                    <a:cubicBezTo>
                      <a:pt x="12890" y="27247"/>
                      <a:pt x="12428" y="27071"/>
                      <a:pt x="12276" y="27056"/>
                    </a:cubicBezTo>
                    <a:cubicBezTo>
                      <a:pt x="12267" y="27056"/>
                      <a:pt x="12258" y="27059"/>
                      <a:pt x="12252" y="27068"/>
                    </a:cubicBezTo>
                    <a:cubicBezTo>
                      <a:pt x="11198" y="26780"/>
                      <a:pt x="10162" y="26536"/>
                      <a:pt x="9111" y="26536"/>
                    </a:cubicBezTo>
                    <a:cubicBezTo>
                      <a:pt x="7970" y="26536"/>
                      <a:pt x="6810" y="26824"/>
                      <a:pt x="5590" y="27654"/>
                    </a:cubicBezTo>
                    <a:cubicBezTo>
                      <a:pt x="1806" y="30228"/>
                      <a:pt x="2758" y="31142"/>
                      <a:pt x="4556" y="31142"/>
                    </a:cubicBezTo>
                    <a:cubicBezTo>
                      <a:pt x="4702" y="31142"/>
                      <a:pt x="4852" y="31136"/>
                      <a:pt x="5007" y="31124"/>
                    </a:cubicBezTo>
                    <a:cubicBezTo>
                      <a:pt x="5010" y="31133"/>
                      <a:pt x="5013" y="31140"/>
                      <a:pt x="5016" y="31140"/>
                    </a:cubicBezTo>
                    <a:cubicBezTo>
                      <a:pt x="5046" y="31145"/>
                      <a:pt x="5084" y="31148"/>
                      <a:pt x="5129" y="31148"/>
                    </a:cubicBezTo>
                    <a:cubicBezTo>
                      <a:pt x="5387" y="31148"/>
                      <a:pt x="5856" y="31056"/>
                      <a:pt x="6166" y="30948"/>
                    </a:cubicBezTo>
                    <a:cubicBezTo>
                      <a:pt x="6293" y="30918"/>
                      <a:pt x="6425" y="30890"/>
                      <a:pt x="6558" y="30859"/>
                    </a:cubicBezTo>
                    <a:cubicBezTo>
                      <a:pt x="7070" y="30782"/>
                      <a:pt x="7400" y="30705"/>
                      <a:pt x="7579" y="30662"/>
                    </a:cubicBezTo>
                    <a:cubicBezTo>
                      <a:pt x="7749" y="30631"/>
                      <a:pt x="7924" y="30603"/>
                      <a:pt x="8103" y="30575"/>
                    </a:cubicBezTo>
                    <a:cubicBezTo>
                      <a:pt x="8106" y="30575"/>
                      <a:pt x="8106" y="30575"/>
                      <a:pt x="8110" y="30578"/>
                    </a:cubicBezTo>
                    <a:cubicBezTo>
                      <a:pt x="8112" y="30578"/>
                      <a:pt x="8116" y="30578"/>
                      <a:pt x="8120" y="30578"/>
                    </a:cubicBezTo>
                    <a:cubicBezTo>
                      <a:pt x="8259" y="30578"/>
                      <a:pt x="8953" y="30472"/>
                      <a:pt x="9328" y="30412"/>
                    </a:cubicBezTo>
                    <a:cubicBezTo>
                      <a:pt x="10308" y="30306"/>
                      <a:pt x="11416" y="30237"/>
                      <a:pt x="12662" y="30237"/>
                    </a:cubicBezTo>
                    <a:cubicBezTo>
                      <a:pt x="14456" y="30237"/>
                      <a:pt x="16536" y="30379"/>
                      <a:pt x="18935" y="30754"/>
                    </a:cubicBezTo>
                    <a:cubicBezTo>
                      <a:pt x="19377" y="30823"/>
                      <a:pt x="19801" y="30856"/>
                      <a:pt x="20206" y="30856"/>
                    </a:cubicBezTo>
                    <a:cubicBezTo>
                      <a:pt x="21283" y="30856"/>
                      <a:pt x="22228" y="30624"/>
                      <a:pt x="23022" y="30230"/>
                    </a:cubicBezTo>
                    <a:cubicBezTo>
                      <a:pt x="23377" y="30057"/>
                      <a:pt x="23756" y="29832"/>
                      <a:pt x="23861" y="29712"/>
                    </a:cubicBezTo>
                    <a:cubicBezTo>
                      <a:pt x="24021" y="29591"/>
                      <a:pt x="24176" y="29462"/>
                      <a:pt x="24321" y="29323"/>
                    </a:cubicBezTo>
                    <a:lnTo>
                      <a:pt x="24324" y="29323"/>
                    </a:lnTo>
                    <a:cubicBezTo>
                      <a:pt x="24478" y="29246"/>
                      <a:pt x="25147" y="28638"/>
                      <a:pt x="25341" y="27969"/>
                    </a:cubicBezTo>
                    <a:cubicBezTo>
                      <a:pt x="25443" y="27765"/>
                      <a:pt x="25536" y="27559"/>
                      <a:pt x="25610" y="27343"/>
                    </a:cubicBezTo>
                    <a:cubicBezTo>
                      <a:pt x="25662" y="27226"/>
                      <a:pt x="25702" y="27099"/>
                      <a:pt x="25727" y="26973"/>
                    </a:cubicBezTo>
                    <a:cubicBezTo>
                      <a:pt x="25813" y="26649"/>
                      <a:pt x="25866" y="26319"/>
                      <a:pt x="25881" y="25983"/>
                    </a:cubicBezTo>
                    <a:cubicBezTo>
                      <a:pt x="25897" y="25875"/>
                      <a:pt x="25903" y="25807"/>
                      <a:pt x="25903" y="25807"/>
                    </a:cubicBezTo>
                    <a:lnTo>
                      <a:pt x="25887" y="25807"/>
                    </a:lnTo>
                    <a:cubicBezTo>
                      <a:pt x="25900" y="25147"/>
                      <a:pt x="25770" y="24490"/>
                      <a:pt x="25511" y="23882"/>
                    </a:cubicBezTo>
                    <a:cubicBezTo>
                      <a:pt x="26220" y="23580"/>
                      <a:pt x="26890" y="23185"/>
                      <a:pt x="27494" y="22704"/>
                    </a:cubicBezTo>
                    <a:cubicBezTo>
                      <a:pt x="27658" y="22605"/>
                      <a:pt x="27824" y="22510"/>
                      <a:pt x="27991" y="22408"/>
                    </a:cubicBezTo>
                    <a:cubicBezTo>
                      <a:pt x="27991" y="22408"/>
                      <a:pt x="27991" y="22352"/>
                      <a:pt x="27991" y="22257"/>
                    </a:cubicBezTo>
                    <a:cubicBezTo>
                      <a:pt x="28037" y="22211"/>
                      <a:pt x="28080" y="22167"/>
                      <a:pt x="28111" y="22130"/>
                    </a:cubicBezTo>
                    <a:cubicBezTo>
                      <a:pt x="29329" y="21264"/>
                      <a:pt x="30282" y="19910"/>
                      <a:pt x="31013" y="18312"/>
                    </a:cubicBezTo>
                    <a:cubicBezTo>
                      <a:pt x="31168" y="18028"/>
                      <a:pt x="31350" y="17612"/>
                      <a:pt x="31377" y="17458"/>
                    </a:cubicBezTo>
                    <a:cubicBezTo>
                      <a:pt x="31670" y="16705"/>
                      <a:pt x="31920" y="15934"/>
                      <a:pt x="32127" y="15154"/>
                    </a:cubicBezTo>
                    <a:lnTo>
                      <a:pt x="32170" y="15172"/>
                    </a:lnTo>
                    <a:cubicBezTo>
                      <a:pt x="32266" y="14981"/>
                      <a:pt x="32432" y="14046"/>
                      <a:pt x="32435" y="13861"/>
                    </a:cubicBezTo>
                    <a:cubicBezTo>
                      <a:pt x="33557" y="8623"/>
                      <a:pt x="33203" y="3118"/>
                      <a:pt x="32444" y="3118"/>
                    </a:cubicBezTo>
                    <a:cubicBezTo>
                      <a:pt x="32408" y="3118"/>
                      <a:pt x="32371" y="3130"/>
                      <a:pt x="32334" y="3156"/>
                    </a:cubicBezTo>
                    <a:cubicBezTo>
                      <a:pt x="31377" y="3801"/>
                      <a:pt x="30551" y="4377"/>
                      <a:pt x="29829" y="4889"/>
                    </a:cubicBezTo>
                    <a:cubicBezTo>
                      <a:pt x="29826" y="4889"/>
                      <a:pt x="29823" y="4886"/>
                      <a:pt x="29823" y="4883"/>
                    </a:cubicBezTo>
                    <a:cubicBezTo>
                      <a:pt x="29822" y="4883"/>
                      <a:pt x="29820" y="4882"/>
                      <a:pt x="29819" y="4882"/>
                    </a:cubicBezTo>
                    <a:cubicBezTo>
                      <a:pt x="29758" y="4882"/>
                      <a:pt x="29423" y="5152"/>
                      <a:pt x="29135" y="5392"/>
                    </a:cubicBezTo>
                    <a:cubicBezTo>
                      <a:pt x="28876" y="5580"/>
                      <a:pt x="28632" y="5759"/>
                      <a:pt x="28407" y="5932"/>
                    </a:cubicBezTo>
                    <a:cubicBezTo>
                      <a:pt x="28394" y="5911"/>
                      <a:pt x="28384" y="5899"/>
                      <a:pt x="28373" y="5899"/>
                    </a:cubicBezTo>
                    <a:cubicBezTo>
                      <a:pt x="28371" y="5899"/>
                      <a:pt x="28369" y="5900"/>
                      <a:pt x="28367" y="5901"/>
                    </a:cubicBezTo>
                    <a:cubicBezTo>
                      <a:pt x="27806" y="6216"/>
                      <a:pt x="27500" y="6542"/>
                      <a:pt x="27349" y="6749"/>
                    </a:cubicBezTo>
                    <a:cubicBezTo>
                      <a:pt x="26951" y="7070"/>
                      <a:pt x="26624" y="7344"/>
                      <a:pt x="26353" y="7582"/>
                    </a:cubicBezTo>
                    <a:cubicBezTo>
                      <a:pt x="26125" y="6774"/>
                      <a:pt x="25819" y="5990"/>
                      <a:pt x="25440" y="5241"/>
                    </a:cubicBezTo>
                    <a:cubicBezTo>
                      <a:pt x="24447" y="2780"/>
                      <a:pt x="22871" y="735"/>
                      <a:pt x="22226" y="186"/>
                    </a:cubicBezTo>
                    <a:cubicBezTo>
                      <a:pt x="22077" y="58"/>
                      <a:pt x="21940" y="1"/>
                      <a:pt x="21811" y="1"/>
                    </a:cubicBezTo>
                    <a:close/>
                  </a:path>
                </a:pathLst>
              </a:custGeom>
              <a:solidFill>
                <a:srgbClr val="261D2A"/>
              </a:solidFill>
              <a:ln w="7620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9" name="Google Shape;2519;p27"/>
              <p:cNvSpPr/>
              <p:nvPr/>
            </p:nvSpPr>
            <p:spPr>
              <a:xfrm>
                <a:off x="635396" y="-1744961"/>
                <a:ext cx="1103989" cy="788352"/>
              </a:xfrm>
              <a:custGeom>
                <a:avLst/>
                <a:gdLst/>
                <a:ahLst/>
                <a:cxnLst/>
                <a:rect l="l" t="t" r="r" b="b"/>
                <a:pathLst>
                  <a:path w="34312" h="24502" extrusionOk="0">
                    <a:moveTo>
                      <a:pt x="22270" y="1"/>
                    </a:moveTo>
                    <a:cubicBezTo>
                      <a:pt x="21228" y="1"/>
                      <a:pt x="20759" y="3722"/>
                      <a:pt x="19447" y="3722"/>
                    </a:cubicBezTo>
                    <a:cubicBezTo>
                      <a:pt x="16699" y="3722"/>
                      <a:pt x="14608" y="4419"/>
                      <a:pt x="13059" y="4614"/>
                    </a:cubicBezTo>
                    <a:cubicBezTo>
                      <a:pt x="12985" y="4623"/>
                      <a:pt x="12911" y="4627"/>
                      <a:pt x="12838" y="4627"/>
                    </a:cubicBezTo>
                    <a:cubicBezTo>
                      <a:pt x="11395" y="4627"/>
                      <a:pt x="10249" y="2874"/>
                      <a:pt x="9142" y="2507"/>
                    </a:cubicBezTo>
                    <a:cubicBezTo>
                      <a:pt x="9105" y="2495"/>
                      <a:pt x="9068" y="2488"/>
                      <a:pt x="9033" y="2488"/>
                    </a:cubicBezTo>
                    <a:cubicBezTo>
                      <a:pt x="7971" y="2488"/>
                      <a:pt x="7801" y="7929"/>
                      <a:pt x="7801" y="7929"/>
                    </a:cubicBezTo>
                    <a:cubicBezTo>
                      <a:pt x="7801" y="7929"/>
                      <a:pt x="7125" y="10141"/>
                      <a:pt x="7927" y="12195"/>
                    </a:cubicBezTo>
                    <a:cubicBezTo>
                      <a:pt x="7603" y="13287"/>
                      <a:pt x="7418" y="14678"/>
                      <a:pt x="6912" y="16908"/>
                    </a:cubicBezTo>
                    <a:cubicBezTo>
                      <a:pt x="6298" y="19606"/>
                      <a:pt x="0" y="23070"/>
                      <a:pt x="3677" y="23456"/>
                    </a:cubicBezTo>
                    <a:cubicBezTo>
                      <a:pt x="5764" y="23676"/>
                      <a:pt x="11295" y="24501"/>
                      <a:pt x="16855" y="24501"/>
                    </a:cubicBezTo>
                    <a:cubicBezTo>
                      <a:pt x="21090" y="24501"/>
                      <a:pt x="25341" y="24023"/>
                      <a:pt x="28101" y="22435"/>
                    </a:cubicBezTo>
                    <a:cubicBezTo>
                      <a:pt x="34311" y="18859"/>
                      <a:pt x="34183" y="3120"/>
                      <a:pt x="32903" y="3120"/>
                    </a:cubicBezTo>
                    <a:cubicBezTo>
                      <a:pt x="32867" y="3120"/>
                      <a:pt x="32830" y="3132"/>
                      <a:pt x="32793" y="3158"/>
                    </a:cubicBezTo>
                    <a:cubicBezTo>
                      <a:pt x="29378" y="5462"/>
                      <a:pt x="27574" y="6884"/>
                      <a:pt x="26627" y="7750"/>
                    </a:cubicBezTo>
                    <a:cubicBezTo>
                      <a:pt x="26038" y="4274"/>
                      <a:pt x="23540" y="916"/>
                      <a:pt x="22685" y="185"/>
                    </a:cubicBezTo>
                    <a:cubicBezTo>
                      <a:pt x="22537" y="57"/>
                      <a:pt x="22399" y="1"/>
                      <a:pt x="2227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0" name="Google Shape;2520;p27"/>
              <p:cNvSpPr/>
              <p:nvPr/>
            </p:nvSpPr>
            <p:spPr>
              <a:xfrm>
                <a:off x="708337" y="-1078134"/>
                <a:ext cx="829536" cy="335199"/>
              </a:xfrm>
              <a:custGeom>
                <a:avLst/>
                <a:gdLst/>
                <a:ahLst/>
                <a:cxnLst/>
                <a:rect l="l" t="t" r="r" b="b"/>
                <a:pathLst>
                  <a:path w="25782" h="10418" extrusionOk="0">
                    <a:moveTo>
                      <a:pt x="19443" y="1"/>
                    </a:moveTo>
                    <a:cubicBezTo>
                      <a:pt x="17844" y="1"/>
                      <a:pt x="16936" y="1321"/>
                      <a:pt x="16936" y="1321"/>
                    </a:cubicBezTo>
                    <a:cubicBezTo>
                      <a:pt x="16936" y="1321"/>
                      <a:pt x="23709" y="4609"/>
                      <a:pt x="18099" y="6737"/>
                    </a:cubicBezTo>
                    <a:cubicBezTo>
                      <a:pt x="17091" y="7119"/>
                      <a:pt x="16139" y="7264"/>
                      <a:pt x="15228" y="7264"/>
                    </a:cubicBezTo>
                    <a:cubicBezTo>
                      <a:pt x="12347" y="7264"/>
                      <a:pt x="9872" y="5813"/>
                      <a:pt x="7306" y="5813"/>
                    </a:cubicBezTo>
                    <a:cubicBezTo>
                      <a:pt x="6164" y="5813"/>
                      <a:pt x="5004" y="6101"/>
                      <a:pt x="3782" y="6931"/>
                    </a:cubicBezTo>
                    <a:cubicBezTo>
                      <a:pt x="1" y="9502"/>
                      <a:pt x="950" y="10417"/>
                      <a:pt x="2745" y="10417"/>
                    </a:cubicBezTo>
                    <a:cubicBezTo>
                      <a:pt x="3246" y="10417"/>
                      <a:pt x="3813" y="10346"/>
                      <a:pt x="4361" y="10219"/>
                    </a:cubicBezTo>
                    <a:cubicBezTo>
                      <a:pt x="5902" y="9864"/>
                      <a:pt x="8021" y="9509"/>
                      <a:pt x="10852" y="9509"/>
                    </a:cubicBezTo>
                    <a:cubicBezTo>
                      <a:pt x="12647" y="9509"/>
                      <a:pt x="14728" y="9652"/>
                      <a:pt x="17130" y="10028"/>
                    </a:cubicBezTo>
                    <a:cubicBezTo>
                      <a:pt x="17570" y="10096"/>
                      <a:pt x="17992" y="10129"/>
                      <a:pt x="18395" y="10129"/>
                    </a:cubicBezTo>
                    <a:cubicBezTo>
                      <a:pt x="23674" y="10129"/>
                      <a:pt x="25781" y="4570"/>
                      <a:pt x="22546" y="1515"/>
                    </a:cubicBezTo>
                    <a:cubicBezTo>
                      <a:pt x="21338" y="373"/>
                      <a:pt x="20293" y="1"/>
                      <a:pt x="19443" y="1"/>
                    </a:cubicBezTo>
                    <a:close/>
                  </a:path>
                </a:pathLst>
              </a:custGeom>
              <a:solidFill>
                <a:srgbClr val="D07F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1" name="Google Shape;2521;p27"/>
              <p:cNvSpPr/>
              <p:nvPr/>
            </p:nvSpPr>
            <p:spPr>
              <a:xfrm>
                <a:off x="1025872" y="-1441326"/>
                <a:ext cx="87966" cy="55019"/>
              </a:xfrm>
              <a:custGeom>
                <a:avLst/>
                <a:gdLst/>
                <a:ahLst/>
                <a:cxnLst/>
                <a:rect l="l" t="t" r="r" b="b"/>
                <a:pathLst>
                  <a:path w="2734" h="1710" extrusionOk="0">
                    <a:moveTo>
                      <a:pt x="110" y="0"/>
                    </a:moveTo>
                    <a:cubicBezTo>
                      <a:pt x="7" y="0"/>
                      <a:pt x="1" y="161"/>
                      <a:pt x="109" y="164"/>
                    </a:cubicBezTo>
                    <a:cubicBezTo>
                      <a:pt x="131" y="164"/>
                      <a:pt x="2092" y="287"/>
                      <a:pt x="2564" y="1657"/>
                    </a:cubicBezTo>
                    <a:cubicBezTo>
                      <a:pt x="2576" y="1688"/>
                      <a:pt x="2607" y="1709"/>
                      <a:pt x="2641" y="1709"/>
                    </a:cubicBezTo>
                    <a:cubicBezTo>
                      <a:pt x="2650" y="1709"/>
                      <a:pt x="2660" y="1709"/>
                      <a:pt x="2669" y="1706"/>
                    </a:cubicBezTo>
                    <a:cubicBezTo>
                      <a:pt x="2709" y="1691"/>
                      <a:pt x="2734" y="1644"/>
                      <a:pt x="2718" y="1601"/>
                    </a:cubicBezTo>
                    <a:cubicBezTo>
                      <a:pt x="2209" y="130"/>
                      <a:pt x="205" y="7"/>
                      <a:pt x="118" y="1"/>
                    </a:cubicBezTo>
                    <a:cubicBezTo>
                      <a:pt x="115" y="0"/>
                      <a:pt x="112" y="0"/>
                      <a:pt x="11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2" name="Google Shape;2522;p27"/>
              <p:cNvSpPr/>
              <p:nvPr/>
            </p:nvSpPr>
            <p:spPr>
              <a:xfrm>
                <a:off x="1298201" y="-1493803"/>
                <a:ext cx="57915" cy="89833"/>
              </a:xfrm>
              <a:custGeom>
                <a:avLst/>
                <a:gdLst/>
                <a:ahLst/>
                <a:cxnLst/>
                <a:rect l="l" t="t" r="r" b="b"/>
                <a:pathLst>
                  <a:path w="1800" h="2792" extrusionOk="0">
                    <a:moveTo>
                      <a:pt x="1683" y="1"/>
                    </a:moveTo>
                    <a:cubicBezTo>
                      <a:pt x="1670" y="1"/>
                      <a:pt x="1656" y="4"/>
                      <a:pt x="1641" y="12"/>
                    </a:cubicBezTo>
                    <a:cubicBezTo>
                      <a:pt x="1626" y="22"/>
                      <a:pt x="0" y="904"/>
                      <a:pt x="235" y="2720"/>
                    </a:cubicBezTo>
                    <a:cubicBezTo>
                      <a:pt x="238" y="2760"/>
                      <a:pt x="272" y="2791"/>
                      <a:pt x="315" y="2791"/>
                    </a:cubicBezTo>
                    <a:lnTo>
                      <a:pt x="327" y="2788"/>
                    </a:lnTo>
                    <a:cubicBezTo>
                      <a:pt x="370" y="2782"/>
                      <a:pt x="401" y="2742"/>
                      <a:pt x="395" y="2699"/>
                    </a:cubicBezTo>
                    <a:cubicBezTo>
                      <a:pt x="176" y="996"/>
                      <a:pt x="1703" y="163"/>
                      <a:pt x="1718" y="154"/>
                    </a:cubicBezTo>
                    <a:cubicBezTo>
                      <a:pt x="1799" y="110"/>
                      <a:pt x="1756" y="1"/>
                      <a:pt x="168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3" name="Google Shape;2523;p27"/>
              <p:cNvSpPr/>
              <p:nvPr/>
            </p:nvSpPr>
            <p:spPr>
              <a:xfrm>
                <a:off x="941219" y="-1614845"/>
                <a:ext cx="79054" cy="88996"/>
              </a:xfrm>
              <a:custGeom>
                <a:avLst/>
                <a:gdLst/>
                <a:ahLst/>
                <a:cxnLst/>
                <a:rect l="l" t="t" r="r" b="b"/>
                <a:pathLst>
                  <a:path w="2457" h="2766" extrusionOk="0">
                    <a:moveTo>
                      <a:pt x="254" y="0"/>
                    </a:moveTo>
                    <a:cubicBezTo>
                      <a:pt x="1" y="0"/>
                      <a:pt x="54" y="2766"/>
                      <a:pt x="54" y="2766"/>
                    </a:cubicBezTo>
                    <a:cubicBezTo>
                      <a:pt x="54" y="2766"/>
                      <a:pt x="2456" y="1800"/>
                      <a:pt x="2345" y="1523"/>
                    </a:cubicBezTo>
                    <a:cubicBezTo>
                      <a:pt x="2234" y="1248"/>
                      <a:pt x="550" y="141"/>
                      <a:pt x="273" y="5"/>
                    </a:cubicBezTo>
                    <a:cubicBezTo>
                      <a:pt x="266" y="2"/>
                      <a:pt x="260" y="0"/>
                      <a:pt x="254" y="0"/>
                    </a:cubicBezTo>
                    <a:close/>
                  </a:path>
                </a:pathLst>
              </a:custGeom>
              <a:solidFill>
                <a:srgbClr val="F6F7E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4" name="Google Shape;2524;p27"/>
              <p:cNvSpPr/>
              <p:nvPr/>
            </p:nvSpPr>
            <p:spPr>
              <a:xfrm>
                <a:off x="953028" y="-1589845"/>
                <a:ext cx="38642" cy="40412"/>
              </a:xfrm>
              <a:custGeom>
                <a:avLst/>
                <a:gdLst/>
                <a:ahLst/>
                <a:cxnLst/>
                <a:rect l="l" t="t" r="r" b="b"/>
                <a:pathLst>
                  <a:path w="1201" h="1256" extrusionOk="0">
                    <a:moveTo>
                      <a:pt x="403" y="0"/>
                    </a:moveTo>
                    <a:cubicBezTo>
                      <a:pt x="346" y="0"/>
                      <a:pt x="291" y="67"/>
                      <a:pt x="337" y="129"/>
                    </a:cubicBezTo>
                    <a:cubicBezTo>
                      <a:pt x="603" y="502"/>
                      <a:pt x="880" y="952"/>
                      <a:pt x="911" y="1097"/>
                    </a:cubicBezTo>
                    <a:cubicBezTo>
                      <a:pt x="800" y="1085"/>
                      <a:pt x="482" y="928"/>
                      <a:pt x="168" y="733"/>
                    </a:cubicBezTo>
                    <a:cubicBezTo>
                      <a:pt x="151" y="721"/>
                      <a:pt x="134" y="716"/>
                      <a:pt x="119" y="716"/>
                    </a:cubicBezTo>
                    <a:cubicBezTo>
                      <a:pt x="48" y="716"/>
                      <a:pt x="0" y="824"/>
                      <a:pt x="81" y="869"/>
                    </a:cubicBezTo>
                    <a:cubicBezTo>
                      <a:pt x="488" y="1125"/>
                      <a:pt x="772" y="1255"/>
                      <a:pt x="930" y="1255"/>
                    </a:cubicBezTo>
                    <a:cubicBezTo>
                      <a:pt x="933" y="1255"/>
                      <a:pt x="936" y="1255"/>
                      <a:pt x="940" y="1255"/>
                    </a:cubicBezTo>
                    <a:cubicBezTo>
                      <a:pt x="976" y="1255"/>
                      <a:pt x="1012" y="1240"/>
                      <a:pt x="1041" y="1218"/>
                    </a:cubicBezTo>
                    <a:cubicBezTo>
                      <a:pt x="1084" y="1174"/>
                      <a:pt x="1201" y="1057"/>
                      <a:pt x="467" y="36"/>
                    </a:cubicBezTo>
                    <a:cubicBezTo>
                      <a:pt x="449" y="11"/>
                      <a:pt x="426" y="0"/>
                      <a:pt x="40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5" name="Google Shape;2525;p27"/>
              <p:cNvSpPr/>
              <p:nvPr/>
            </p:nvSpPr>
            <p:spPr>
              <a:xfrm>
                <a:off x="1312680" y="-1676364"/>
                <a:ext cx="83591" cy="86969"/>
              </a:xfrm>
              <a:custGeom>
                <a:avLst/>
                <a:gdLst/>
                <a:ahLst/>
                <a:cxnLst/>
                <a:rect l="l" t="t" r="r" b="b"/>
                <a:pathLst>
                  <a:path w="2598" h="2703" extrusionOk="0">
                    <a:moveTo>
                      <a:pt x="1445" y="0"/>
                    </a:moveTo>
                    <a:cubicBezTo>
                      <a:pt x="1214" y="0"/>
                      <a:pt x="1" y="2220"/>
                      <a:pt x="1" y="2220"/>
                    </a:cubicBezTo>
                    <a:cubicBezTo>
                      <a:pt x="1" y="2220"/>
                      <a:pt x="2076" y="2702"/>
                      <a:pt x="2479" y="2702"/>
                    </a:cubicBezTo>
                    <a:cubicBezTo>
                      <a:pt x="2517" y="2702"/>
                      <a:pt x="2541" y="2698"/>
                      <a:pt x="2545" y="2688"/>
                    </a:cubicBezTo>
                    <a:cubicBezTo>
                      <a:pt x="2598" y="2580"/>
                      <a:pt x="1632" y="175"/>
                      <a:pt x="1466" y="8"/>
                    </a:cubicBezTo>
                    <a:cubicBezTo>
                      <a:pt x="1460" y="3"/>
                      <a:pt x="1453" y="0"/>
                      <a:pt x="1445" y="0"/>
                    </a:cubicBezTo>
                    <a:close/>
                  </a:path>
                </a:pathLst>
              </a:custGeom>
              <a:solidFill>
                <a:srgbClr val="F6F7E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6" name="Google Shape;2526;p27"/>
              <p:cNvSpPr/>
              <p:nvPr/>
            </p:nvSpPr>
            <p:spPr>
              <a:xfrm>
                <a:off x="1347622" y="-1641293"/>
                <a:ext cx="30019" cy="44401"/>
              </a:xfrm>
              <a:custGeom>
                <a:avLst/>
                <a:gdLst/>
                <a:ahLst/>
                <a:cxnLst/>
                <a:rect l="l" t="t" r="r" b="b"/>
                <a:pathLst>
                  <a:path w="933" h="1380" extrusionOk="0">
                    <a:moveTo>
                      <a:pt x="158" y="0"/>
                    </a:moveTo>
                    <a:cubicBezTo>
                      <a:pt x="117" y="0"/>
                      <a:pt x="80" y="33"/>
                      <a:pt x="80" y="78"/>
                    </a:cubicBezTo>
                    <a:cubicBezTo>
                      <a:pt x="0" y="1281"/>
                      <a:pt x="90" y="1339"/>
                      <a:pt x="130" y="1364"/>
                    </a:cubicBezTo>
                    <a:cubicBezTo>
                      <a:pt x="145" y="1373"/>
                      <a:pt x="164" y="1379"/>
                      <a:pt x="182" y="1379"/>
                    </a:cubicBezTo>
                    <a:cubicBezTo>
                      <a:pt x="198" y="1379"/>
                      <a:pt x="210" y="1373"/>
                      <a:pt x="225" y="1367"/>
                    </a:cubicBezTo>
                    <a:cubicBezTo>
                      <a:pt x="343" y="1308"/>
                      <a:pt x="731" y="688"/>
                      <a:pt x="892" y="426"/>
                    </a:cubicBezTo>
                    <a:cubicBezTo>
                      <a:pt x="932" y="362"/>
                      <a:pt x="878" y="303"/>
                      <a:pt x="823" y="303"/>
                    </a:cubicBezTo>
                    <a:cubicBezTo>
                      <a:pt x="798" y="303"/>
                      <a:pt x="773" y="315"/>
                      <a:pt x="756" y="343"/>
                    </a:cubicBezTo>
                    <a:cubicBezTo>
                      <a:pt x="562" y="658"/>
                      <a:pt x="336" y="1000"/>
                      <a:pt x="219" y="1148"/>
                    </a:cubicBezTo>
                    <a:cubicBezTo>
                      <a:pt x="204" y="948"/>
                      <a:pt x="216" y="485"/>
                      <a:pt x="241" y="84"/>
                    </a:cubicBezTo>
                    <a:cubicBezTo>
                      <a:pt x="244" y="41"/>
                      <a:pt x="210" y="1"/>
                      <a:pt x="164" y="1"/>
                    </a:cubicBezTo>
                    <a:cubicBezTo>
                      <a:pt x="162" y="1"/>
                      <a:pt x="160" y="0"/>
                      <a:pt x="15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7" name="Google Shape;2527;p27"/>
              <p:cNvSpPr/>
              <p:nvPr/>
            </p:nvSpPr>
            <p:spPr>
              <a:xfrm>
                <a:off x="1045644" y="-1600461"/>
                <a:ext cx="60457" cy="112452"/>
              </a:xfrm>
              <a:custGeom>
                <a:avLst/>
                <a:gdLst/>
                <a:ahLst/>
                <a:cxnLst/>
                <a:rect l="l" t="t" r="r" b="b"/>
                <a:pathLst>
                  <a:path w="1879" h="3495" extrusionOk="0">
                    <a:moveTo>
                      <a:pt x="1564" y="0"/>
                    </a:moveTo>
                    <a:cubicBezTo>
                      <a:pt x="1564" y="0"/>
                      <a:pt x="222" y="201"/>
                      <a:pt x="0" y="312"/>
                    </a:cubicBezTo>
                    <a:cubicBezTo>
                      <a:pt x="0" y="312"/>
                      <a:pt x="1235" y="3494"/>
                      <a:pt x="1581" y="3494"/>
                    </a:cubicBezTo>
                    <a:cubicBezTo>
                      <a:pt x="1601" y="3494"/>
                      <a:pt x="1618" y="3484"/>
                      <a:pt x="1632" y="3461"/>
                    </a:cubicBezTo>
                    <a:cubicBezTo>
                      <a:pt x="1879" y="3048"/>
                      <a:pt x="1564" y="0"/>
                      <a:pt x="1564" y="0"/>
                    </a:cubicBezTo>
                    <a:close/>
                  </a:path>
                </a:pathLst>
              </a:custGeom>
              <a:solidFill>
                <a:srgbClr val="000000">
                  <a:alpha val="84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8" name="Google Shape;2528;p27"/>
              <p:cNvSpPr/>
              <p:nvPr/>
            </p:nvSpPr>
            <p:spPr>
              <a:xfrm>
                <a:off x="1107260" y="-1612945"/>
                <a:ext cx="60489" cy="120946"/>
              </a:xfrm>
              <a:custGeom>
                <a:avLst/>
                <a:gdLst/>
                <a:ahLst/>
                <a:cxnLst/>
                <a:rect l="l" t="t" r="r" b="b"/>
                <a:pathLst>
                  <a:path w="1880" h="3759" extrusionOk="0">
                    <a:moveTo>
                      <a:pt x="1601" y="0"/>
                    </a:moveTo>
                    <a:cubicBezTo>
                      <a:pt x="1306" y="0"/>
                      <a:pt x="1" y="388"/>
                      <a:pt x="1" y="388"/>
                    </a:cubicBezTo>
                    <a:cubicBezTo>
                      <a:pt x="1" y="388"/>
                      <a:pt x="1213" y="3648"/>
                      <a:pt x="1432" y="3750"/>
                    </a:cubicBezTo>
                    <a:cubicBezTo>
                      <a:pt x="1443" y="3756"/>
                      <a:pt x="1455" y="3758"/>
                      <a:pt x="1466" y="3758"/>
                    </a:cubicBezTo>
                    <a:cubicBezTo>
                      <a:pt x="1880" y="3758"/>
                      <a:pt x="1834" y="42"/>
                      <a:pt x="1635" y="3"/>
                    </a:cubicBezTo>
                    <a:cubicBezTo>
                      <a:pt x="1626" y="1"/>
                      <a:pt x="1615" y="0"/>
                      <a:pt x="1601" y="0"/>
                    </a:cubicBezTo>
                    <a:close/>
                  </a:path>
                </a:pathLst>
              </a:custGeom>
              <a:solidFill>
                <a:srgbClr val="000000">
                  <a:alpha val="84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9" name="Google Shape;2529;p27"/>
              <p:cNvSpPr/>
              <p:nvPr/>
            </p:nvSpPr>
            <p:spPr>
              <a:xfrm>
                <a:off x="1172253" y="-1618093"/>
                <a:ext cx="50450" cy="123230"/>
              </a:xfrm>
              <a:custGeom>
                <a:avLst/>
                <a:gdLst/>
                <a:ahLst/>
                <a:cxnLst/>
                <a:rect l="l" t="t" r="r" b="b"/>
                <a:pathLst>
                  <a:path w="1568" h="3830" extrusionOk="0">
                    <a:moveTo>
                      <a:pt x="1095" y="1"/>
                    </a:moveTo>
                    <a:cubicBezTo>
                      <a:pt x="702" y="1"/>
                      <a:pt x="1" y="117"/>
                      <a:pt x="1" y="117"/>
                    </a:cubicBezTo>
                    <a:cubicBezTo>
                      <a:pt x="1" y="117"/>
                      <a:pt x="434" y="3830"/>
                      <a:pt x="818" y="3830"/>
                    </a:cubicBezTo>
                    <a:cubicBezTo>
                      <a:pt x="824" y="3830"/>
                      <a:pt x="831" y="3829"/>
                      <a:pt x="837" y="3827"/>
                    </a:cubicBezTo>
                    <a:cubicBezTo>
                      <a:pt x="1241" y="3700"/>
                      <a:pt x="1568" y="49"/>
                      <a:pt x="1241" y="9"/>
                    </a:cubicBezTo>
                    <a:cubicBezTo>
                      <a:pt x="1200" y="3"/>
                      <a:pt x="1151" y="1"/>
                      <a:pt x="1095" y="1"/>
                    </a:cubicBezTo>
                    <a:close/>
                  </a:path>
                </a:pathLst>
              </a:custGeom>
              <a:solidFill>
                <a:srgbClr val="000000">
                  <a:alpha val="84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0" name="Google Shape;2530;p27"/>
              <p:cNvSpPr/>
              <p:nvPr/>
            </p:nvSpPr>
            <p:spPr>
              <a:xfrm>
                <a:off x="1225245" y="-1624817"/>
                <a:ext cx="53346" cy="112999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512" extrusionOk="0">
                    <a:moveTo>
                      <a:pt x="1383" y="1"/>
                    </a:moveTo>
                    <a:cubicBezTo>
                      <a:pt x="987" y="1"/>
                      <a:pt x="1" y="218"/>
                      <a:pt x="1" y="218"/>
                    </a:cubicBezTo>
                    <a:cubicBezTo>
                      <a:pt x="1" y="218"/>
                      <a:pt x="578" y="3511"/>
                      <a:pt x="794" y="3511"/>
                    </a:cubicBezTo>
                    <a:cubicBezTo>
                      <a:pt x="799" y="3511"/>
                      <a:pt x="804" y="3509"/>
                      <a:pt x="809" y="3505"/>
                    </a:cubicBezTo>
                    <a:cubicBezTo>
                      <a:pt x="1013" y="3342"/>
                      <a:pt x="1657" y="153"/>
                      <a:pt x="1537" y="29"/>
                    </a:cubicBezTo>
                    <a:cubicBezTo>
                      <a:pt x="1517" y="9"/>
                      <a:pt x="1462" y="1"/>
                      <a:pt x="1383" y="1"/>
                    </a:cubicBezTo>
                    <a:close/>
                  </a:path>
                </a:pathLst>
              </a:custGeom>
              <a:solidFill>
                <a:srgbClr val="000000">
                  <a:alpha val="84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1" name="Google Shape;2531;p27"/>
              <p:cNvSpPr/>
              <p:nvPr/>
            </p:nvSpPr>
            <p:spPr>
              <a:xfrm>
                <a:off x="879525" y="-1433340"/>
                <a:ext cx="100354" cy="42310"/>
              </a:xfrm>
              <a:custGeom>
                <a:avLst/>
                <a:gdLst/>
                <a:ahLst/>
                <a:cxnLst/>
                <a:rect l="l" t="t" r="r" b="b"/>
                <a:pathLst>
                  <a:path w="3119" h="1315" extrusionOk="0">
                    <a:moveTo>
                      <a:pt x="22" y="1"/>
                    </a:moveTo>
                    <a:lnTo>
                      <a:pt x="22" y="1"/>
                    </a:lnTo>
                    <a:cubicBezTo>
                      <a:pt x="22" y="1"/>
                      <a:pt x="0" y="1136"/>
                      <a:pt x="40" y="1296"/>
                    </a:cubicBezTo>
                    <a:cubicBezTo>
                      <a:pt x="44" y="1309"/>
                      <a:pt x="60" y="1315"/>
                      <a:pt x="87" y="1315"/>
                    </a:cubicBezTo>
                    <a:cubicBezTo>
                      <a:pt x="415" y="1315"/>
                      <a:pt x="2333" y="476"/>
                      <a:pt x="2711" y="288"/>
                    </a:cubicBezTo>
                    <a:cubicBezTo>
                      <a:pt x="3118" y="84"/>
                      <a:pt x="22" y="1"/>
                      <a:pt x="22" y="1"/>
                    </a:cubicBezTo>
                    <a:close/>
                  </a:path>
                </a:pathLst>
              </a:custGeom>
              <a:solidFill>
                <a:srgbClr val="000000">
                  <a:alpha val="84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2" name="Google Shape;2532;p27"/>
              <p:cNvSpPr/>
              <p:nvPr/>
            </p:nvSpPr>
            <p:spPr>
              <a:xfrm>
                <a:off x="882582" y="-1378678"/>
                <a:ext cx="109395" cy="58365"/>
              </a:xfrm>
              <a:custGeom>
                <a:avLst/>
                <a:gdLst/>
                <a:ahLst/>
                <a:cxnLst/>
                <a:rect l="l" t="t" r="r" b="b"/>
                <a:pathLst>
                  <a:path w="3400" h="1814" extrusionOk="0">
                    <a:moveTo>
                      <a:pt x="2860" y="1"/>
                    </a:moveTo>
                    <a:cubicBezTo>
                      <a:pt x="1924" y="1"/>
                      <a:pt x="1" y="303"/>
                      <a:pt x="1" y="303"/>
                    </a:cubicBezTo>
                    <a:cubicBezTo>
                      <a:pt x="1" y="303"/>
                      <a:pt x="288" y="1293"/>
                      <a:pt x="541" y="1787"/>
                    </a:cubicBezTo>
                    <a:cubicBezTo>
                      <a:pt x="550" y="1805"/>
                      <a:pt x="573" y="1813"/>
                      <a:pt x="608" y="1813"/>
                    </a:cubicBezTo>
                    <a:cubicBezTo>
                      <a:pt x="1052" y="1813"/>
                      <a:pt x="3400" y="412"/>
                      <a:pt x="3360" y="109"/>
                    </a:cubicBezTo>
                    <a:cubicBezTo>
                      <a:pt x="3350" y="31"/>
                      <a:pt x="3154" y="1"/>
                      <a:pt x="2860" y="1"/>
                    </a:cubicBezTo>
                    <a:close/>
                  </a:path>
                </a:pathLst>
              </a:custGeom>
              <a:solidFill>
                <a:srgbClr val="000000">
                  <a:alpha val="84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3" name="Google Shape;2533;p27"/>
              <p:cNvSpPr/>
              <p:nvPr/>
            </p:nvSpPr>
            <p:spPr>
              <a:xfrm>
                <a:off x="915143" y="-1322662"/>
                <a:ext cx="71589" cy="52477"/>
              </a:xfrm>
              <a:custGeom>
                <a:avLst/>
                <a:gdLst/>
                <a:ahLst/>
                <a:cxnLst/>
                <a:rect l="l" t="t" r="r" b="b"/>
                <a:pathLst>
                  <a:path w="2225" h="1631" extrusionOk="0">
                    <a:moveTo>
                      <a:pt x="2004" y="1"/>
                    </a:moveTo>
                    <a:cubicBezTo>
                      <a:pt x="1576" y="1"/>
                      <a:pt x="0" y="810"/>
                      <a:pt x="0" y="810"/>
                    </a:cubicBezTo>
                    <a:cubicBezTo>
                      <a:pt x="189" y="918"/>
                      <a:pt x="870" y="1631"/>
                      <a:pt x="994" y="1631"/>
                    </a:cubicBezTo>
                    <a:cubicBezTo>
                      <a:pt x="1114" y="1631"/>
                      <a:pt x="2224" y="286"/>
                      <a:pt x="2104" y="39"/>
                    </a:cubicBezTo>
                    <a:cubicBezTo>
                      <a:pt x="2091" y="13"/>
                      <a:pt x="2056" y="1"/>
                      <a:pt x="2004" y="1"/>
                    </a:cubicBezTo>
                    <a:close/>
                  </a:path>
                </a:pathLst>
              </a:custGeom>
              <a:solidFill>
                <a:srgbClr val="000000">
                  <a:alpha val="84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4" name="Google Shape;2534;p27"/>
              <p:cNvSpPr/>
              <p:nvPr/>
            </p:nvSpPr>
            <p:spPr>
              <a:xfrm>
                <a:off x="1154990" y="-1200367"/>
                <a:ext cx="399517" cy="254086"/>
              </a:xfrm>
              <a:custGeom>
                <a:avLst/>
                <a:gdLst/>
                <a:ahLst/>
                <a:cxnLst/>
                <a:rect l="l" t="t" r="r" b="b"/>
                <a:pathLst>
                  <a:path w="12417" h="7897" extrusionOk="0">
                    <a:moveTo>
                      <a:pt x="4982" y="0"/>
                    </a:moveTo>
                    <a:cubicBezTo>
                      <a:pt x="4786" y="0"/>
                      <a:pt x="4581" y="57"/>
                      <a:pt x="4359" y="188"/>
                    </a:cubicBezTo>
                    <a:cubicBezTo>
                      <a:pt x="2770" y="1126"/>
                      <a:pt x="4350" y="2486"/>
                      <a:pt x="1197" y="4429"/>
                    </a:cubicBezTo>
                    <a:cubicBezTo>
                      <a:pt x="1" y="5166"/>
                      <a:pt x="528" y="7276"/>
                      <a:pt x="528" y="7276"/>
                    </a:cubicBezTo>
                    <a:cubicBezTo>
                      <a:pt x="528" y="7276"/>
                      <a:pt x="1961" y="7896"/>
                      <a:pt x="4280" y="7896"/>
                    </a:cubicBezTo>
                    <a:cubicBezTo>
                      <a:pt x="6368" y="7896"/>
                      <a:pt x="9174" y="7394"/>
                      <a:pt x="12301" y="5484"/>
                    </a:cubicBezTo>
                    <a:cubicBezTo>
                      <a:pt x="12301" y="5484"/>
                      <a:pt x="12417" y="2082"/>
                      <a:pt x="9657" y="2082"/>
                    </a:cubicBezTo>
                    <a:cubicBezTo>
                      <a:pt x="9641" y="2082"/>
                      <a:pt x="9625" y="2082"/>
                      <a:pt x="9608" y="2082"/>
                    </a:cubicBezTo>
                    <a:cubicBezTo>
                      <a:pt x="9586" y="2082"/>
                      <a:pt x="9564" y="2083"/>
                      <a:pt x="9542" y="2083"/>
                    </a:cubicBezTo>
                    <a:cubicBezTo>
                      <a:pt x="7040" y="2083"/>
                      <a:pt x="6173" y="0"/>
                      <a:pt x="498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5" name="Google Shape;2535;p27"/>
              <p:cNvSpPr/>
              <p:nvPr/>
            </p:nvSpPr>
            <p:spPr>
              <a:xfrm>
                <a:off x="1333111" y="-1047536"/>
                <a:ext cx="84588" cy="62645"/>
              </a:xfrm>
              <a:custGeom>
                <a:avLst/>
                <a:gdLst/>
                <a:ahLst/>
                <a:cxnLst/>
                <a:rect l="l" t="t" r="r" b="b"/>
                <a:pathLst>
                  <a:path w="2629" h="1947" extrusionOk="0">
                    <a:moveTo>
                      <a:pt x="1729" y="1"/>
                    </a:moveTo>
                    <a:cubicBezTo>
                      <a:pt x="1706" y="1"/>
                      <a:pt x="1684" y="11"/>
                      <a:pt x="1667" y="37"/>
                    </a:cubicBezTo>
                    <a:cubicBezTo>
                      <a:pt x="1472" y="290"/>
                      <a:pt x="1296" y="555"/>
                      <a:pt x="1136" y="830"/>
                    </a:cubicBezTo>
                    <a:cubicBezTo>
                      <a:pt x="664" y="611"/>
                      <a:pt x="238" y="450"/>
                      <a:pt x="140" y="416"/>
                    </a:cubicBezTo>
                    <a:cubicBezTo>
                      <a:pt x="130" y="413"/>
                      <a:pt x="121" y="412"/>
                      <a:pt x="113" y="412"/>
                    </a:cubicBezTo>
                    <a:cubicBezTo>
                      <a:pt x="35" y="412"/>
                      <a:pt x="1" y="529"/>
                      <a:pt x="84" y="567"/>
                    </a:cubicBezTo>
                    <a:cubicBezTo>
                      <a:pt x="309" y="651"/>
                      <a:pt x="676" y="799"/>
                      <a:pt x="1059" y="971"/>
                    </a:cubicBezTo>
                    <a:cubicBezTo>
                      <a:pt x="865" y="1335"/>
                      <a:pt x="732" y="1709"/>
                      <a:pt x="852" y="1906"/>
                    </a:cubicBezTo>
                    <a:cubicBezTo>
                      <a:pt x="868" y="1931"/>
                      <a:pt x="892" y="1946"/>
                      <a:pt x="920" y="1946"/>
                    </a:cubicBezTo>
                    <a:cubicBezTo>
                      <a:pt x="936" y="1946"/>
                      <a:pt x="951" y="1943"/>
                      <a:pt x="963" y="1934"/>
                    </a:cubicBezTo>
                    <a:cubicBezTo>
                      <a:pt x="1000" y="1912"/>
                      <a:pt x="1013" y="1863"/>
                      <a:pt x="991" y="1823"/>
                    </a:cubicBezTo>
                    <a:cubicBezTo>
                      <a:pt x="911" y="1687"/>
                      <a:pt x="1022" y="1379"/>
                      <a:pt x="1204" y="1039"/>
                    </a:cubicBezTo>
                    <a:cubicBezTo>
                      <a:pt x="1784" y="1317"/>
                      <a:pt x="2357" y="1644"/>
                      <a:pt x="2465" y="1897"/>
                    </a:cubicBezTo>
                    <a:cubicBezTo>
                      <a:pt x="2478" y="1928"/>
                      <a:pt x="2505" y="1946"/>
                      <a:pt x="2539" y="1946"/>
                    </a:cubicBezTo>
                    <a:cubicBezTo>
                      <a:pt x="2549" y="1946"/>
                      <a:pt x="2561" y="1943"/>
                      <a:pt x="2570" y="1940"/>
                    </a:cubicBezTo>
                    <a:cubicBezTo>
                      <a:pt x="2610" y="1921"/>
                      <a:pt x="2629" y="1875"/>
                      <a:pt x="2613" y="1835"/>
                    </a:cubicBezTo>
                    <a:cubicBezTo>
                      <a:pt x="2481" y="1530"/>
                      <a:pt x="1870" y="1175"/>
                      <a:pt x="1284" y="897"/>
                    </a:cubicBezTo>
                    <a:cubicBezTo>
                      <a:pt x="1438" y="632"/>
                      <a:pt x="1608" y="379"/>
                      <a:pt x="1793" y="136"/>
                    </a:cubicBezTo>
                    <a:cubicBezTo>
                      <a:pt x="1847" y="73"/>
                      <a:pt x="1789" y="1"/>
                      <a:pt x="172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6" name="Google Shape;2536;p27"/>
              <p:cNvSpPr/>
              <p:nvPr/>
            </p:nvSpPr>
            <p:spPr>
              <a:xfrm>
                <a:off x="1162937" y="-1041165"/>
                <a:ext cx="396879" cy="95946"/>
              </a:xfrm>
              <a:custGeom>
                <a:avLst/>
                <a:gdLst/>
                <a:ahLst/>
                <a:cxnLst/>
                <a:rect l="l" t="t" r="r" b="b"/>
                <a:pathLst>
                  <a:path w="12335" h="2982" extrusionOk="0">
                    <a:moveTo>
                      <a:pt x="12217" y="0"/>
                    </a:moveTo>
                    <a:cubicBezTo>
                      <a:pt x="12194" y="0"/>
                      <a:pt x="12170" y="11"/>
                      <a:pt x="12153" y="39"/>
                    </a:cubicBezTo>
                    <a:cubicBezTo>
                      <a:pt x="12125" y="72"/>
                      <a:pt x="9960" y="2822"/>
                      <a:pt x="4438" y="2822"/>
                    </a:cubicBezTo>
                    <a:cubicBezTo>
                      <a:pt x="3182" y="2822"/>
                      <a:pt x="1753" y="2680"/>
                      <a:pt x="136" y="2331"/>
                    </a:cubicBezTo>
                    <a:cubicBezTo>
                      <a:pt x="127" y="2328"/>
                      <a:pt x="119" y="2327"/>
                      <a:pt x="111" y="2327"/>
                    </a:cubicBezTo>
                    <a:cubicBezTo>
                      <a:pt x="23" y="2327"/>
                      <a:pt x="0" y="2471"/>
                      <a:pt x="102" y="2488"/>
                    </a:cubicBezTo>
                    <a:cubicBezTo>
                      <a:pt x="1728" y="2837"/>
                      <a:pt x="3165" y="2982"/>
                      <a:pt x="4433" y="2982"/>
                    </a:cubicBezTo>
                    <a:cubicBezTo>
                      <a:pt x="10040" y="2982"/>
                      <a:pt x="12254" y="172"/>
                      <a:pt x="12279" y="135"/>
                    </a:cubicBezTo>
                    <a:cubicBezTo>
                      <a:pt x="12334" y="73"/>
                      <a:pt x="12277" y="0"/>
                      <a:pt x="12217" y="0"/>
                    </a:cubicBezTo>
                    <a:close/>
                  </a:path>
                </a:pathLst>
              </a:custGeom>
              <a:solidFill>
                <a:srgbClr val="261D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7" name="Google Shape;2537;p27"/>
              <p:cNvSpPr/>
              <p:nvPr/>
            </p:nvSpPr>
            <p:spPr>
              <a:xfrm>
                <a:off x="1656630" y="-1632960"/>
                <a:ext cx="39028" cy="54730"/>
              </a:xfrm>
              <a:custGeom>
                <a:avLst/>
                <a:gdLst/>
                <a:ahLst/>
                <a:cxnLst/>
                <a:rect l="l" t="t" r="r" b="b"/>
                <a:pathLst>
                  <a:path w="1213" h="1701" extrusionOk="0">
                    <a:moveTo>
                      <a:pt x="1213" y="1"/>
                    </a:moveTo>
                    <a:cubicBezTo>
                      <a:pt x="1213" y="1"/>
                      <a:pt x="81" y="1133"/>
                      <a:pt x="1" y="1700"/>
                    </a:cubicBezTo>
                    <a:lnTo>
                      <a:pt x="1213" y="1"/>
                    </a:lnTo>
                    <a:close/>
                  </a:path>
                </a:pathLst>
              </a:custGeom>
              <a:solidFill>
                <a:srgbClr val="D07F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8" name="Google Shape;2538;p27"/>
              <p:cNvSpPr/>
              <p:nvPr/>
            </p:nvSpPr>
            <p:spPr>
              <a:xfrm>
                <a:off x="1653863" y="-1635566"/>
                <a:ext cx="45592" cy="59910"/>
              </a:xfrm>
              <a:custGeom>
                <a:avLst/>
                <a:gdLst/>
                <a:ahLst/>
                <a:cxnLst/>
                <a:rect l="l" t="t" r="r" b="b"/>
                <a:pathLst>
                  <a:path w="1417" h="1862" extrusionOk="0">
                    <a:moveTo>
                      <a:pt x="1301" y="1"/>
                    </a:moveTo>
                    <a:cubicBezTo>
                      <a:pt x="1282" y="1"/>
                      <a:pt x="1261" y="8"/>
                      <a:pt x="1243" y="26"/>
                    </a:cubicBezTo>
                    <a:cubicBezTo>
                      <a:pt x="1197" y="73"/>
                      <a:pt x="90" y="1183"/>
                      <a:pt x="7" y="1769"/>
                    </a:cubicBezTo>
                    <a:cubicBezTo>
                      <a:pt x="0" y="1812"/>
                      <a:pt x="31" y="1852"/>
                      <a:pt x="74" y="1861"/>
                    </a:cubicBezTo>
                    <a:lnTo>
                      <a:pt x="87" y="1861"/>
                    </a:lnTo>
                    <a:cubicBezTo>
                      <a:pt x="127" y="1861"/>
                      <a:pt x="161" y="1834"/>
                      <a:pt x="167" y="1794"/>
                    </a:cubicBezTo>
                    <a:cubicBezTo>
                      <a:pt x="244" y="1260"/>
                      <a:pt x="1348" y="153"/>
                      <a:pt x="1357" y="140"/>
                    </a:cubicBezTo>
                    <a:cubicBezTo>
                      <a:pt x="1417" y="81"/>
                      <a:pt x="1363" y="1"/>
                      <a:pt x="1301" y="1"/>
                    </a:cubicBezTo>
                    <a:close/>
                  </a:path>
                </a:pathLst>
              </a:custGeom>
              <a:solidFill>
                <a:srgbClr val="261D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9" name="Google Shape;2539;p27"/>
              <p:cNvSpPr/>
              <p:nvPr/>
            </p:nvSpPr>
            <p:spPr>
              <a:xfrm>
                <a:off x="1672332" y="-1614781"/>
                <a:ext cx="33752" cy="54698"/>
              </a:xfrm>
              <a:custGeom>
                <a:avLst/>
                <a:gdLst/>
                <a:ahLst/>
                <a:cxnLst/>
                <a:rect l="l" t="t" r="r" b="b"/>
                <a:pathLst>
                  <a:path w="1049" h="1700" extrusionOk="0">
                    <a:moveTo>
                      <a:pt x="1049" y="0"/>
                    </a:moveTo>
                    <a:lnTo>
                      <a:pt x="1049" y="0"/>
                    </a:lnTo>
                    <a:cubicBezTo>
                      <a:pt x="404" y="404"/>
                      <a:pt x="0" y="1700"/>
                      <a:pt x="0" y="1700"/>
                    </a:cubicBezTo>
                    <a:lnTo>
                      <a:pt x="1049" y="0"/>
                    </a:lnTo>
                    <a:close/>
                  </a:path>
                </a:pathLst>
              </a:custGeom>
              <a:solidFill>
                <a:srgbClr val="D07F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0" name="Google Shape;2540;p27"/>
              <p:cNvSpPr/>
              <p:nvPr/>
            </p:nvSpPr>
            <p:spPr>
              <a:xfrm>
                <a:off x="1669340" y="-1617516"/>
                <a:ext cx="40830" cy="60006"/>
              </a:xfrm>
              <a:custGeom>
                <a:avLst/>
                <a:gdLst/>
                <a:ahLst/>
                <a:cxnLst/>
                <a:rect l="l" t="t" r="r" b="b"/>
                <a:pathLst>
                  <a:path w="1269" h="1865" extrusionOk="0">
                    <a:moveTo>
                      <a:pt x="1148" y="0"/>
                    </a:moveTo>
                    <a:cubicBezTo>
                      <a:pt x="1132" y="0"/>
                      <a:pt x="1116" y="5"/>
                      <a:pt x="1099" y="17"/>
                    </a:cubicBezTo>
                    <a:cubicBezTo>
                      <a:pt x="435" y="434"/>
                      <a:pt x="31" y="1708"/>
                      <a:pt x="13" y="1760"/>
                    </a:cubicBezTo>
                    <a:cubicBezTo>
                      <a:pt x="1" y="1803"/>
                      <a:pt x="25" y="1849"/>
                      <a:pt x="68" y="1862"/>
                    </a:cubicBezTo>
                    <a:cubicBezTo>
                      <a:pt x="75" y="1865"/>
                      <a:pt x="84" y="1865"/>
                      <a:pt x="93" y="1865"/>
                    </a:cubicBezTo>
                    <a:cubicBezTo>
                      <a:pt x="127" y="1865"/>
                      <a:pt x="158" y="1843"/>
                      <a:pt x="167" y="1809"/>
                    </a:cubicBezTo>
                    <a:cubicBezTo>
                      <a:pt x="173" y="1797"/>
                      <a:pt x="571" y="542"/>
                      <a:pt x="1185" y="156"/>
                    </a:cubicBezTo>
                    <a:cubicBezTo>
                      <a:pt x="1269" y="110"/>
                      <a:pt x="1221" y="0"/>
                      <a:pt x="11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1" name="Google Shape;2541;p27"/>
              <p:cNvSpPr/>
              <p:nvPr/>
            </p:nvSpPr>
            <p:spPr>
              <a:xfrm>
                <a:off x="1627963" y="-1446184"/>
                <a:ext cx="49260" cy="22458"/>
              </a:xfrm>
              <a:custGeom>
                <a:avLst/>
                <a:gdLst/>
                <a:ahLst/>
                <a:cxnLst/>
                <a:rect l="l" t="t" r="r" b="b"/>
                <a:pathLst>
                  <a:path w="1531" h="698" extrusionOk="0">
                    <a:moveTo>
                      <a:pt x="1389" y="1"/>
                    </a:moveTo>
                    <a:cubicBezTo>
                      <a:pt x="869" y="1"/>
                      <a:pt x="0" y="697"/>
                      <a:pt x="0" y="697"/>
                    </a:cubicBezTo>
                    <a:lnTo>
                      <a:pt x="1530" y="22"/>
                    </a:lnTo>
                    <a:cubicBezTo>
                      <a:pt x="1487" y="7"/>
                      <a:pt x="1440" y="1"/>
                      <a:pt x="1389" y="1"/>
                    </a:cubicBezTo>
                    <a:close/>
                  </a:path>
                </a:pathLst>
              </a:custGeom>
              <a:solidFill>
                <a:srgbClr val="D07F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2" name="Google Shape;2542;p27"/>
              <p:cNvSpPr/>
              <p:nvPr/>
            </p:nvSpPr>
            <p:spPr>
              <a:xfrm>
                <a:off x="1625067" y="-1448790"/>
                <a:ext cx="55985" cy="27638"/>
              </a:xfrm>
              <a:custGeom>
                <a:avLst/>
                <a:gdLst/>
                <a:ahLst/>
                <a:cxnLst/>
                <a:rect l="l" t="t" r="r" b="b"/>
                <a:pathLst>
                  <a:path w="1740" h="859" extrusionOk="0">
                    <a:moveTo>
                      <a:pt x="1482" y="1"/>
                    </a:moveTo>
                    <a:cubicBezTo>
                      <a:pt x="948" y="1"/>
                      <a:pt x="141" y="636"/>
                      <a:pt x="41" y="717"/>
                    </a:cubicBezTo>
                    <a:cubicBezTo>
                      <a:pt x="4" y="744"/>
                      <a:pt x="1" y="794"/>
                      <a:pt x="29" y="828"/>
                    </a:cubicBezTo>
                    <a:cubicBezTo>
                      <a:pt x="44" y="849"/>
                      <a:pt x="66" y="859"/>
                      <a:pt x="90" y="859"/>
                    </a:cubicBezTo>
                    <a:cubicBezTo>
                      <a:pt x="109" y="859"/>
                      <a:pt x="127" y="852"/>
                      <a:pt x="143" y="843"/>
                    </a:cubicBezTo>
                    <a:cubicBezTo>
                      <a:pt x="397" y="640"/>
                      <a:pt x="1082" y="163"/>
                      <a:pt x="1480" y="163"/>
                    </a:cubicBezTo>
                    <a:cubicBezTo>
                      <a:pt x="1522" y="163"/>
                      <a:pt x="1561" y="169"/>
                      <a:pt x="1596" y="180"/>
                    </a:cubicBezTo>
                    <a:cubicBezTo>
                      <a:pt x="1606" y="183"/>
                      <a:pt x="1615" y="185"/>
                      <a:pt x="1624" y="185"/>
                    </a:cubicBezTo>
                    <a:cubicBezTo>
                      <a:pt x="1706" y="185"/>
                      <a:pt x="1740" y="56"/>
                      <a:pt x="1648" y="26"/>
                    </a:cubicBezTo>
                    <a:cubicBezTo>
                      <a:pt x="1597" y="9"/>
                      <a:pt x="1541" y="1"/>
                      <a:pt x="148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3" name="Google Shape;2543;p27"/>
              <p:cNvSpPr/>
              <p:nvPr/>
            </p:nvSpPr>
            <p:spPr>
              <a:xfrm>
                <a:off x="1637486" y="-1428777"/>
                <a:ext cx="42600" cy="16474"/>
              </a:xfrm>
              <a:custGeom>
                <a:avLst/>
                <a:gdLst/>
                <a:ahLst/>
                <a:cxnLst/>
                <a:rect l="l" t="t" r="r" b="b"/>
                <a:pathLst>
                  <a:path w="1324" h="512" extrusionOk="0">
                    <a:moveTo>
                      <a:pt x="1240" y="1"/>
                    </a:moveTo>
                    <a:cubicBezTo>
                      <a:pt x="805" y="1"/>
                      <a:pt x="0" y="511"/>
                      <a:pt x="0" y="511"/>
                    </a:cubicBezTo>
                    <a:lnTo>
                      <a:pt x="1324" y="8"/>
                    </a:lnTo>
                    <a:cubicBezTo>
                      <a:pt x="1298" y="3"/>
                      <a:pt x="1270" y="1"/>
                      <a:pt x="1240" y="1"/>
                    </a:cubicBezTo>
                    <a:close/>
                  </a:path>
                </a:pathLst>
              </a:custGeom>
              <a:solidFill>
                <a:srgbClr val="D07F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4" name="Google Shape;2544;p27"/>
              <p:cNvSpPr/>
              <p:nvPr/>
            </p:nvSpPr>
            <p:spPr>
              <a:xfrm>
                <a:off x="1633818" y="-1431319"/>
                <a:ext cx="49936" cy="21589"/>
              </a:xfrm>
              <a:custGeom>
                <a:avLst/>
                <a:gdLst/>
                <a:ahLst/>
                <a:cxnLst/>
                <a:rect l="l" t="t" r="r" b="b"/>
                <a:pathLst>
                  <a:path w="1552" h="671" extrusionOk="0">
                    <a:moveTo>
                      <a:pt x="1352" y="1"/>
                    </a:moveTo>
                    <a:cubicBezTo>
                      <a:pt x="904" y="1"/>
                      <a:pt x="160" y="465"/>
                      <a:pt x="71" y="519"/>
                    </a:cubicBezTo>
                    <a:cubicBezTo>
                      <a:pt x="0" y="562"/>
                      <a:pt x="31" y="670"/>
                      <a:pt x="114" y="670"/>
                    </a:cubicBezTo>
                    <a:cubicBezTo>
                      <a:pt x="127" y="670"/>
                      <a:pt x="142" y="664"/>
                      <a:pt x="158" y="658"/>
                    </a:cubicBezTo>
                    <a:cubicBezTo>
                      <a:pt x="387" y="511"/>
                      <a:pt x="1021" y="162"/>
                      <a:pt x="1354" y="162"/>
                    </a:cubicBezTo>
                    <a:cubicBezTo>
                      <a:pt x="1378" y="162"/>
                      <a:pt x="1401" y="164"/>
                      <a:pt x="1422" y="168"/>
                    </a:cubicBezTo>
                    <a:cubicBezTo>
                      <a:pt x="1429" y="169"/>
                      <a:pt x="1435" y="170"/>
                      <a:pt x="1441" y="170"/>
                    </a:cubicBezTo>
                    <a:cubicBezTo>
                      <a:pt x="1530" y="170"/>
                      <a:pt x="1551" y="30"/>
                      <a:pt x="1453" y="10"/>
                    </a:cubicBezTo>
                    <a:cubicBezTo>
                      <a:pt x="1422" y="4"/>
                      <a:pt x="1388" y="1"/>
                      <a:pt x="13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5" name="Google Shape;2545;p27"/>
              <p:cNvSpPr/>
              <p:nvPr/>
            </p:nvSpPr>
            <p:spPr>
              <a:xfrm>
                <a:off x="743375" y="-1031609"/>
                <a:ext cx="67600" cy="28346"/>
              </a:xfrm>
              <a:custGeom>
                <a:avLst/>
                <a:gdLst/>
                <a:ahLst/>
                <a:cxnLst/>
                <a:rect l="l" t="t" r="r" b="b"/>
                <a:pathLst>
                  <a:path w="2101" h="881" extrusionOk="0">
                    <a:moveTo>
                      <a:pt x="1479" y="0"/>
                    </a:moveTo>
                    <a:cubicBezTo>
                      <a:pt x="1081" y="0"/>
                      <a:pt x="540" y="172"/>
                      <a:pt x="0" y="881"/>
                    </a:cubicBezTo>
                    <a:lnTo>
                      <a:pt x="2100" y="153"/>
                    </a:lnTo>
                    <a:cubicBezTo>
                      <a:pt x="2100" y="153"/>
                      <a:pt x="1853" y="0"/>
                      <a:pt x="1479" y="0"/>
                    </a:cubicBezTo>
                    <a:close/>
                  </a:path>
                </a:pathLst>
              </a:custGeom>
              <a:solidFill>
                <a:srgbClr val="D07F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6" name="Google Shape;2546;p27"/>
              <p:cNvSpPr/>
              <p:nvPr/>
            </p:nvSpPr>
            <p:spPr>
              <a:xfrm>
                <a:off x="739900" y="-1034055"/>
                <a:ext cx="74743" cy="33462"/>
              </a:xfrm>
              <a:custGeom>
                <a:avLst/>
                <a:gdLst/>
                <a:ahLst/>
                <a:cxnLst/>
                <a:rect l="l" t="t" r="r" b="b"/>
                <a:pathLst>
                  <a:path w="2323" h="1040" extrusionOk="0">
                    <a:moveTo>
                      <a:pt x="1586" y="0"/>
                    </a:moveTo>
                    <a:cubicBezTo>
                      <a:pt x="1167" y="0"/>
                      <a:pt x="601" y="178"/>
                      <a:pt x="43" y="907"/>
                    </a:cubicBezTo>
                    <a:cubicBezTo>
                      <a:pt x="0" y="963"/>
                      <a:pt x="40" y="1040"/>
                      <a:pt x="108" y="1040"/>
                    </a:cubicBezTo>
                    <a:cubicBezTo>
                      <a:pt x="133" y="1040"/>
                      <a:pt x="154" y="1027"/>
                      <a:pt x="170" y="1006"/>
                    </a:cubicBezTo>
                    <a:cubicBezTo>
                      <a:pt x="696" y="321"/>
                      <a:pt x="1213" y="156"/>
                      <a:pt x="1589" y="156"/>
                    </a:cubicBezTo>
                    <a:cubicBezTo>
                      <a:pt x="1925" y="156"/>
                      <a:pt x="2149" y="288"/>
                      <a:pt x="2168" y="300"/>
                    </a:cubicBezTo>
                    <a:cubicBezTo>
                      <a:pt x="2182" y="306"/>
                      <a:pt x="2195" y="310"/>
                      <a:pt x="2207" y="310"/>
                    </a:cubicBezTo>
                    <a:cubicBezTo>
                      <a:pt x="2277" y="310"/>
                      <a:pt x="2322" y="211"/>
                      <a:pt x="2252" y="161"/>
                    </a:cubicBezTo>
                    <a:cubicBezTo>
                      <a:pt x="2246" y="158"/>
                      <a:pt x="1981" y="0"/>
                      <a:pt x="158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7" name="Google Shape;2547;p27"/>
              <p:cNvSpPr/>
              <p:nvPr/>
            </p:nvSpPr>
            <p:spPr>
              <a:xfrm>
                <a:off x="727674" y="-1047439"/>
                <a:ext cx="49453" cy="35135"/>
              </a:xfrm>
              <a:custGeom>
                <a:avLst/>
                <a:gdLst/>
                <a:ahLst/>
                <a:cxnLst/>
                <a:rect l="l" t="t" r="r" b="b"/>
                <a:pathLst>
                  <a:path w="1537" h="1092" extrusionOk="0">
                    <a:moveTo>
                      <a:pt x="1537" y="0"/>
                    </a:moveTo>
                    <a:cubicBezTo>
                      <a:pt x="1537" y="0"/>
                      <a:pt x="365" y="364"/>
                      <a:pt x="1" y="1092"/>
                    </a:cubicBezTo>
                    <a:lnTo>
                      <a:pt x="1537" y="0"/>
                    </a:lnTo>
                    <a:close/>
                  </a:path>
                </a:pathLst>
              </a:custGeom>
              <a:solidFill>
                <a:srgbClr val="D07F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8" name="Google Shape;2548;p27"/>
              <p:cNvSpPr/>
              <p:nvPr/>
            </p:nvSpPr>
            <p:spPr>
              <a:xfrm>
                <a:off x="724521" y="-1050078"/>
                <a:ext cx="56371" cy="40380"/>
              </a:xfrm>
              <a:custGeom>
                <a:avLst/>
                <a:gdLst/>
                <a:ahLst/>
                <a:cxnLst/>
                <a:rect l="l" t="t" r="r" b="b"/>
                <a:pathLst>
                  <a:path w="1752" h="1255" extrusionOk="0">
                    <a:moveTo>
                      <a:pt x="1639" y="1"/>
                    </a:moveTo>
                    <a:cubicBezTo>
                      <a:pt x="1631" y="1"/>
                      <a:pt x="1622" y="2"/>
                      <a:pt x="1613" y="5"/>
                    </a:cubicBezTo>
                    <a:cubicBezTo>
                      <a:pt x="1564" y="20"/>
                      <a:pt x="401" y="387"/>
                      <a:pt x="28" y="1137"/>
                    </a:cubicBezTo>
                    <a:cubicBezTo>
                      <a:pt x="0" y="1192"/>
                      <a:pt x="40" y="1254"/>
                      <a:pt x="99" y="1254"/>
                    </a:cubicBezTo>
                    <a:cubicBezTo>
                      <a:pt x="130" y="1254"/>
                      <a:pt x="157" y="1236"/>
                      <a:pt x="173" y="1211"/>
                    </a:cubicBezTo>
                    <a:cubicBezTo>
                      <a:pt x="515" y="523"/>
                      <a:pt x="1647" y="162"/>
                      <a:pt x="1659" y="159"/>
                    </a:cubicBezTo>
                    <a:cubicBezTo>
                      <a:pt x="1752" y="131"/>
                      <a:pt x="1722" y="1"/>
                      <a:pt x="16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9" name="Google Shape;2549;p27"/>
              <p:cNvSpPr/>
              <p:nvPr/>
            </p:nvSpPr>
            <p:spPr>
              <a:xfrm>
                <a:off x="1400368" y="-1513581"/>
                <a:ext cx="102445" cy="54858"/>
              </a:xfrm>
              <a:custGeom>
                <a:avLst/>
                <a:gdLst/>
                <a:ahLst/>
                <a:cxnLst/>
                <a:rect l="l" t="t" r="r" b="b"/>
                <a:pathLst>
                  <a:path w="3184" h="1705" extrusionOk="0">
                    <a:moveTo>
                      <a:pt x="2860" y="0"/>
                    </a:moveTo>
                    <a:cubicBezTo>
                      <a:pt x="2860" y="0"/>
                      <a:pt x="1" y="432"/>
                      <a:pt x="217" y="593"/>
                    </a:cubicBezTo>
                    <a:cubicBezTo>
                      <a:pt x="402" y="733"/>
                      <a:pt x="2454" y="1704"/>
                      <a:pt x="3033" y="1704"/>
                    </a:cubicBezTo>
                    <a:cubicBezTo>
                      <a:pt x="3129" y="1704"/>
                      <a:pt x="3184" y="1678"/>
                      <a:pt x="3184" y="1617"/>
                    </a:cubicBezTo>
                    <a:cubicBezTo>
                      <a:pt x="3184" y="1188"/>
                      <a:pt x="2860" y="0"/>
                      <a:pt x="2860" y="0"/>
                    </a:cubicBezTo>
                    <a:close/>
                  </a:path>
                </a:pathLst>
              </a:custGeom>
              <a:solidFill>
                <a:srgbClr val="000000">
                  <a:alpha val="84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0" name="Google Shape;2550;p27"/>
              <p:cNvSpPr/>
              <p:nvPr/>
            </p:nvSpPr>
            <p:spPr>
              <a:xfrm>
                <a:off x="1389975" y="-1438967"/>
                <a:ext cx="116313" cy="61358"/>
              </a:xfrm>
              <a:custGeom>
                <a:avLst/>
                <a:gdLst/>
                <a:ahLst/>
                <a:cxnLst/>
                <a:rect l="l" t="t" r="r" b="b"/>
                <a:pathLst>
                  <a:path w="3615" h="1907" extrusionOk="0">
                    <a:moveTo>
                      <a:pt x="3507" y="1"/>
                    </a:moveTo>
                    <a:cubicBezTo>
                      <a:pt x="3507" y="1"/>
                      <a:pt x="0" y="53"/>
                      <a:pt x="432" y="322"/>
                    </a:cubicBezTo>
                    <a:cubicBezTo>
                      <a:pt x="835" y="575"/>
                      <a:pt x="2978" y="1906"/>
                      <a:pt x="3391" y="1906"/>
                    </a:cubicBezTo>
                    <a:cubicBezTo>
                      <a:pt x="3420" y="1906"/>
                      <a:pt x="3441" y="1900"/>
                      <a:pt x="3451" y="1885"/>
                    </a:cubicBezTo>
                    <a:cubicBezTo>
                      <a:pt x="3615" y="1669"/>
                      <a:pt x="3507" y="1"/>
                      <a:pt x="3507" y="1"/>
                    </a:cubicBezTo>
                    <a:close/>
                  </a:path>
                </a:pathLst>
              </a:custGeom>
              <a:solidFill>
                <a:srgbClr val="000000">
                  <a:alpha val="84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1" name="Google Shape;2551;p27"/>
              <p:cNvSpPr/>
              <p:nvPr/>
            </p:nvSpPr>
            <p:spPr>
              <a:xfrm>
                <a:off x="1413302" y="-1378607"/>
                <a:ext cx="81789" cy="64543"/>
              </a:xfrm>
              <a:custGeom>
                <a:avLst/>
                <a:gdLst/>
                <a:ahLst/>
                <a:cxnLst/>
                <a:rect l="l" t="t" r="r" b="b"/>
                <a:pathLst>
                  <a:path w="2542" h="2006" extrusionOk="0">
                    <a:moveTo>
                      <a:pt x="94" y="0"/>
                    </a:moveTo>
                    <a:cubicBezTo>
                      <a:pt x="27" y="0"/>
                      <a:pt x="1" y="20"/>
                      <a:pt x="31" y="65"/>
                    </a:cubicBezTo>
                    <a:cubicBezTo>
                      <a:pt x="244" y="385"/>
                      <a:pt x="1090" y="2006"/>
                      <a:pt x="1372" y="2006"/>
                    </a:cubicBezTo>
                    <a:cubicBezTo>
                      <a:pt x="1375" y="2006"/>
                      <a:pt x="1378" y="2005"/>
                      <a:pt x="1382" y="2005"/>
                    </a:cubicBezTo>
                    <a:cubicBezTo>
                      <a:pt x="1650" y="1968"/>
                      <a:pt x="2541" y="1225"/>
                      <a:pt x="2483" y="740"/>
                    </a:cubicBezTo>
                    <a:cubicBezTo>
                      <a:pt x="2483" y="740"/>
                      <a:pt x="507" y="0"/>
                      <a:pt x="94" y="0"/>
                    </a:cubicBezTo>
                    <a:close/>
                  </a:path>
                </a:pathLst>
              </a:custGeom>
              <a:solidFill>
                <a:srgbClr val="000000">
                  <a:alpha val="84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2" name="Google Shape;2552;p27"/>
              <p:cNvSpPr/>
              <p:nvPr/>
            </p:nvSpPr>
            <p:spPr>
              <a:xfrm>
                <a:off x="863148" y="-1291034"/>
                <a:ext cx="91827" cy="70270"/>
              </a:xfrm>
              <a:custGeom>
                <a:avLst/>
                <a:gdLst/>
                <a:ahLst/>
                <a:cxnLst/>
                <a:rect l="l" t="t" r="r" b="b"/>
                <a:pathLst>
                  <a:path w="2854" h="2184" extrusionOk="0">
                    <a:moveTo>
                      <a:pt x="337" y="0"/>
                    </a:moveTo>
                    <a:cubicBezTo>
                      <a:pt x="337" y="127"/>
                      <a:pt x="0" y="1678"/>
                      <a:pt x="0" y="1848"/>
                    </a:cubicBezTo>
                    <a:cubicBezTo>
                      <a:pt x="0" y="2014"/>
                      <a:pt x="2014" y="2184"/>
                      <a:pt x="2434" y="2184"/>
                    </a:cubicBezTo>
                    <a:cubicBezTo>
                      <a:pt x="2853" y="2184"/>
                      <a:pt x="337" y="0"/>
                      <a:pt x="337" y="0"/>
                    </a:cubicBezTo>
                    <a:close/>
                  </a:path>
                </a:pathLst>
              </a:custGeom>
              <a:solidFill>
                <a:srgbClr val="000000">
                  <a:alpha val="84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3" name="Google Shape;2553;p27"/>
              <p:cNvSpPr/>
              <p:nvPr/>
            </p:nvSpPr>
            <p:spPr>
              <a:xfrm>
                <a:off x="838727" y="-1212366"/>
                <a:ext cx="97297" cy="55598"/>
              </a:xfrm>
              <a:custGeom>
                <a:avLst/>
                <a:gdLst/>
                <a:ahLst/>
                <a:cxnLst/>
                <a:rect l="l" t="t" r="r" b="b"/>
                <a:pathLst>
                  <a:path w="3024" h="1728" extrusionOk="0">
                    <a:moveTo>
                      <a:pt x="670" y="1"/>
                    </a:moveTo>
                    <a:cubicBezTo>
                      <a:pt x="713" y="380"/>
                      <a:pt x="1" y="1429"/>
                      <a:pt x="1" y="1682"/>
                    </a:cubicBezTo>
                    <a:cubicBezTo>
                      <a:pt x="1" y="1713"/>
                      <a:pt x="47" y="1727"/>
                      <a:pt x="129" y="1727"/>
                    </a:cubicBezTo>
                    <a:cubicBezTo>
                      <a:pt x="705" y="1727"/>
                      <a:pt x="3023" y="1037"/>
                      <a:pt x="3023" y="926"/>
                    </a:cubicBezTo>
                    <a:cubicBezTo>
                      <a:pt x="3023" y="800"/>
                      <a:pt x="670" y="1"/>
                      <a:pt x="670" y="1"/>
                    </a:cubicBezTo>
                    <a:close/>
                  </a:path>
                </a:pathLst>
              </a:custGeom>
              <a:solidFill>
                <a:srgbClr val="000000">
                  <a:alpha val="84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4" name="Google Shape;2554;p27"/>
              <p:cNvSpPr/>
              <p:nvPr/>
            </p:nvSpPr>
            <p:spPr>
              <a:xfrm>
                <a:off x="1500374" y="-1300461"/>
                <a:ext cx="55663" cy="69176"/>
              </a:xfrm>
              <a:custGeom>
                <a:avLst/>
                <a:gdLst/>
                <a:ahLst/>
                <a:cxnLst/>
                <a:rect l="l" t="t" r="r" b="b"/>
                <a:pathLst>
                  <a:path w="1730" h="2150" extrusionOk="0">
                    <a:moveTo>
                      <a:pt x="269" y="0"/>
                    </a:moveTo>
                    <a:cubicBezTo>
                      <a:pt x="1" y="0"/>
                      <a:pt x="471" y="2150"/>
                      <a:pt x="471" y="2150"/>
                    </a:cubicBezTo>
                    <a:cubicBezTo>
                      <a:pt x="471" y="2150"/>
                      <a:pt x="1480" y="1601"/>
                      <a:pt x="1603" y="1434"/>
                    </a:cubicBezTo>
                    <a:cubicBezTo>
                      <a:pt x="1730" y="1268"/>
                      <a:pt x="638" y="176"/>
                      <a:pt x="302" y="9"/>
                    </a:cubicBezTo>
                    <a:cubicBezTo>
                      <a:pt x="290" y="3"/>
                      <a:pt x="279" y="0"/>
                      <a:pt x="269" y="0"/>
                    </a:cubicBezTo>
                    <a:close/>
                  </a:path>
                </a:pathLst>
              </a:custGeom>
              <a:solidFill>
                <a:srgbClr val="000000">
                  <a:alpha val="84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5" name="Google Shape;2555;p27"/>
              <p:cNvSpPr/>
              <p:nvPr/>
            </p:nvSpPr>
            <p:spPr>
              <a:xfrm>
                <a:off x="1533675" y="-1347437"/>
                <a:ext cx="66924" cy="73005"/>
              </a:xfrm>
              <a:custGeom>
                <a:avLst/>
                <a:gdLst/>
                <a:ahLst/>
                <a:cxnLst/>
                <a:rect l="l" t="t" r="r" b="b"/>
                <a:pathLst>
                  <a:path w="2080" h="2269" extrusionOk="0">
                    <a:moveTo>
                      <a:pt x="226" y="1"/>
                    </a:moveTo>
                    <a:cubicBezTo>
                      <a:pt x="0" y="1"/>
                      <a:pt x="1114" y="2268"/>
                      <a:pt x="1114" y="2268"/>
                    </a:cubicBezTo>
                    <a:cubicBezTo>
                      <a:pt x="1114" y="2268"/>
                      <a:pt x="1996" y="1722"/>
                      <a:pt x="2036" y="1469"/>
                    </a:cubicBezTo>
                    <a:cubicBezTo>
                      <a:pt x="2080" y="1220"/>
                      <a:pt x="485" y="41"/>
                      <a:pt x="232" y="1"/>
                    </a:cubicBezTo>
                    <a:cubicBezTo>
                      <a:pt x="230" y="1"/>
                      <a:pt x="228" y="1"/>
                      <a:pt x="226" y="1"/>
                    </a:cubicBezTo>
                    <a:close/>
                  </a:path>
                </a:pathLst>
              </a:custGeom>
              <a:solidFill>
                <a:srgbClr val="000000">
                  <a:alpha val="84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6" name="Google Shape;2556;p27"/>
              <p:cNvSpPr/>
              <p:nvPr/>
            </p:nvSpPr>
            <p:spPr>
              <a:xfrm>
                <a:off x="1566558" y="-1365004"/>
                <a:ext cx="63707" cy="48681"/>
              </a:xfrm>
              <a:custGeom>
                <a:avLst/>
                <a:gdLst/>
                <a:ahLst/>
                <a:cxnLst/>
                <a:rect l="l" t="t" r="r" b="b"/>
                <a:pathLst>
                  <a:path w="1980" h="1513" extrusionOk="0">
                    <a:moveTo>
                      <a:pt x="331" y="0"/>
                    </a:moveTo>
                    <a:cubicBezTo>
                      <a:pt x="0" y="0"/>
                      <a:pt x="1224" y="1513"/>
                      <a:pt x="1224" y="1513"/>
                    </a:cubicBezTo>
                    <a:cubicBezTo>
                      <a:pt x="1224" y="1513"/>
                      <a:pt x="1980" y="883"/>
                      <a:pt x="1980" y="714"/>
                    </a:cubicBezTo>
                    <a:cubicBezTo>
                      <a:pt x="1980" y="547"/>
                      <a:pt x="721" y="45"/>
                      <a:pt x="345" y="1"/>
                    </a:cubicBezTo>
                    <a:cubicBezTo>
                      <a:pt x="340" y="1"/>
                      <a:pt x="335" y="0"/>
                      <a:pt x="331" y="0"/>
                    </a:cubicBezTo>
                    <a:close/>
                  </a:path>
                </a:pathLst>
              </a:custGeom>
              <a:solidFill>
                <a:srgbClr val="000000">
                  <a:alpha val="84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7" name="Google Shape;2557;p27"/>
              <p:cNvSpPr/>
              <p:nvPr/>
            </p:nvSpPr>
            <p:spPr>
              <a:xfrm>
                <a:off x="1522864" y="-1550396"/>
                <a:ext cx="58237" cy="88642"/>
              </a:xfrm>
              <a:custGeom>
                <a:avLst/>
                <a:gdLst/>
                <a:ahLst/>
                <a:cxnLst/>
                <a:rect l="l" t="t" r="r" b="b"/>
                <a:pathLst>
                  <a:path w="1810" h="2755" extrusionOk="0">
                    <a:moveTo>
                      <a:pt x="1158" y="0"/>
                    </a:moveTo>
                    <a:cubicBezTo>
                      <a:pt x="1155" y="0"/>
                      <a:pt x="1153" y="1"/>
                      <a:pt x="1151" y="2"/>
                    </a:cubicBezTo>
                    <a:cubicBezTo>
                      <a:pt x="220" y="523"/>
                      <a:pt x="1" y="1072"/>
                      <a:pt x="1" y="1072"/>
                    </a:cubicBezTo>
                    <a:cubicBezTo>
                      <a:pt x="1" y="1072"/>
                      <a:pt x="1428" y="2754"/>
                      <a:pt x="1652" y="2754"/>
                    </a:cubicBezTo>
                    <a:cubicBezTo>
                      <a:pt x="1661" y="2754"/>
                      <a:pt x="1667" y="2752"/>
                      <a:pt x="1672" y="2747"/>
                    </a:cubicBezTo>
                    <a:cubicBezTo>
                      <a:pt x="1809" y="2610"/>
                      <a:pt x="1311" y="0"/>
                      <a:pt x="1158" y="0"/>
                    </a:cubicBezTo>
                    <a:close/>
                  </a:path>
                </a:pathLst>
              </a:custGeom>
              <a:solidFill>
                <a:srgbClr val="000000">
                  <a:alpha val="84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8" name="Google Shape;2558;p27"/>
              <p:cNvSpPr/>
              <p:nvPr/>
            </p:nvSpPr>
            <p:spPr>
              <a:xfrm>
                <a:off x="1570515" y="-1583118"/>
                <a:ext cx="60071" cy="97040"/>
              </a:xfrm>
              <a:custGeom>
                <a:avLst/>
                <a:gdLst/>
                <a:ahLst/>
                <a:cxnLst/>
                <a:rect l="l" t="t" r="r" b="b"/>
                <a:pathLst>
                  <a:path w="1867" h="3016" extrusionOk="0">
                    <a:moveTo>
                      <a:pt x="1121" y="0"/>
                    </a:moveTo>
                    <a:cubicBezTo>
                      <a:pt x="1011" y="0"/>
                      <a:pt x="0" y="880"/>
                      <a:pt x="0" y="880"/>
                    </a:cubicBezTo>
                    <a:cubicBezTo>
                      <a:pt x="0" y="880"/>
                      <a:pt x="1571" y="3015"/>
                      <a:pt x="1790" y="3015"/>
                    </a:cubicBezTo>
                    <a:cubicBezTo>
                      <a:pt x="1802" y="3015"/>
                      <a:pt x="1811" y="3008"/>
                      <a:pt x="1814" y="2993"/>
                    </a:cubicBezTo>
                    <a:cubicBezTo>
                      <a:pt x="1866" y="2718"/>
                      <a:pt x="1209" y="29"/>
                      <a:pt x="1126" y="1"/>
                    </a:cubicBezTo>
                    <a:cubicBezTo>
                      <a:pt x="1125" y="1"/>
                      <a:pt x="1123" y="0"/>
                      <a:pt x="1121" y="0"/>
                    </a:cubicBezTo>
                    <a:close/>
                  </a:path>
                </a:pathLst>
              </a:custGeom>
              <a:solidFill>
                <a:srgbClr val="000000">
                  <a:alpha val="84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9" name="Google Shape;2559;p27"/>
              <p:cNvSpPr/>
              <p:nvPr/>
            </p:nvSpPr>
            <p:spPr>
              <a:xfrm>
                <a:off x="1439739" y="-1450142"/>
                <a:ext cx="250965" cy="239768"/>
              </a:xfrm>
              <a:custGeom>
                <a:avLst/>
                <a:gdLst/>
                <a:ahLst/>
                <a:cxnLst/>
                <a:rect l="l" t="t" r="r" b="b"/>
                <a:pathLst>
                  <a:path w="7800" h="7452" extrusionOk="0">
                    <a:moveTo>
                      <a:pt x="7131" y="1"/>
                    </a:moveTo>
                    <a:cubicBezTo>
                      <a:pt x="6758" y="1"/>
                      <a:pt x="6107" y="123"/>
                      <a:pt x="4950" y="506"/>
                    </a:cubicBezTo>
                    <a:cubicBezTo>
                      <a:pt x="3796" y="888"/>
                      <a:pt x="2677" y="1357"/>
                      <a:pt x="2667" y="1363"/>
                    </a:cubicBezTo>
                    <a:cubicBezTo>
                      <a:pt x="2578" y="1398"/>
                      <a:pt x="2617" y="1519"/>
                      <a:pt x="2694" y="1519"/>
                    </a:cubicBezTo>
                    <a:cubicBezTo>
                      <a:pt x="2705" y="1519"/>
                      <a:pt x="2717" y="1517"/>
                      <a:pt x="2729" y="1511"/>
                    </a:cubicBezTo>
                    <a:cubicBezTo>
                      <a:pt x="5143" y="500"/>
                      <a:pt x="6540" y="174"/>
                      <a:pt x="7141" y="174"/>
                    </a:cubicBezTo>
                    <a:cubicBezTo>
                      <a:pt x="7337" y="174"/>
                      <a:pt x="7448" y="208"/>
                      <a:pt x="7482" y="265"/>
                    </a:cubicBezTo>
                    <a:cubicBezTo>
                      <a:pt x="7571" y="416"/>
                      <a:pt x="7183" y="1400"/>
                      <a:pt x="6242" y="2788"/>
                    </a:cubicBezTo>
                    <a:cubicBezTo>
                      <a:pt x="4730" y="5018"/>
                      <a:pt x="2474" y="7291"/>
                      <a:pt x="510" y="7291"/>
                    </a:cubicBezTo>
                    <a:cubicBezTo>
                      <a:pt x="380" y="7291"/>
                      <a:pt x="250" y="7281"/>
                      <a:pt x="123" y="7260"/>
                    </a:cubicBezTo>
                    <a:cubicBezTo>
                      <a:pt x="119" y="7260"/>
                      <a:pt x="115" y="7260"/>
                      <a:pt x="111" y="7260"/>
                    </a:cubicBezTo>
                    <a:cubicBezTo>
                      <a:pt x="19" y="7260"/>
                      <a:pt x="0" y="7397"/>
                      <a:pt x="98" y="7418"/>
                    </a:cubicBezTo>
                    <a:cubicBezTo>
                      <a:pt x="234" y="7439"/>
                      <a:pt x="370" y="7452"/>
                      <a:pt x="508" y="7452"/>
                    </a:cubicBezTo>
                    <a:cubicBezTo>
                      <a:pt x="2538" y="7452"/>
                      <a:pt x="4839" y="5145"/>
                      <a:pt x="6378" y="2878"/>
                    </a:cubicBezTo>
                    <a:cubicBezTo>
                      <a:pt x="7130" y="1764"/>
                      <a:pt x="7800" y="481"/>
                      <a:pt x="7621" y="182"/>
                    </a:cubicBezTo>
                    <a:cubicBezTo>
                      <a:pt x="7565" y="90"/>
                      <a:pt x="7449" y="1"/>
                      <a:pt x="71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0" name="Google Shape;2560;p27"/>
              <p:cNvSpPr/>
              <p:nvPr/>
            </p:nvSpPr>
            <p:spPr>
              <a:xfrm>
                <a:off x="942024" y="-1221410"/>
                <a:ext cx="255405" cy="290862"/>
              </a:xfrm>
              <a:custGeom>
                <a:avLst/>
                <a:gdLst/>
                <a:ahLst/>
                <a:cxnLst/>
                <a:rect l="l" t="t" r="r" b="b"/>
                <a:pathLst>
                  <a:path w="7938" h="9040" extrusionOk="0">
                    <a:moveTo>
                      <a:pt x="4411" y="0"/>
                    </a:moveTo>
                    <a:lnTo>
                      <a:pt x="1" y="2875"/>
                    </a:lnTo>
                    <a:cubicBezTo>
                      <a:pt x="1875" y="6536"/>
                      <a:pt x="5837" y="9040"/>
                      <a:pt x="7244" y="9040"/>
                    </a:cubicBezTo>
                    <a:cubicBezTo>
                      <a:pt x="7768" y="9040"/>
                      <a:pt x="7937" y="8693"/>
                      <a:pt x="7514" y="7930"/>
                    </a:cubicBezTo>
                    <a:cubicBezTo>
                      <a:pt x="6253" y="5648"/>
                      <a:pt x="4411" y="0"/>
                      <a:pt x="4411" y="0"/>
                    </a:cubicBezTo>
                    <a:close/>
                  </a:path>
                </a:pathLst>
              </a:custGeom>
              <a:solidFill>
                <a:srgbClr val="D07F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1" name="Google Shape;2561;p27"/>
              <p:cNvSpPr/>
              <p:nvPr/>
            </p:nvSpPr>
            <p:spPr>
              <a:xfrm>
                <a:off x="1121978" y="-975367"/>
                <a:ext cx="41795" cy="41184"/>
              </a:xfrm>
              <a:custGeom>
                <a:avLst/>
                <a:gdLst/>
                <a:ahLst/>
                <a:cxnLst/>
                <a:rect l="l" t="t" r="r" b="b"/>
                <a:pathLst>
                  <a:path w="1299" h="1280" extrusionOk="0">
                    <a:moveTo>
                      <a:pt x="121" y="0"/>
                    </a:moveTo>
                    <a:cubicBezTo>
                      <a:pt x="46" y="0"/>
                      <a:pt x="1" y="118"/>
                      <a:pt x="89" y="156"/>
                    </a:cubicBezTo>
                    <a:cubicBezTo>
                      <a:pt x="98" y="163"/>
                      <a:pt x="1061" y="693"/>
                      <a:pt x="1135" y="1211"/>
                    </a:cubicBezTo>
                    <a:cubicBezTo>
                      <a:pt x="1138" y="1248"/>
                      <a:pt x="1175" y="1279"/>
                      <a:pt x="1215" y="1279"/>
                    </a:cubicBezTo>
                    <a:lnTo>
                      <a:pt x="1224" y="1279"/>
                    </a:lnTo>
                    <a:cubicBezTo>
                      <a:pt x="1267" y="1273"/>
                      <a:pt x="1298" y="1233"/>
                      <a:pt x="1292" y="1187"/>
                    </a:cubicBezTo>
                    <a:cubicBezTo>
                      <a:pt x="1209" y="594"/>
                      <a:pt x="209" y="39"/>
                      <a:pt x="166" y="15"/>
                    </a:cubicBezTo>
                    <a:cubicBezTo>
                      <a:pt x="150" y="5"/>
                      <a:pt x="135" y="0"/>
                      <a:pt x="1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2" name="Google Shape;2562;p27"/>
              <p:cNvSpPr/>
              <p:nvPr/>
            </p:nvSpPr>
            <p:spPr>
              <a:xfrm>
                <a:off x="1145917" y="-977813"/>
                <a:ext cx="34910" cy="45399"/>
              </a:xfrm>
              <a:custGeom>
                <a:avLst/>
                <a:gdLst/>
                <a:ahLst/>
                <a:cxnLst/>
                <a:rect l="l" t="t" r="r" b="b"/>
                <a:pathLst>
                  <a:path w="1085" h="1411" extrusionOk="0">
                    <a:moveTo>
                      <a:pt x="117" y="0"/>
                    </a:moveTo>
                    <a:cubicBezTo>
                      <a:pt x="43" y="0"/>
                      <a:pt x="1" y="109"/>
                      <a:pt x="79" y="152"/>
                    </a:cubicBezTo>
                    <a:cubicBezTo>
                      <a:pt x="85" y="155"/>
                      <a:pt x="687" y="467"/>
                      <a:pt x="918" y="1352"/>
                    </a:cubicBezTo>
                    <a:cubicBezTo>
                      <a:pt x="927" y="1386"/>
                      <a:pt x="958" y="1411"/>
                      <a:pt x="995" y="1411"/>
                    </a:cubicBezTo>
                    <a:cubicBezTo>
                      <a:pt x="1001" y="1411"/>
                      <a:pt x="1008" y="1411"/>
                      <a:pt x="1017" y="1408"/>
                    </a:cubicBezTo>
                    <a:cubicBezTo>
                      <a:pt x="1060" y="1398"/>
                      <a:pt x="1085" y="1352"/>
                      <a:pt x="1072" y="1309"/>
                    </a:cubicBezTo>
                    <a:cubicBezTo>
                      <a:pt x="826" y="350"/>
                      <a:pt x="178" y="23"/>
                      <a:pt x="150" y="7"/>
                    </a:cubicBezTo>
                    <a:cubicBezTo>
                      <a:pt x="138" y="2"/>
                      <a:pt x="127" y="0"/>
                      <a:pt x="11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3" name="Google Shape;2563;p27"/>
              <p:cNvSpPr/>
              <p:nvPr/>
            </p:nvSpPr>
            <p:spPr>
              <a:xfrm>
                <a:off x="971127" y="-1100618"/>
                <a:ext cx="66216" cy="69048"/>
              </a:xfrm>
              <a:custGeom>
                <a:avLst/>
                <a:gdLst/>
                <a:ahLst/>
                <a:cxnLst/>
                <a:rect l="l" t="t" r="r" b="b"/>
                <a:pathLst>
                  <a:path w="2058" h="2146" extrusionOk="0">
                    <a:moveTo>
                      <a:pt x="1919" y="0"/>
                    </a:moveTo>
                    <a:cubicBezTo>
                      <a:pt x="1721" y="0"/>
                      <a:pt x="0" y="800"/>
                      <a:pt x="0" y="800"/>
                    </a:cubicBezTo>
                    <a:cubicBezTo>
                      <a:pt x="0" y="927"/>
                      <a:pt x="876" y="2145"/>
                      <a:pt x="1006" y="2145"/>
                    </a:cubicBezTo>
                    <a:cubicBezTo>
                      <a:pt x="1132" y="2145"/>
                      <a:pt x="2057" y="45"/>
                      <a:pt x="1931" y="2"/>
                    </a:cubicBezTo>
                    <a:cubicBezTo>
                      <a:pt x="1928" y="1"/>
                      <a:pt x="1924" y="0"/>
                      <a:pt x="1919" y="0"/>
                    </a:cubicBezTo>
                    <a:close/>
                  </a:path>
                </a:pathLst>
              </a:custGeom>
              <a:solidFill>
                <a:srgbClr val="000000">
                  <a:alpha val="84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4" name="Google Shape;2564;p27"/>
              <p:cNvSpPr/>
              <p:nvPr/>
            </p:nvSpPr>
            <p:spPr>
              <a:xfrm>
                <a:off x="1015657" y="-1070728"/>
                <a:ext cx="48681" cy="86390"/>
              </a:xfrm>
              <a:custGeom>
                <a:avLst/>
                <a:gdLst/>
                <a:ahLst/>
                <a:cxnLst/>
                <a:rect l="l" t="t" r="r" b="b"/>
                <a:pathLst>
                  <a:path w="1513" h="2685" extrusionOk="0">
                    <a:moveTo>
                      <a:pt x="1332" y="0"/>
                    </a:moveTo>
                    <a:cubicBezTo>
                      <a:pt x="1058" y="0"/>
                      <a:pt x="1" y="1552"/>
                      <a:pt x="1" y="1552"/>
                    </a:cubicBezTo>
                    <a:lnTo>
                      <a:pt x="1176" y="2684"/>
                    </a:lnTo>
                    <a:cubicBezTo>
                      <a:pt x="1176" y="2684"/>
                      <a:pt x="1512" y="377"/>
                      <a:pt x="1386" y="41"/>
                    </a:cubicBezTo>
                    <a:cubicBezTo>
                      <a:pt x="1375" y="13"/>
                      <a:pt x="1357" y="0"/>
                      <a:pt x="1332" y="0"/>
                    </a:cubicBezTo>
                    <a:close/>
                  </a:path>
                </a:pathLst>
              </a:custGeom>
              <a:solidFill>
                <a:srgbClr val="000000">
                  <a:alpha val="84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5" name="Google Shape;2565;p27"/>
              <p:cNvSpPr/>
              <p:nvPr/>
            </p:nvSpPr>
            <p:spPr>
              <a:xfrm>
                <a:off x="938677" y="-1190425"/>
                <a:ext cx="257432" cy="262484"/>
              </a:xfrm>
              <a:custGeom>
                <a:avLst/>
                <a:gdLst/>
                <a:ahLst/>
                <a:cxnLst/>
                <a:rect l="l" t="t" r="r" b="b"/>
                <a:pathLst>
                  <a:path w="8001" h="8158" extrusionOk="0">
                    <a:moveTo>
                      <a:pt x="4930" y="1"/>
                    </a:moveTo>
                    <a:cubicBezTo>
                      <a:pt x="4883" y="1"/>
                      <a:pt x="4835" y="41"/>
                      <a:pt x="4848" y="101"/>
                    </a:cubicBezTo>
                    <a:cubicBezTo>
                      <a:pt x="4864" y="148"/>
                      <a:pt x="6295" y="4743"/>
                      <a:pt x="7547" y="7007"/>
                    </a:cubicBezTo>
                    <a:cubicBezTo>
                      <a:pt x="7822" y="7501"/>
                      <a:pt x="7800" y="7738"/>
                      <a:pt x="7732" y="7849"/>
                    </a:cubicBezTo>
                    <a:cubicBezTo>
                      <a:pt x="7660" y="7969"/>
                      <a:pt x="7492" y="7998"/>
                      <a:pt x="7346" y="7998"/>
                    </a:cubicBezTo>
                    <a:cubicBezTo>
                      <a:pt x="7331" y="7998"/>
                      <a:pt x="7315" y="7998"/>
                      <a:pt x="7300" y="7997"/>
                    </a:cubicBezTo>
                    <a:cubicBezTo>
                      <a:pt x="5903" y="7942"/>
                      <a:pt x="2039" y="5514"/>
                      <a:pt x="176" y="1875"/>
                    </a:cubicBezTo>
                    <a:cubicBezTo>
                      <a:pt x="160" y="1843"/>
                      <a:pt x="133" y="1830"/>
                      <a:pt x="107" y="1830"/>
                    </a:cubicBezTo>
                    <a:cubicBezTo>
                      <a:pt x="54" y="1830"/>
                      <a:pt x="1" y="1885"/>
                      <a:pt x="34" y="1949"/>
                    </a:cubicBezTo>
                    <a:cubicBezTo>
                      <a:pt x="1921" y="5638"/>
                      <a:pt x="5863" y="8102"/>
                      <a:pt x="7294" y="8157"/>
                    </a:cubicBezTo>
                    <a:lnTo>
                      <a:pt x="7347" y="8157"/>
                    </a:lnTo>
                    <a:cubicBezTo>
                      <a:pt x="7603" y="8157"/>
                      <a:pt x="7779" y="8083"/>
                      <a:pt x="7868" y="7932"/>
                    </a:cubicBezTo>
                    <a:cubicBezTo>
                      <a:pt x="8001" y="7720"/>
                      <a:pt x="7939" y="7383"/>
                      <a:pt x="7689" y="6927"/>
                    </a:cubicBezTo>
                    <a:cubicBezTo>
                      <a:pt x="6446" y="4681"/>
                      <a:pt x="5018" y="98"/>
                      <a:pt x="5003" y="52"/>
                    </a:cubicBezTo>
                    <a:cubicBezTo>
                      <a:pt x="4988" y="16"/>
                      <a:pt x="4959" y="1"/>
                      <a:pt x="49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6" name="Google Shape;2566;p27"/>
              <p:cNvSpPr/>
              <p:nvPr/>
            </p:nvSpPr>
            <p:spPr>
              <a:xfrm>
                <a:off x="1589370" y="-1190551"/>
                <a:ext cx="68694" cy="48391"/>
              </a:xfrm>
              <a:custGeom>
                <a:avLst/>
                <a:gdLst/>
                <a:ahLst/>
                <a:cxnLst/>
                <a:rect l="l" t="t" r="r" b="b"/>
                <a:pathLst>
                  <a:path w="2135" h="1504" extrusionOk="0">
                    <a:moveTo>
                      <a:pt x="216" y="0"/>
                    </a:moveTo>
                    <a:cubicBezTo>
                      <a:pt x="203" y="0"/>
                      <a:pt x="193" y="1"/>
                      <a:pt x="185" y="2"/>
                    </a:cubicBezTo>
                    <a:cubicBezTo>
                      <a:pt x="0" y="20"/>
                      <a:pt x="1545" y="1504"/>
                      <a:pt x="1545" y="1504"/>
                    </a:cubicBezTo>
                    <a:cubicBezTo>
                      <a:pt x="1687" y="1402"/>
                      <a:pt x="2134" y="427"/>
                      <a:pt x="2094" y="325"/>
                    </a:cubicBezTo>
                    <a:cubicBezTo>
                      <a:pt x="2056" y="228"/>
                      <a:pt x="506" y="0"/>
                      <a:pt x="216" y="0"/>
                    </a:cubicBezTo>
                    <a:close/>
                  </a:path>
                </a:pathLst>
              </a:custGeom>
              <a:solidFill>
                <a:srgbClr val="000000">
                  <a:alpha val="84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7" name="Google Shape;2567;p27"/>
              <p:cNvSpPr/>
              <p:nvPr/>
            </p:nvSpPr>
            <p:spPr>
              <a:xfrm>
                <a:off x="1584801" y="-1242900"/>
                <a:ext cx="92921" cy="45174"/>
              </a:xfrm>
              <a:custGeom>
                <a:avLst/>
                <a:gdLst/>
                <a:ahLst/>
                <a:cxnLst/>
                <a:rect l="l" t="t" r="r" b="b"/>
                <a:pathLst>
                  <a:path w="2888" h="1404" extrusionOk="0">
                    <a:moveTo>
                      <a:pt x="2513" y="1"/>
                    </a:moveTo>
                    <a:cubicBezTo>
                      <a:pt x="1882" y="1"/>
                      <a:pt x="605" y="107"/>
                      <a:pt x="346" y="123"/>
                    </a:cubicBezTo>
                    <a:cubicBezTo>
                      <a:pt x="0" y="145"/>
                      <a:pt x="2440" y="1403"/>
                      <a:pt x="2440" y="1403"/>
                    </a:cubicBezTo>
                    <a:cubicBezTo>
                      <a:pt x="2458" y="1283"/>
                      <a:pt x="2887" y="163"/>
                      <a:pt x="2866" y="43"/>
                    </a:cubicBezTo>
                    <a:cubicBezTo>
                      <a:pt x="2860" y="12"/>
                      <a:pt x="2722" y="1"/>
                      <a:pt x="2513" y="1"/>
                    </a:cubicBezTo>
                    <a:close/>
                  </a:path>
                </a:pathLst>
              </a:custGeom>
              <a:solidFill>
                <a:srgbClr val="000000">
                  <a:alpha val="84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8" name="Google Shape;2568;p27"/>
              <p:cNvSpPr/>
              <p:nvPr/>
            </p:nvSpPr>
            <p:spPr>
              <a:xfrm>
                <a:off x="1612890" y="-1295538"/>
                <a:ext cx="78507" cy="43533"/>
              </a:xfrm>
              <a:custGeom>
                <a:avLst/>
                <a:gdLst/>
                <a:ahLst/>
                <a:cxnLst/>
                <a:rect l="l" t="t" r="r" b="b"/>
                <a:pathLst>
                  <a:path w="2440" h="1353" extrusionOk="0">
                    <a:moveTo>
                      <a:pt x="2350" y="1"/>
                    </a:moveTo>
                    <a:cubicBezTo>
                      <a:pt x="1995" y="1"/>
                      <a:pt x="386" y="282"/>
                      <a:pt x="204" y="338"/>
                    </a:cubicBezTo>
                    <a:cubicBezTo>
                      <a:pt x="0" y="399"/>
                      <a:pt x="2156" y="1352"/>
                      <a:pt x="2156" y="1352"/>
                    </a:cubicBezTo>
                    <a:cubicBezTo>
                      <a:pt x="2258" y="1149"/>
                      <a:pt x="2440" y="94"/>
                      <a:pt x="2418" y="14"/>
                    </a:cubicBezTo>
                    <a:cubicBezTo>
                      <a:pt x="2416" y="5"/>
                      <a:pt x="2392" y="1"/>
                      <a:pt x="2350" y="1"/>
                    </a:cubicBezTo>
                    <a:close/>
                  </a:path>
                </a:pathLst>
              </a:custGeom>
              <a:solidFill>
                <a:srgbClr val="000000">
                  <a:alpha val="84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9" name="Google Shape;2569;p27"/>
              <p:cNvSpPr/>
              <p:nvPr/>
            </p:nvSpPr>
            <p:spPr>
              <a:xfrm>
                <a:off x="1059913" y="-1432606"/>
                <a:ext cx="331402" cy="223681"/>
              </a:xfrm>
              <a:custGeom>
                <a:avLst/>
                <a:gdLst/>
                <a:ahLst/>
                <a:cxnLst/>
                <a:rect l="l" t="t" r="r" b="b"/>
                <a:pathLst>
                  <a:path w="10300" h="6952" extrusionOk="0">
                    <a:moveTo>
                      <a:pt x="4504" y="1"/>
                    </a:moveTo>
                    <a:cubicBezTo>
                      <a:pt x="4372" y="1"/>
                      <a:pt x="4228" y="13"/>
                      <a:pt x="4072" y="41"/>
                    </a:cubicBezTo>
                    <a:cubicBezTo>
                      <a:pt x="2518" y="316"/>
                      <a:pt x="3221" y="2589"/>
                      <a:pt x="1845" y="2749"/>
                    </a:cubicBezTo>
                    <a:cubicBezTo>
                      <a:pt x="473" y="2912"/>
                      <a:pt x="1" y="6577"/>
                      <a:pt x="1" y="6577"/>
                    </a:cubicBezTo>
                    <a:cubicBezTo>
                      <a:pt x="950" y="6844"/>
                      <a:pt x="1919" y="6951"/>
                      <a:pt x="2864" y="6951"/>
                    </a:cubicBezTo>
                    <a:cubicBezTo>
                      <a:pt x="6787" y="6951"/>
                      <a:pt x="10299" y="5096"/>
                      <a:pt x="10299" y="5093"/>
                    </a:cubicBezTo>
                    <a:cubicBezTo>
                      <a:pt x="9774" y="2758"/>
                      <a:pt x="8861" y="1720"/>
                      <a:pt x="7627" y="1720"/>
                    </a:cubicBezTo>
                    <a:cubicBezTo>
                      <a:pt x="7536" y="1720"/>
                      <a:pt x="7443" y="1726"/>
                      <a:pt x="7348" y="1737"/>
                    </a:cubicBezTo>
                    <a:cubicBezTo>
                      <a:pt x="7299" y="1743"/>
                      <a:pt x="7252" y="1746"/>
                      <a:pt x="7207" y="1746"/>
                    </a:cubicBezTo>
                    <a:cubicBezTo>
                      <a:pt x="6077" y="1746"/>
                      <a:pt x="6055" y="1"/>
                      <a:pt x="450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0" name="Google Shape;2570;p27"/>
              <p:cNvSpPr/>
              <p:nvPr/>
            </p:nvSpPr>
            <p:spPr>
              <a:xfrm>
                <a:off x="1032596" y="-1366744"/>
                <a:ext cx="90766" cy="50386"/>
              </a:xfrm>
              <a:custGeom>
                <a:avLst/>
                <a:gdLst/>
                <a:ahLst/>
                <a:cxnLst/>
                <a:rect l="l" t="t" r="r" b="b"/>
                <a:pathLst>
                  <a:path w="2821" h="1566" extrusionOk="0">
                    <a:moveTo>
                      <a:pt x="119" y="1"/>
                    </a:moveTo>
                    <a:cubicBezTo>
                      <a:pt x="45" y="1"/>
                      <a:pt x="0" y="111"/>
                      <a:pt x="82" y="153"/>
                    </a:cubicBezTo>
                    <a:lnTo>
                      <a:pt x="2670" y="1556"/>
                    </a:lnTo>
                    <a:cubicBezTo>
                      <a:pt x="2682" y="1563"/>
                      <a:pt x="2694" y="1566"/>
                      <a:pt x="2710" y="1566"/>
                    </a:cubicBezTo>
                    <a:cubicBezTo>
                      <a:pt x="2793" y="1566"/>
                      <a:pt x="2821" y="1455"/>
                      <a:pt x="2747" y="1414"/>
                    </a:cubicBezTo>
                    <a:lnTo>
                      <a:pt x="159" y="11"/>
                    </a:lnTo>
                    <a:cubicBezTo>
                      <a:pt x="145" y="4"/>
                      <a:pt x="132" y="1"/>
                      <a:pt x="11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1" name="Google Shape;2571;p27"/>
              <p:cNvSpPr/>
              <p:nvPr/>
            </p:nvSpPr>
            <p:spPr>
              <a:xfrm>
                <a:off x="980827" y="-1337175"/>
                <a:ext cx="137291" cy="34717"/>
              </a:xfrm>
              <a:custGeom>
                <a:avLst/>
                <a:gdLst/>
                <a:ahLst/>
                <a:cxnLst/>
                <a:rect l="l" t="t" r="r" b="b"/>
                <a:pathLst>
                  <a:path w="4267" h="1079" extrusionOk="0">
                    <a:moveTo>
                      <a:pt x="113" y="0"/>
                    </a:moveTo>
                    <a:cubicBezTo>
                      <a:pt x="25" y="0"/>
                      <a:pt x="0" y="133"/>
                      <a:pt x="93" y="159"/>
                    </a:cubicBezTo>
                    <a:lnTo>
                      <a:pt x="4140" y="1078"/>
                    </a:lnTo>
                    <a:lnTo>
                      <a:pt x="4155" y="1078"/>
                    </a:lnTo>
                    <a:cubicBezTo>
                      <a:pt x="4251" y="1078"/>
                      <a:pt x="4266" y="940"/>
                      <a:pt x="4174" y="918"/>
                    </a:cubicBezTo>
                    <a:lnTo>
                      <a:pt x="130" y="2"/>
                    </a:lnTo>
                    <a:cubicBezTo>
                      <a:pt x="124" y="1"/>
                      <a:pt x="119" y="0"/>
                      <a:pt x="11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2" name="Google Shape;2572;p27"/>
              <p:cNvSpPr/>
              <p:nvPr/>
            </p:nvSpPr>
            <p:spPr>
              <a:xfrm>
                <a:off x="1024392" y="-1292967"/>
                <a:ext cx="92825" cy="9556"/>
              </a:xfrm>
              <a:custGeom>
                <a:avLst/>
                <a:gdLst/>
                <a:ahLst/>
                <a:cxnLst/>
                <a:rect l="l" t="t" r="r" b="b"/>
                <a:pathLst>
                  <a:path w="2885" h="297" extrusionOk="0">
                    <a:moveTo>
                      <a:pt x="2804" y="0"/>
                    </a:moveTo>
                    <a:cubicBezTo>
                      <a:pt x="2802" y="0"/>
                      <a:pt x="2800" y="0"/>
                      <a:pt x="2798" y="0"/>
                    </a:cubicBezTo>
                    <a:lnTo>
                      <a:pt x="103" y="136"/>
                    </a:lnTo>
                    <a:cubicBezTo>
                      <a:pt x="1" y="145"/>
                      <a:pt x="4" y="294"/>
                      <a:pt x="106" y="297"/>
                    </a:cubicBezTo>
                    <a:lnTo>
                      <a:pt x="112" y="297"/>
                    </a:lnTo>
                    <a:lnTo>
                      <a:pt x="2807" y="164"/>
                    </a:lnTo>
                    <a:cubicBezTo>
                      <a:pt x="2851" y="161"/>
                      <a:pt x="2885" y="121"/>
                      <a:pt x="2885" y="78"/>
                    </a:cubicBezTo>
                    <a:cubicBezTo>
                      <a:pt x="2882" y="33"/>
                      <a:pt x="2848" y="0"/>
                      <a:pt x="280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3" name="Google Shape;2573;p27"/>
              <p:cNvSpPr/>
              <p:nvPr/>
            </p:nvSpPr>
            <p:spPr>
              <a:xfrm>
                <a:off x="1316251" y="-1396377"/>
                <a:ext cx="57143" cy="65251"/>
              </a:xfrm>
              <a:custGeom>
                <a:avLst/>
                <a:gdLst/>
                <a:ahLst/>
                <a:cxnLst/>
                <a:rect l="l" t="t" r="r" b="b"/>
                <a:pathLst>
                  <a:path w="1776" h="2028" extrusionOk="0">
                    <a:moveTo>
                      <a:pt x="1657" y="0"/>
                    </a:moveTo>
                    <a:cubicBezTo>
                      <a:pt x="1636" y="0"/>
                      <a:pt x="1613" y="10"/>
                      <a:pt x="1595" y="35"/>
                    </a:cubicBezTo>
                    <a:lnTo>
                      <a:pt x="32" y="1894"/>
                    </a:lnTo>
                    <a:cubicBezTo>
                      <a:pt x="1" y="1928"/>
                      <a:pt x="7" y="1981"/>
                      <a:pt x="41" y="2009"/>
                    </a:cubicBezTo>
                    <a:cubicBezTo>
                      <a:pt x="56" y="2021"/>
                      <a:pt x="75" y="2027"/>
                      <a:pt x="93" y="2027"/>
                    </a:cubicBezTo>
                    <a:cubicBezTo>
                      <a:pt x="118" y="2027"/>
                      <a:pt x="139" y="2018"/>
                      <a:pt x="155" y="1999"/>
                    </a:cubicBezTo>
                    <a:lnTo>
                      <a:pt x="1719" y="139"/>
                    </a:lnTo>
                    <a:cubicBezTo>
                      <a:pt x="1775" y="78"/>
                      <a:pt x="1718" y="0"/>
                      <a:pt x="165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4" name="Google Shape;2574;p27"/>
              <p:cNvSpPr/>
              <p:nvPr/>
            </p:nvSpPr>
            <p:spPr>
              <a:xfrm>
                <a:off x="1320916" y="-1385856"/>
                <a:ext cx="95946" cy="67825"/>
              </a:xfrm>
              <a:custGeom>
                <a:avLst/>
                <a:gdLst/>
                <a:ahLst/>
                <a:cxnLst/>
                <a:rect l="l" t="t" r="r" b="b"/>
                <a:pathLst>
                  <a:path w="2982" h="2108" extrusionOk="0">
                    <a:moveTo>
                      <a:pt x="2864" y="1"/>
                    </a:moveTo>
                    <a:cubicBezTo>
                      <a:pt x="2848" y="1"/>
                      <a:pt x="2830" y="6"/>
                      <a:pt x="2813" y="19"/>
                    </a:cubicBezTo>
                    <a:lnTo>
                      <a:pt x="62" y="1959"/>
                    </a:lnTo>
                    <a:cubicBezTo>
                      <a:pt x="1" y="2005"/>
                      <a:pt x="31" y="2104"/>
                      <a:pt x="112" y="2107"/>
                    </a:cubicBezTo>
                    <a:cubicBezTo>
                      <a:pt x="127" y="2107"/>
                      <a:pt x="142" y="2101"/>
                      <a:pt x="158" y="2092"/>
                    </a:cubicBezTo>
                    <a:lnTo>
                      <a:pt x="2906" y="149"/>
                    </a:lnTo>
                    <a:cubicBezTo>
                      <a:pt x="2981" y="101"/>
                      <a:pt x="2932" y="1"/>
                      <a:pt x="286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5" name="Google Shape;2575;p27"/>
              <p:cNvSpPr/>
              <p:nvPr/>
            </p:nvSpPr>
            <p:spPr>
              <a:xfrm>
                <a:off x="1332242" y="-1321538"/>
                <a:ext cx="87580" cy="13803"/>
              </a:xfrm>
              <a:custGeom>
                <a:avLst/>
                <a:gdLst/>
                <a:ahLst/>
                <a:cxnLst/>
                <a:rect l="l" t="t" r="r" b="b"/>
                <a:pathLst>
                  <a:path w="2722" h="429" extrusionOk="0">
                    <a:moveTo>
                      <a:pt x="2613" y="0"/>
                    </a:moveTo>
                    <a:cubicBezTo>
                      <a:pt x="2611" y="0"/>
                      <a:pt x="2609" y="0"/>
                      <a:pt x="2606" y="0"/>
                    </a:cubicBezTo>
                    <a:lnTo>
                      <a:pt x="99" y="269"/>
                    </a:lnTo>
                    <a:cubicBezTo>
                      <a:pt x="0" y="281"/>
                      <a:pt x="9" y="426"/>
                      <a:pt x="108" y="429"/>
                    </a:cubicBezTo>
                    <a:lnTo>
                      <a:pt x="117" y="429"/>
                    </a:lnTo>
                    <a:lnTo>
                      <a:pt x="2625" y="161"/>
                    </a:lnTo>
                    <a:cubicBezTo>
                      <a:pt x="2722" y="142"/>
                      <a:pt x="2709" y="0"/>
                      <a:pt x="261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6" name="Google Shape;2576;p27"/>
              <p:cNvSpPr/>
              <p:nvPr/>
            </p:nvSpPr>
            <p:spPr>
              <a:xfrm>
                <a:off x="854025" y="-1593867"/>
                <a:ext cx="711035" cy="386486"/>
              </a:xfrm>
              <a:custGeom>
                <a:avLst/>
                <a:gdLst/>
                <a:ahLst/>
                <a:cxnLst/>
                <a:rect l="l" t="t" r="r" b="b"/>
                <a:pathLst>
                  <a:path w="22099" h="12012" extrusionOk="0">
                    <a:moveTo>
                      <a:pt x="18763" y="1"/>
                    </a:moveTo>
                    <a:cubicBezTo>
                      <a:pt x="18707" y="1"/>
                      <a:pt x="18652" y="60"/>
                      <a:pt x="18691" y="124"/>
                    </a:cubicBezTo>
                    <a:cubicBezTo>
                      <a:pt x="18725" y="177"/>
                      <a:pt x="21895" y="5506"/>
                      <a:pt x="18931" y="8393"/>
                    </a:cubicBezTo>
                    <a:cubicBezTo>
                      <a:pt x="16651" y="10614"/>
                      <a:pt x="12870" y="11850"/>
                      <a:pt x="9349" y="11850"/>
                    </a:cubicBezTo>
                    <a:cubicBezTo>
                      <a:pt x="7313" y="11850"/>
                      <a:pt x="5365" y="11437"/>
                      <a:pt x="3843" y="10562"/>
                    </a:cubicBezTo>
                    <a:cubicBezTo>
                      <a:pt x="2076" y="9547"/>
                      <a:pt x="182" y="7483"/>
                      <a:pt x="1197" y="3421"/>
                    </a:cubicBezTo>
                    <a:cubicBezTo>
                      <a:pt x="1206" y="3363"/>
                      <a:pt x="1160" y="3326"/>
                      <a:pt x="1115" y="3326"/>
                    </a:cubicBezTo>
                    <a:cubicBezTo>
                      <a:pt x="1083" y="3326"/>
                      <a:pt x="1052" y="3344"/>
                      <a:pt x="1039" y="3384"/>
                    </a:cubicBezTo>
                    <a:cubicBezTo>
                      <a:pt x="0" y="7542"/>
                      <a:pt x="1946" y="9661"/>
                      <a:pt x="3763" y="10703"/>
                    </a:cubicBezTo>
                    <a:cubicBezTo>
                      <a:pt x="5305" y="11592"/>
                      <a:pt x="7279" y="12011"/>
                      <a:pt x="9342" y="12011"/>
                    </a:cubicBezTo>
                    <a:cubicBezTo>
                      <a:pt x="12908" y="12011"/>
                      <a:pt x="16735" y="10756"/>
                      <a:pt x="19042" y="8507"/>
                    </a:cubicBezTo>
                    <a:cubicBezTo>
                      <a:pt x="22099" y="5534"/>
                      <a:pt x="18864" y="97"/>
                      <a:pt x="18830" y="41"/>
                    </a:cubicBezTo>
                    <a:cubicBezTo>
                      <a:pt x="18813" y="13"/>
                      <a:pt x="18788" y="1"/>
                      <a:pt x="1876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7" name="Google Shape;2577;p27"/>
              <p:cNvSpPr/>
              <p:nvPr/>
            </p:nvSpPr>
            <p:spPr>
              <a:xfrm>
                <a:off x="1181084" y="-1283153"/>
                <a:ext cx="124582" cy="91120"/>
              </a:xfrm>
              <a:custGeom>
                <a:avLst/>
                <a:gdLst/>
                <a:ahLst/>
                <a:cxnLst/>
                <a:rect l="l" t="t" r="r" b="b"/>
                <a:pathLst>
                  <a:path w="3872" h="2832" extrusionOk="0">
                    <a:moveTo>
                      <a:pt x="2570" y="1"/>
                    </a:moveTo>
                    <a:lnTo>
                      <a:pt x="2570" y="1"/>
                    </a:lnTo>
                    <a:cubicBezTo>
                      <a:pt x="2570" y="1"/>
                      <a:pt x="2348" y="759"/>
                      <a:pt x="1760" y="759"/>
                    </a:cubicBezTo>
                    <a:cubicBezTo>
                      <a:pt x="1547" y="759"/>
                      <a:pt x="1286" y="659"/>
                      <a:pt x="969" y="386"/>
                    </a:cubicBezTo>
                    <a:lnTo>
                      <a:pt x="969" y="386"/>
                    </a:lnTo>
                    <a:cubicBezTo>
                      <a:pt x="969" y="387"/>
                      <a:pt x="1" y="2570"/>
                      <a:pt x="1990" y="2817"/>
                    </a:cubicBezTo>
                    <a:cubicBezTo>
                      <a:pt x="2068" y="2827"/>
                      <a:pt x="2141" y="2831"/>
                      <a:pt x="2209" y="2831"/>
                    </a:cubicBezTo>
                    <a:cubicBezTo>
                      <a:pt x="3871" y="2831"/>
                      <a:pt x="2570" y="1"/>
                      <a:pt x="257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8" name="Google Shape;2578;p27"/>
              <p:cNvSpPr/>
              <p:nvPr/>
            </p:nvSpPr>
            <p:spPr>
              <a:xfrm>
                <a:off x="1201129" y="-1356384"/>
                <a:ext cx="43597" cy="21268"/>
              </a:xfrm>
              <a:custGeom>
                <a:avLst/>
                <a:gdLst/>
                <a:ahLst/>
                <a:cxnLst/>
                <a:rect l="l" t="t" r="r" b="b"/>
                <a:pathLst>
                  <a:path w="1355" h="661" extrusionOk="0">
                    <a:moveTo>
                      <a:pt x="971" y="1"/>
                    </a:moveTo>
                    <a:cubicBezTo>
                      <a:pt x="464" y="1"/>
                      <a:pt x="1" y="334"/>
                      <a:pt x="1" y="334"/>
                    </a:cubicBezTo>
                    <a:cubicBezTo>
                      <a:pt x="1" y="334"/>
                      <a:pt x="723" y="658"/>
                      <a:pt x="815" y="661"/>
                    </a:cubicBezTo>
                    <a:cubicBezTo>
                      <a:pt x="815" y="661"/>
                      <a:pt x="816" y="661"/>
                      <a:pt x="816" y="661"/>
                    </a:cubicBezTo>
                    <a:cubicBezTo>
                      <a:pt x="910" y="661"/>
                      <a:pt x="1355" y="75"/>
                      <a:pt x="1355" y="75"/>
                    </a:cubicBezTo>
                    <a:cubicBezTo>
                      <a:pt x="1228" y="22"/>
                      <a:pt x="1098" y="1"/>
                      <a:pt x="97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9" name="Google Shape;2579;p27"/>
              <p:cNvSpPr/>
              <p:nvPr/>
            </p:nvSpPr>
            <p:spPr>
              <a:xfrm>
                <a:off x="1190576" y="-1336853"/>
                <a:ext cx="79955" cy="122908"/>
              </a:xfrm>
              <a:custGeom>
                <a:avLst/>
                <a:gdLst/>
                <a:ahLst/>
                <a:cxnLst/>
                <a:rect l="l" t="t" r="r" b="b"/>
                <a:pathLst>
                  <a:path w="2485" h="3820" extrusionOk="0">
                    <a:moveTo>
                      <a:pt x="1098" y="1"/>
                    </a:moveTo>
                    <a:cubicBezTo>
                      <a:pt x="1054" y="1"/>
                      <a:pt x="1010" y="34"/>
                      <a:pt x="1017" y="91"/>
                    </a:cubicBezTo>
                    <a:lnTo>
                      <a:pt x="1384" y="2392"/>
                    </a:lnTo>
                    <a:cubicBezTo>
                      <a:pt x="906" y="2271"/>
                      <a:pt x="354" y="1327"/>
                      <a:pt x="172" y="948"/>
                    </a:cubicBezTo>
                    <a:cubicBezTo>
                      <a:pt x="155" y="917"/>
                      <a:pt x="129" y="904"/>
                      <a:pt x="102" y="904"/>
                    </a:cubicBezTo>
                    <a:cubicBezTo>
                      <a:pt x="51" y="904"/>
                      <a:pt x="0" y="955"/>
                      <a:pt x="27" y="1016"/>
                    </a:cubicBezTo>
                    <a:cubicBezTo>
                      <a:pt x="54" y="1078"/>
                      <a:pt x="745" y="2493"/>
                      <a:pt x="1430" y="2561"/>
                    </a:cubicBezTo>
                    <a:cubicBezTo>
                      <a:pt x="1485" y="2712"/>
                      <a:pt x="1510" y="3264"/>
                      <a:pt x="1501" y="3736"/>
                    </a:cubicBezTo>
                    <a:cubicBezTo>
                      <a:pt x="1501" y="3779"/>
                      <a:pt x="1535" y="3817"/>
                      <a:pt x="1581" y="3820"/>
                    </a:cubicBezTo>
                    <a:cubicBezTo>
                      <a:pt x="1624" y="3820"/>
                      <a:pt x="1661" y="3783"/>
                      <a:pt x="1661" y="3739"/>
                    </a:cubicBezTo>
                    <a:cubicBezTo>
                      <a:pt x="1664" y="3514"/>
                      <a:pt x="1671" y="2848"/>
                      <a:pt x="1593" y="2552"/>
                    </a:cubicBezTo>
                    <a:cubicBezTo>
                      <a:pt x="2216" y="2398"/>
                      <a:pt x="2454" y="973"/>
                      <a:pt x="2479" y="803"/>
                    </a:cubicBezTo>
                    <a:cubicBezTo>
                      <a:pt x="2485" y="760"/>
                      <a:pt x="2457" y="720"/>
                      <a:pt x="2414" y="711"/>
                    </a:cubicBezTo>
                    <a:cubicBezTo>
                      <a:pt x="2410" y="710"/>
                      <a:pt x="2406" y="710"/>
                      <a:pt x="2403" y="710"/>
                    </a:cubicBezTo>
                    <a:cubicBezTo>
                      <a:pt x="2364" y="710"/>
                      <a:pt x="2327" y="739"/>
                      <a:pt x="2321" y="778"/>
                    </a:cubicBezTo>
                    <a:cubicBezTo>
                      <a:pt x="2257" y="1210"/>
                      <a:pt x="1991" y="2293"/>
                      <a:pt x="1547" y="2395"/>
                    </a:cubicBezTo>
                    <a:lnTo>
                      <a:pt x="1177" y="66"/>
                    </a:lnTo>
                    <a:cubicBezTo>
                      <a:pt x="1168" y="21"/>
                      <a:pt x="1133" y="1"/>
                      <a:pt x="109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0" name="Google Shape;2580;p27"/>
              <p:cNvSpPr/>
              <p:nvPr/>
            </p:nvSpPr>
            <p:spPr>
              <a:xfrm>
                <a:off x="900155" y="-1022294"/>
                <a:ext cx="44305" cy="50354"/>
              </a:xfrm>
              <a:custGeom>
                <a:avLst/>
                <a:gdLst/>
                <a:ahLst/>
                <a:cxnLst/>
                <a:rect l="l" t="t" r="r" b="b"/>
                <a:pathLst>
                  <a:path w="1377" h="1565" extrusionOk="0">
                    <a:moveTo>
                      <a:pt x="725" y="0"/>
                    </a:moveTo>
                    <a:cubicBezTo>
                      <a:pt x="583" y="0"/>
                      <a:pt x="1" y="1456"/>
                      <a:pt x="1" y="1456"/>
                    </a:cubicBezTo>
                    <a:cubicBezTo>
                      <a:pt x="189" y="1536"/>
                      <a:pt x="1213" y="1564"/>
                      <a:pt x="1293" y="1564"/>
                    </a:cubicBezTo>
                    <a:cubicBezTo>
                      <a:pt x="1376" y="1564"/>
                      <a:pt x="864" y="28"/>
                      <a:pt x="729" y="1"/>
                    </a:cubicBezTo>
                    <a:cubicBezTo>
                      <a:pt x="727" y="0"/>
                      <a:pt x="726" y="0"/>
                      <a:pt x="725" y="0"/>
                    </a:cubicBezTo>
                    <a:close/>
                  </a:path>
                </a:pathLst>
              </a:custGeom>
              <a:solidFill>
                <a:srgbClr val="000000">
                  <a:alpha val="84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1" name="Google Shape;2581;p27"/>
              <p:cNvSpPr/>
              <p:nvPr/>
            </p:nvSpPr>
            <p:spPr>
              <a:xfrm>
                <a:off x="953951" y="-1032976"/>
                <a:ext cx="48777" cy="68887"/>
              </a:xfrm>
              <a:custGeom>
                <a:avLst/>
                <a:gdLst/>
                <a:ahLst/>
                <a:cxnLst/>
                <a:rect l="l" t="t" r="r" b="b"/>
                <a:pathLst>
                  <a:path w="1516" h="2141" extrusionOk="0">
                    <a:moveTo>
                      <a:pt x="657" y="0"/>
                    </a:moveTo>
                    <a:cubicBezTo>
                      <a:pt x="502" y="0"/>
                      <a:pt x="0" y="2004"/>
                      <a:pt x="0" y="2004"/>
                    </a:cubicBezTo>
                    <a:cubicBezTo>
                      <a:pt x="0" y="2004"/>
                      <a:pt x="862" y="2141"/>
                      <a:pt x="1283" y="2141"/>
                    </a:cubicBezTo>
                    <a:cubicBezTo>
                      <a:pt x="1424" y="2141"/>
                      <a:pt x="1516" y="2125"/>
                      <a:pt x="1509" y="2084"/>
                    </a:cubicBezTo>
                    <a:cubicBezTo>
                      <a:pt x="1484" y="1924"/>
                      <a:pt x="808" y="172"/>
                      <a:pt x="673" y="9"/>
                    </a:cubicBezTo>
                    <a:cubicBezTo>
                      <a:pt x="668" y="3"/>
                      <a:pt x="663" y="0"/>
                      <a:pt x="657" y="0"/>
                    </a:cubicBezTo>
                    <a:close/>
                  </a:path>
                </a:pathLst>
              </a:custGeom>
              <a:solidFill>
                <a:srgbClr val="000000">
                  <a:alpha val="84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2" name="Google Shape;2582;p27"/>
              <p:cNvSpPr/>
              <p:nvPr/>
            </p:nvSpPr>
            <p:spPr>
              <a:xfrm>
                <a:off x="1409170" y="-920213"/>
                <a:ext cx="77123" cy="52928"/>
              </a:xfrm>
              <a:custGeom>
                <a:avLst/>
                <a:gdLst/>
                <a:ahLst/>
                <a:cxnLst/>
                <a:rect l="l" t="t" r="r" b="b"/>
                <a:pathLst>
                  <a:path w="2397" h="1645" extrusionOk="0">
                    <a:moveTo>
                      <a:pt x="901" y="1"/>
                    </a:moveTo>
                    <a:cubicBezTo>
                      <a:pt x="410" y="1"/>
                      <a:pt x="1" y="15"/>
                      <a:pt x="53" y="65"/>
                    </a:cubicBezTo>
                    <a:cubicBezTo>
                      <a:pt x="174" y="183"/>
                      <a:pt x="1789" y="1645"/>
                      <a:pt x="2024" y="1645"/>
                    </a:cubicBezTo>
                    <a:cubicBezTo>
                      <a:pt x="2027" y="1645"/>
                      <a:pt x="2030" y="1644"/>
                      <a:pt x="2033" y="1644"/>
                    </a:cubicBezTo>
                    <a:cubicBezTo>
                      <a:pt x="2236" y="1601"/>
                      <a:pt x="2397" y="28"/>
                      <a:pt x="2397" y="28"/>
                    </a:cubicBezTo>
                    <a:cubicBezTo>
                      <a:pt x="2397" y="28"/>
                      <a:pt x="1573" y="1"/>
                      <a:pt x="901" y="1"/>
                    </a:cubicBezTo>
                    <a:close/>
                  </a:path>
                </a:pathLst>
              </a:custGeom>
              <a:solidFill>
                <a:srgbClr val="000000">
                  <a:alpha val="84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3" name="Google Shape;2583;p27"/>
              <p:cNvSpPr/>
              <p:nvPr/>
            </p:nvSpPr>
            <p:spPr>
              <a:xfrm>
                <a:off x="1390026" y="-885239"/>
                <a:ext cx="79118" cy="79118"/>
              </a:xfrm>
              <a:custGeom>
                <a:avLst/>
                <a:gdLst/>
                <a:ahLst/>
                <a:cxnLst/>
                <a:rect l="l" t="t" r="r" b="b"/>
                <a:pathLst>
                  <a:path w="2459" h="2459" extrusionOk="0">
                    <a:moveTo>
                      <a:pt x="106" y="0"/>
                    </a:moveTo>
                    <a:cubicBezTo>
                      <a:pt x="67" y="0"/>
                      <a:pt x="44" y="10"/>
                      <a:pt x="40" y="33"/>
                    </a:cubicBezTo>
                    <a:cubicBezTo>
                      <a:pt x="1" y="269"/>
                      <a:pt x="1209" y="2459"/>
                      <a:pt x="1406" y="2459"/>
                    </a:cubicBezTo>
                    <a:cubicBezTo>
                      <a:pt x="1410" y="2459"/>
                      <a:pt x="1413" y="2458"/>
                      <a:pt x="1416" y="2457"/>
                    </a:cubicBezTo>
                    <a:cubicBezTo>
                      <a:pt x="1576" y="2377"/>
                      <a:pt x="2307" y="1710"/>
                      <a:pt x="2458" y="1001"/>
                    </a:cubicBezTo>
                    <a:cubicBezTo>
                      <a:pt x="2458" y="1001"/>
                      <a:pt x="495" y="0"/>
                      <a:pt x="106" y="0"/>
                    </a:cubicBezTo>
                    <a:close/>
                  </a:path>
                </a:pathLst>
              </a:custGeom>
              <a:solidFill>
                <a:srgbClr val="000000">
                  <a:alpha val="84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4" name="Google Shape;2584;p27"/>
              <p:cNvSpPr/>
              <p:nvPr/>
            </p:nvSpPr>
            <p:spPr>
              <a:xfrm>
                <a:off x="1356113" y="-856249"/>
                <a:ext cx="65187" cy="86808"/>
              </a:xfrm>
              <a:custGeom>
                <a:avLst/>
                <a:gdLst/>
                <a:ahLst/>
                <a:cxnLst/>
                <a:rect l="l" t="t" r="r" b="b"/>
                <a:pathLst>
                  <a:path w="2026" h="2698" extrusionOk="0">
                    <a:moveTo>
                      <a:pt x="14" y="0"/>
                    </a:moveTo>
                    <a:cubicBezTo>
                      <a:pt x="4" y="0"/>
                      <a:pt x="0" y="7"/>
                      <a:pt x="2" y="20"/>
                    </a:cubicBezTo>
                    <a:cubicBezTo>
                      <a:pt x="42" y="267"/>
                      <a:pt x="326" y="2608"/>
                      <a:pt x="487" y="2691"/>
                    </a:cubicBezTo>
                    <a:cubicBezTo>
                      <a:pt x="496" y="2695"/>
                      <a:pt x="509" y="2698"/>
                      <a:pt x="525" y="2698"/>
                    </a:cubicBezTo>
                    <a:cubicBezTo>
                      <a:pt x="791" y="2698"/>
                      <a:pt x="1912" y="2112"/>
                      <a:pt x="2026" y="1920"/>
                    </a:cubicBezTo>
                    <a:cubicBezTo>
                      <a:pt x="2026" y="1920"/>
                      <a:pt x="181" y="0"/>
                      <a:pt x="14" y="0"/>
                    </a:cubicBezTo>
                    <a:close/>
                  </a:path>
                </a:pathLst>
              </a:custGeom>
              <a:solidFill>
                <a:srgbClr val="000000">
                  <a:alpha val="84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5" name="Google Shape;2585;p27"/>
              <p:cNvSpPr/>
              <p:nvPr/>
            </p:nvSpPr>
            <p:spPr>
              <a:xfrm>
                <a:off x="1162034" y="-846892"/>
                <a:ext cx="57267" cy="62364"/>
              </a:xfrm>
              <a:custGeom>
                <a:avLst/>
                <a:gdLst/>
                <a:ahLst/>
                <a:cxnLst/>
                <a:rect l="l" t="t" r="r" b="b"/>
                <a:pathLst>
                  <a:path w="1780" h="2022" extrusionOk="0">
                    <a:moveTo>
                      <a:pt x="204" y="0"/>
                    </a:moveTo>
                    <a:cubicBezTo>
                      <a:pt x="0" y="0"/>
                      <a:pt x="891" y="1980"/>
                      <a:pt x="1052" y="2020"/>
                    </a:cubicBezTo>
                    <a:cubicBezTo>
                      <a:pt x="1053" y="2021"/>
                      <a:pt x="1055" y="2021"/>
                      <a:pt x="1057" y="2021"/>
                    </a:cubicBezTo>
                    <a:cubicBezTo>
                      <a:pt x="1226" y="2021"/>
                      <a:pt x="1780" y="0"/>
                      <a:pt x="1780" y="0"/>
                    </a:cubicBezTo>
                    <a:lnTo>
                      <a:pt x="1780" y="0"/>
                    </a:lnTo>
                    <a:cubicBezTo>
                      <a:pt x="1741" y="14"/>
                      <a:pt x="1575" y="18"/>
                      <a:pt x="1364" y="18"/>
                    </a:cubicBezTo>
                    <a:cubicBezTo>
                      <a:pt x="942" y="18"/>
                      <a:pt x="339" y="0"/>
                      <a:pt x="204" y="0"/>
                    </a:cubicBezTo>
                    <a:close/>
                  </a:path>
                </a:pathLst>
              </a:custGeom>
              <a:solidFill>
                <a:srgbClr val="000000">
                  <a:alpha val="84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6" name="Google Shape;2586;p27"/>
              <p:cNvSpPr/>
              <p:nvPr/>
            </p:nvSpPr>
            <p:spPr>
              <a:xfrm>
                <a:off x="1092317" y="-859384"/>
                <a:ext cx="61996" cy="74916"/>
              </a:xfrm>
              <a:custGeom>
                <a:avLst/>
                <a:gdLst/>
                <a:ahLst/>
                <a:cxnLst/>
                <a:rect l="l" t="t" r="r" b="b"/>
                <a:pathLst>
                  <a:path w="1927" h="2429" extrusionOk="0">
                    <a:moveTo>
                      <a:pt x="182" y="1"/>
                    </a:moveTo>
                    <a:cubicBezTo>
                      <a:pt x="1" y="1"/>
                      <a:pt x="1080" y="2429"/>
                      <a:pt x="1239" y="2429"/>
                    </a:cubicBezTo>
                    <a:cubicBezTo>
                      <a:pt x="1399" y="2429"/>
                      <a:pt x="1926" y="365"/>
                      <a:pt x="1926" y="365"/>
                    </a:cubicBezTo>
                    <a:cubicBezTo>
                      <a:pt x="1563" y="282"/>
                      <a:pt x="387" y="41"/>
                      <a:pt x="187" y="1"/>
                    </a:cubicBezTo>
                    <a:cubicBezTo>
                      <a:pt x="185" y="1"/>
                      <a:pt x="184" y="1"/>
                      <a:pt x="182" y="1"/>
                    </a:cubicBezTo>
                    <a:close/>
                  </a:path>
                </a:pathLst>
              </a:custGeom>
              <a:solidFill>
                <a:srgbClr val="000000">
                  <a:alpha val="84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7" name="Google Shape;2587;p27"/>
              <p:cNvSpPr/>
              <p:nvPr/>
            </p:nvSpPr>
            <p:spPr>
              <a:xfrm>
                <a:off x="1034825" y="-874313"/>
                <a:ext cx="55079" cy="81147"/>
              </a:xfrm>
              <a:custGeom>
                <a:avLst/>
                <a:gdLst/>
                <a:ahLst/>
                <a:cxnLst/>
                <a:rect l="l" t="t" r="r" b="b"/>
                <a:pathLst>
                  <a:path w="1712" h="2631" extrusionOk="0">
                    <a:moveTo>
                      <a:pt x="231" y="1"/>
                    </a:moveTo>
                    <a:cubicBezTo>
                      <a:pt x="1" y="1"/>
                      <a:pt x="719" y="2549"/>
                      <a:pt x="842" y="2629"/>
                    </a:cubicBezTo>
                    <a:cubicBezTo>
                      <a:pt x="844" y="2630"/>
                      <a:pt x="846" y="2631"/>
                      <a:pt x="849" y="2631"/>
                    </a:cubicBezTo>
                    <a:cubicBezTo>
                      <a:pt x="988" y="2631"/>
                      <a:pt x="1712" y="405"/>
                      <a:pt x="1712" y="405"/>
                    </a:cubicBezTo>
                    <a:cubicBezTo>
                      <a:pt x="1215" y="331"/>
                      <a:pt x="438" y="19"/>
                      <a:pt x="234" y="1"/>
                    </a:cubicBezTo>
                    <a:cubicBezTo>
                      <a:pt x="233" y="1"/>
                      <a:pt x="232" y="1"/>
                      <a:pt x="231" y="1"/>
                    </a:cubicBezTo>
                    <a:close/>
                  </a:path>
                </a:pathLst>
              </a:custGeom>
              <a:solidFill>
                <a:srgbClr val="000000">
                  <a:alpha val="84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8" name="Google Shape;2588;p27"/>
              <p:cNvSpPr/>
              <p:nvPr/>
            </p:nvSpPr>
            <p:spPr>
              <a:xfrm>
                <a:off x="911074" y="-835479"/>
                <a:ext cx="51448" cy="73456"/>
              </a:xfrm>
              <a:custGeom>
                <a:avLst/>
                <a:gdLst/>
                <a:ahLst/>
                <a:cxnLst/>
                <a:rect l="l" t="t" r="r" b="b"/>
                <a:pathLst>
                  <a:path w="1599" h="2283" extrusionOk="0">
                    <a:moveTo>
                      <a:pt x="159" y="0"/>
                    </a:moveTo>
                    <a:cubicBezTo>
                      <a:pt x="150" y="0"/>
                      <a:pt x="145" y="6"/>
                      <a:pt x="143" y="18"/>
                    </a:cubicBezTo>
                    <a:cubicBezTo>
                      <a:pt x="102" y="259"/>
                      <a:pt x="1" y="2273"/>
                      <a:pt x="143" y="2282"/>
                    </a:cubicBezTo>
                    <a:cubicBezTo>
                      <a:pt x="147" y="2282"/>
                      <a:pt x="152" y="2283"/>
                      <a:pt x="158" y="2283"/>
                    </a:cubicBezTo>
                    <a:cubicBezTo>
                      <a:pt x="365" y="2283"/>
                      <a:pt x="1598" y="2079"/>
                      <a:pt x="1598" y="2079"/>
                    </a:cubicBezTo>
                    <a:cubicBezTo>
                      <a:pt x="1598" y="2079"/>
                      <a:pt x="321" y="0"/>
                      <a:pt x="159" y="0"/>
                    </a:cubicBezTo>
                    <a:close/>
                  </a:path>
                </a:pathLst>
              </a:custGeom>
              <a:solidFill>
                <a:srgbClr val="000000">
                  <a:alpha val="84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9" name="Google Shape;2589;p27"/>
              <p:cNvSpPr/>
              <p:nvPr/>
            </p:nvSpPr>
            <p:spPr>
              <a:xfrm>
                <a:off x="862265" y="-840305"/>
                <a:ext cx="41409" cy="87709"/>
              </a:xfrm>
              <a:custGeom>
                <a:avLst/>
                <a:gdLst/>
                <a:ahLst/>
                <a:cxnLst/>
                <a:rect l="l" t="t" r="r" b="b"/>
                <a:pathLst>
                  <a:path w="1287" h="2726" extrusionOk="0">
                    <a:moveTo>
                      <a:pt x="459" y="1"/>
                    </a:moveTo>
                    <a:cubicBezTo>
                      <a:pt x="454" y="1"/>
                      <a:pt x="449" y="2"/>
                      <a:pt x="444" y="5"/>
                    </a:cubicBezTo>
                    <a:cubicBezTo>
                      <a:pt x="244" y="125"/>
                      <a:pt x="1" y="2725"/>
                      <a:pt x="52" y="2725"/>
                    </a:cubicBezTo>
                    <a:cubicBezTo>
                      <a:pt x="53" y="2725"/>
                      <a:pt x="53" y="2725"/>
                      <a:pt x="53" y="2725"/>
                    </a:cubicBezTo>
                    <a:cubicBezTo>
                      <a:pt x="910" y="2592"/>
                      <a:pt x="1286" y="2472"/>
                      <a:pt x="1286" y="2472"/>
                    </a:cubicBezTo>
                    <a:cubicBezTo>
                      <a:pt x="1286" y="2472"/>
                      <a:pt x="677" y="1"/>
                      <a:pt x="459" y="1"/>
                    </a:cubicBezTo>
                    <a:close/>
                  </a:path>
                </a:pathLst>
              </a:custGeom>
              <a:solidFill>
                <a:srgbClr val="000000">
                  <a:alpha val="84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0" name="Google Shape;2590;p27"/>
              <p:cNvSpPr/>
              <p:nvPr/>
            </p:nvSpPr>
            <p:spPr>
              <a:xfrm>
                <a:off x="812844" y="-816914"/>
                <a:ext cx="40315" cy="73359"/>
              </a:xfrm>
              <a:custGeom>
                <a:avLst/>
                <a:gdLst/>
                <a:ahLst/>
                <a:cxnLst/>
                <a:rect l="l" t="t" r="r" b="b"/>
                <a:pathLst>
                  <a:path w="1253" h="2280" extrusionOk="0">
                    <a:moveTo>
                      <a:pt x="622" y="1"/>
                    </a:moveTo>
                    <a:cubicBezTo>
                      <a:pt x="616" y="1"/>
                      <a:pt x="610" y="2"/>
                      <a:pt x="605" y="6"/>
                    </a:cubicBezTo>
                    <a:cubicBezTo>
                      <a:pt x="404" y="129"/>
                      <a:pt x="0" y="2251"/>
                      <a:pt x="99" y="2269"/>
                    </a:cubicBezTo>
                    <a:cubicBezTo>
                      <a:pt x="130" y="2276"/>
                      <a:pt x="170" y="2279"/>
                      <a:pt x="217" y="2279"/>
                    </a:cubicBezTo>
                    <a:cubicBezTo>
                      <a:pt x="477" y="2279"/>
                      <a:pt x="944" y="2185"/>
                      <a:pt x="1252" y="2075"/>
                    </a:cubicBezTo>
                    <a:cubicBezTo>
                      <a:pt x="1252" y="2075"/>
                      <a:pt x="832" y="1"/>
                      <a:pt x="622" y="1"/>
                    </a:cubicBezTo>
                    <a:close/>
                  </a:path>
                </a:pathLst>
              </a:custGeom>
              <a:solidFill>
                <a:srgbClr val="000000">
                  <a:alpha val="84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591" name="Google Shape;2591;p27"/>
            <p:cNvSpPr/>
            <p:nvPr/>
          </p:nvSpPr>
          <p:spPr>
            <a:xfrm>
              <a:off x="1381873" y="599681"/>
              <a:ext cx="1821394" cy="1690744"/>
            </a:xfrm>
            <a:custGeom>
              <a:avLst/>
              <a:gdLst/>
              <a:ahLst/>
              <a:cxnLst/>
              <a:rect l="l" t="t" r="r" b="b"/>
              <a:pathLst>
                <a:path w="33558" h="31149" extrusionOk="0">
                  <a:moveTo>
                    <a:pt x="26128" y="23404"/>
                  </a:moveTo>
                  <a:lnTo>
                    <a:pt x="26128" y="23404"/>
                  </a:lnTo>
                  <a:cubicBezTo>
                    <a:pt x="25918" y="23515"/>
                    <a:pt x="25693" y="23626"/>
                    <a:pt x="25446" y="23731"/>
                  </a:cubicBezTo>
                  <a:cubicBezTo>
                    <a:pt x="25443" y="23722"/>
                    <a:pt x="25440" y="23713"/>
                    <a:pt x="25434" y="23706"/>
                  </a:cubicBezTo>
                  <a:cubicBezTo>
                    <a:pt x="25662" y="23611"/>
                    <a:pt x="25894" y="23512"/>
                    <a:pt x="26128" y="23404"/>
                  </a:cubicBezTo>
                  <a:close/>
                  <a:moveTo>
                    <a:pt x="21811" y="1"/>
                  </a:moveTo>
                  <a:cubicBezTo>
                    <a:pt x="20889" y="1"/>
                    <a:pt x="20414" y="2925"/>
                    <a:pt x="19407" y="3588"/>
                  </a:cubicBezTo>
                  <a:cubicBezTo>
                    <a:pt x="19391" y="3587"/>
                    <a:pt x="19373" y="3586"/>
                    <a:pt x="19354" y="3586"/>
                  </a:cubicBezTo>
                  <a:cubicBezTo>
                    <a:pt x="19103" y="3586"/>
                    <a:pt x="18608" y="3676"/>
                    <a:pt x="18281" y="3739"/>
                  </a:cubicBezTo>
                  <a:cubicBezTo>
                    <a:pt x="17988" y="3751"/>
                    <a:pt x="17705" y="3773"/>
                    <a:pt x="17424" y="3797"/>
                  </a:cubicBezTo>
                  <a:cubicBezTo>
                    <a:pt x="17032" y="3797"/>
                    <a:pt x="16320" y="3912"/>
                    <a:pt x="16320" y="3912"/>
                  </a:cubicBezTo>
                  <a:lnTo>
                    <a:pt x="16323" y="3930"/>
                  </a:lnTo>
                  <a:cubicBezTo>
                    <a:pt x="16200" y="3949"/>
                    <a:pt x="16079" y="3970"/>
                    <a:pt x="15962" y="3989"/>
                  </a:cubicBezTo>
                  <a:cubicBezTo>
                    <a:pt x="15953" y="3970"/>
                    <a:pt x="15944" y="3961"/>
                    <a:pt x="15934" y="3958"/>
                  </a:cubicBezTo>
                  <a:cubicBezTo>
                    <a:pt x="15925" y="3956"/>
                    <a:pt x="15914" y="3955"/>
                    <a:pt x="15900" y="3955"/>
                  </a:cubicBezTo>
                  <a:cubicBezTo>
                    <a:pt x="15726" y="3955"/>
                    <a:pt x="15196" y="4093"/>
                    <a:pt x="14793" y="4205"/>
                  </a:cubicBezTo>
                  <a:cubicBezTo>
                    <a:pt x="14500" y="4263"/>
                    <a:pt x="14219" y="4319"/>
                    <a:pt x="13951" y="4374"/>
                  </a:cubicBezTo>
                  <a:cubicBezTo>
                    <a:pt x="13948" y="4356"/>
                    <a:pt x="13948" y="4343"/>
                    <a:pt x="13948" y="4343"/>
                  </a:cubicBezTo>
                  <a:cubicBezTo>
                    <a:pt x="13948" y="4343"/>
                    <a:pt x="12832" y="4513"/>
                    <a:pt x="12468" y="4624"/>
                  </a:cubicBezTo>
                  <a:cubicBezTo>
                    <a:pt x="12438" y="4625"/>
                    <a:pt x="12409" y="4626"/>
                    <a:pt x="12379" y="4626"/>
                  </a:cubicBezTo>
                  <a:cubicBezTo>
                    <a:pt x="10937" y="4626"/>
                    <a:pt x="9790" y="2874"/>
                    <a:pt x="8683" y="2505"/>
                  </a:cubicBezTo>
                  <a:cubicBezTo>
                    <a:pt x="8646" y="2493"/>
                    <a:pt x="8610" y="2487"/>
                    <a:pt x="8574" y="2487"/>
                  </a:cubicBezTo>
                  <a:cubicBezTo>
                    <a:pt x="7512" y="2487"/>
                    <a:pt x="7345" y="7930"/>
                    <a:pt x="7345" y="7930"/>
                  </a:cubicBezTo>
                  <a:cubicBezTo>
                    <a:pt x="7135" y="8708"/>
                    <a:pt x="7045" y="9513"/>
                    <a:pt x="7086" y="10315"/>
                  </a:cubicBezTo>
                  <a:cubicBezTo>
                    <a:pt x="7092" y="11083"/>
                    <a:pt x="7215" y="11755"/>
                    <a:pt x="7428" y="12344"/>
                  </a:cubicBezTo>
                  <a:cubicBezTo>
                    <a:pt x="7295" y="12816"/>
                    <a:pt x="7184" y="13346"/>
                    <a:pt x="7061" y="13972"/>
                  </a:cubicBezTo>
                  <a:lnTo>
                    <a:pt x="7049" y="13960"/>
                  </a:lnTo>
                  <a:cubicBezTo>
                    <a:pt x="7049" y="14053"/>
                    <a:pt x="6870" y="14901"/>
                    <a:pt x="6774" y="15422"/>
                  </a:cubicBezTo>
                  <a:cubicBezTo>
                    <a:pt x="6681" y="15872"/>
                    <a:pt x="6577" y="16366"/>
                    <a:pt x="6453" y="16906"/>
                  </a:cubicBezTo>
                  <a:cubicBezTo>
                    <a:pt x="6438" y="16973"/>
                    <a:pt x="6419" y="17041"/>
                    <a:pt x="6398" y="17109"/>
                  </a:cubicBezTo>
                  <a:cubicBezTo>
                    <a:pt x="6250" y="17418"/>
                    <a:pt x="6068" y="17741"/>
                    <a:pt x="5991" y="17942"/>
                  </a:cubicBezTo>
                  <a:cubicBezTo>
                    <a:pt x="4427" y="20422"/>
                    <a:pt x="1" y="23117"/>
                    <a:pt x="3218" y="23457"/>
                  </a:cubicBezTo>
                  <a:cubicBezTo>
                    <a:pt x="4452" y="23586"/>
                    <a:pt x="6891" y="23929"/>
                    <a:pt x="9831" y="24188"/>
                  </a:cubicBezTo>
                  <a:lnTo>
                    <a:pt x="9824" y="24212"/>
                  </a:lnTo>
                  <a:cubicBezTo>
                    <a:pt x="9824" y="24212"/>
                    <a:pt x="10684" y="24348"/>
                    <a:pt x="11106" y="24348"/>
                  </a:cubicBezTo>
                  <a:cubicBezTo>
                    <a:pt x="11232" y="24348"/>
                    <a:pt x="11318" y="24336"/>
                    <a:pt x="11333" y="24305"/>
                  </a:cubicBezTo>
                  <a:cubicBezTo>
                    <a:pt x="12181" y="24366"/>
                    <a:pt x="13060" y="24419"/>
                    <a:pt x="13954" y="24453"/>
                  </a:cubicBezTo>
                  <a:cubicBezTo>
                    <a:pt x="14904" y="25042"/>
                    <a:pt x="15746" y="25372"/>
                    <a:pt x="16261" y="25394"/>
                  </a:cubicBezTo>
                  <a:lnTo>
                    <a:pt x="16314" y="25394"/>
                  </a:lnTo>
                  <a:cubicBezTo>
                    <a:pt x="16570" y="25394"/>
                    <a:pt x="16746" y="25316"/>
                    <a:pt x="16835" y="25168"/>
                  </a:cubicBezTo>
                  <a:cubicBezTo>
                    <a:pt x="16927" y="25020"/>
                    <a:pt x="16924" y="24798"/>
                    <a:pt x="16823" y="24518"/>
                  </a:cubicBezTo>
                  <a:lnTo>
                    <a:pt x="16823" y="24518"/>
                  </a:lnTo>
                  <a:cubicBezTo>
                    <a:pt x="17992" y="24737"/>
                    <a:pt x="19179" y="24848"/>
                    <a:pt x="20370" y="24857"/>
                  </a:cubicBezTo>
                  <a:cubicBezTo>
                    <a:pt x="20909" y="24857"/>
                    <a:pt x="21449" y="24829"/>
                    <a:pt x="21989" y="24774"/>
                  </a:cubicBezTo>
                  <a:lnTo>
                    <a:pt x="21989" y="24774"/>
                  </a:lnTo>
                  <a:cubicBezTo>
                    <a:pt x="22384" y="25674"/>
                    <a:pt x="22044" y="26652"/>
                    <a:pt x="19907" y="27463"/>
                  </a:cubicBezTo>
                  <a:cubicBezTo>
                    <a:pt x="19219" y="27725"/>
                    <a:pt x="18504" y="27892"/>
                    <a:pt x="17773" y="27957"/>
                  </a:cubicBezTo>
                  <a:lnTo>
                    <a:pt x="17776" y="27944"/>
                  </a:lnTo>
                  <a:lnTo>
                    <a:pt x="17776" y="27944"/>
                  </a:lnTo>
                  <a:cubicBezTo>
                    <a:pt x="17736" y="27958"/>
                    <a:pt x="17570" y="27962"/>
                    <a:pt x="17359" y="27962"/>
                  </a:cubicBezTo>
                  <a:cubicBezTo>
                    <a:pt x="16937" y="27962"/>
                    <a:pt x="16335" y="27944"/>
                    <a:pt x="16200" y="27944"/>
                  </a:cubicBezTo>
                  <a:cubicBezTo>
                    <a:pt x="16193" y="27944"/>
                    <a:pt x="16190" y="27947"/>
                    <a:pt x="16187" y="27950"/>
                  </a:cubicBezTo>
                  <a:cubicBezTo>
                    <a:pt x="16024" y="27935"/>
                    <a:pt x="15863" y="27917"/>
                    <a:pt x="15703" y="27895"/>
                  </a:cubicBezTo>
                  <a:cubicBezTo>
                    <a:pt x="15290" y="27805"/>
                    <a:pt x="14207" y="27580"/>
                    <a:pt x="14016" y="27543"/>
                  </a:cubicBezTo>
                  <a:cubicBezTo>
                    <a:pt x="14014" y="27542"/>
                    <a:pt x="14012" y="27542"/>
                    <a:pt x="14011" y="27542"/>
                  </a:cubicBezTo>
                  <a:cubicBezTo>
                    <a:pt x="14006" y="27542"/>
                    <a:pt x="14003" y="27544"/>
                    <a:pt x="14000" y="27546"/>
                  </a:cubicBezTo>
                  <a:cubicBezTo>
                    <a:pt x="13914" y="27525"/>
                    <a:pt x="13831" y="27503"/>
                    <a:pt x="13748" y="27482"/>
                  </a:cubicBezTo>
                  <a:cubicBezTo>
                    <a:pt x="13751" y="27469"/>
                    <a:pt x="13754" y="27463"/>
                    <a:pt x="13754" y="27463"/>
                  </a:cubicBezTo>
                  <a:cubicBezTo>
                    <a:pt x="13618" y="27442"/>
                    <a:pt x="13485" y="27411"/>
                    <a:pt x="13353" y="27374"/>
                  </a:cubicBezTo>
                  <a:lnTo>
                    <a:pt x="13322" y="27364"/>
                  </a:lnTo>
                  <a:cubicBezTo>
                    <a:pt x="12890" y="27247"/>
                    <a:pt x="12428" y="27071"/>
                    <a:pt x="12276" y="27056"/>
                  </a:cubicBezTo>
                  <a:cubicBezTo>
                    <a:pt x="12267" y="27056"/>
                    <a:pt x="12258" y="27059"/>
                    <a:pt x="12252" y="27068"/>
                  </a:cubicBezTo>
                  <a:cubicBezTo>
                    <a:pt x="11198" y="26780"/>
                    <a:pt x="10162" y="26536"/>
                    <a:pt x="9111" y="26536"/>
                  </a:cubicBezTo>
                  <a:cubicBezTo>
                    <a:pt x="7970" y="26536"/>
                    <a:pt x="6810" y="26824"/>
                    <a:pt x="5590" y="27654"/>
                  </a:cubicBezTo>
                  <a:cubicBezTo>
                    <a:pt x="1806" y="30228"/>
                    <a:pt x="2758" y="31142"/>
                    <a:pt x="4556" y="31142"/>
                  </a:cubicBezTo>
                  <a:cubicBezTo>
                    <a:pt x="4702" y="31142"/>
                    <a:pt x="4852" y="31136"/>
                    <a:pt x="5007" y="31124"/>
                  </a:cubicBezTo>
                  <a:cubicBezTo>
                    <a:pt x="5010" y="31133"/>
                    <a:pt x="5013" y="31140"/>
                    <a:pt x="5016" y="31140"/>
                  </a:cubicBezTo>
                  <a:cubicBezTo>
                    <a:pt x="5046" y="31145"/>
                    <a:pt x="5084" y="31148"/>
                    <a:pt x="5129" y="31148"/>
                  </a:cubicBezTo>
                  <a:cubicBezTo>
                    <a:pt x="5387" y="31148"/>
                    <a:pt x="5856" y="31056"/>
                    <a:pt x="6166" y="30948"/>
                  </a:cubicBezTo>
                  <a:cubicBezTo>
                    <a:pt x="6293" y="30918"/>
                    <a:pt x="6425" y="30890"/>
                    <a:pt x="6558" y="30859"/>
                  </a:cubicBezTo>
                  <a:cubicBezTo>
                    <a:pt x="7070" y="30782"/>
                    <a:pt x="7400" y="30705"/>
                    <a:pt x="7579" y="30662"/>
                  </a:cubicBezTo>
                  <a:cubicBezTo>
                    <a:pt x="7749" y="30631"/>
                    <a:pt x="7924" y="30603"/>
                    <a:pt x="8103" y="30575"/>
                  </a:cubicBezTo>
                  <a:cubicBezTo>
                    <a:pt x="8106" y="30575"/>
                    <a:pt x="8106" y="30575"/>
                    <a:pt x="8110" y="30578"/>
                  </a:cubicBezTo>
                  <a:cubicBezTo>
                    <a:pt x="8112" y="30578"/>
                    <a:pt x="8116" y="30578"/>
                    <a:pt x="8120" y="30578"/>
                  </a:cubicBezTo>
                  <a:cubicBezTo>
                    <a:pt x="8259" y="30578"/>
                    <a:pt x="8953" y="30472"/>
                    <a:pt x="9328" y="30412"/>
                  </a:cubicBezTo>
                  <a:cubicBezTo>
                    <a:pt x="10308" y="30306"/>
                    <a:pt x="11416" y="30237"/>
                    <a:pt x="12662" y="30237"/>
                  </a:cubicBezTo>
                  <a:cubicBezTo>
                    <a:pt x="14456" y="30237"/>
                    <a:pt x="16536" y="30379"/>
                    <a:pt x="18935" y="30754"/>
                  </a:cubicBezTo>
                  <a:cubicBezTo>
                    <a:pt x="19377" y="30823"/>
                    <a:pt x="19801" y="30856"/>
                    <a:pt x="20206" y="30856"/>
                  </a:cubicBezTo>
                  <a:cubicBezTo>
                    <a:pt x="21283" y="30856"/>
                    <a:pt x="22228" y="30624"/>
                    <a:pt x="23022" y="30230"/>
                  </a:cubicBezTo>
                  <a:cubicBezTo>
                    <a:pt x="23377" y="30057"/>
                    <a:pt x="23756" y="29832"/>
                    <a:pt x="23861" y="29712"/>
                  </a:cubicBezTo>
                  <a:cubicBezTo>
                    <a:pt x="24021" y="29591"/>
                    <a:pt x="24176" y="29462"/>
                    <a:pt x="24321" y="29323"/>
                  </a:cubicBezTo>
                  <a:lnTo>
                    <a:pt x="24324" y="29323"/>
                  </a:lnTo>
                  <a:cubicBezTo>
                    <a:pt x="24478" y="29246"/>
                    <a:pt x="25147" y="28638"/>
                    <a:pt x="25341" y="27969"/>
                  </a:cubicBezTo>
                  <a:cubicBezTo>
                    <a:pt x="25443" y="27765"/>
                    <a:pt x="25536" y="27559"/>
                    <a:pt x="25610" y="27343"/>
                  </a:cubicBezTo>
                  <a:cubicBezTo>
                    <a:pt x="25662" y="27226"/>
                    <a:pt x="25702" y="27099"/>
                    <a:pt x="25727" y="26973"/>
                  </a:cubicBezTo>
                  <a:cubicBezTo>
                    <a:pt x="25813" y="26649"/>
                    <a:pt x="25866" y="26319"/>
                    <a:pt x="25881" y="25983"/>
                  </a:cubicBezTo>
                  <a:cubicBezTo>
                    <a:pt x="25897" y="25875"/>
                    <a:pt x="25903" y="25807"/>
                    <a:pt x="25903" y="25807"/>
                  </a:cubicBezTo>
                  <a:lnTo>
                    <a:pt x="25887" y="25807"/>
                  </a:lnTo>
                  <a:cubicBezTo>
                    <a:pt x="25900" y="25147"/>
                    <a:pt x="25770" y="24490"/>
                    <a:pt x="25511" y="23882"/>
                  </a:cubicBezTo>
                  <a:cubicBezTo>
                    <a:pt x="26220" y="23580"/>
                    <a:pt x="26890" y="23185"/>
                    <a:pt x="27494" y="22704"/>
                  </a:cubicBezTo>
                  <a:cubicBezTo>
                    <a:pt x="27658" y="22605"/>
                    <a:pt x="27824" y="22510"/>
                    <a:pt x="27991" y="22408"/>
                  </a:cubicBezTo>
                  <a:cubicBezTo>
                    <a:pt x="27991" y="22408"/>
                    <a:pt x="27991" y="22352"/>
                    <a:pt x="27991" y="22257"/>
                  </a:cubicBezTo>
                  <a:cubicBezTo>
                    <a:pt x="28037" y="22211"/>
                    <a:pt x="28080" y="22167"/>
                    <a:pt x="28111" y="22130"/>
                  </a:cubicBezTo>
                  <a:cubicBezTo>
                    <a:pt x="29329" y="21264"/>
                    <a:pt x="30282" y="19910"/>
                    <a:pt x="31013" y="18312"/>
                  </a:cubicBezTo>
                  <a:cubicBezTo>
                    <a:pt x="31168" y="18028"/>
                    <a:pt x="31350" y="17612"/>
                    <a:pt x="31377" y="17458"/>
                  </a:cubicBezTo>
                  <a:cubicBezTo>
                    <a:pt x="31670" y="16705"/>
                    <a:pt x="31920" y="15934"/>
                    <a:pt x="32127" y="15154"/>
                  </a:cubicBezTo>
                  <a:lnTo>
                    <a:pt x="32170" y="15172"/>
                  </a:lnTo>
                  <a:cubicBezTo>
                    <a:pt x="32266" y="14981"/>
                    <a:pt x="32432" y="14046"/>
                    <a:pt x="32435" y="13861"/>
                  </a:cubicBezTo>
                  <a:cubicBezTo>
                    <a:pt x="33557" y="8623"/>
                    <a:pt x="33203" y="3118"/>
                    <a:pt x="32444" y="3118"/>
                  </a:cubicBezTo>
                  <a:cubicBezTo>
                    <a:pt x="32408" y="3118"/>
                    <a:pt x="32371" y="3130"/>
                    <a:pt x="32334" y="3156"/>
                  </a:cubicBezTo>
                  <a:cubicBezTo>
                    <a:pt x="31377" y="3801"/>
                    <a:pt x="30551" y="4377"/>
                    <a:pt x="29829" y="4889"/>
                  </a:cubicBezTo>
                  <a:cubicBezTo>
                    <a:pt x="29826" y="4889"/>
                    <a:pt x="29823" y="4886"/>
                    <a:pt x="29823" y="4883"/>
                  </a:cubicBezTo>
                  <a:cubicBezTo>
                    <a:pt x="29822" y="4883"/>
                    <a:pt x="29820" y="4882"/>
                    <a:pt x="29819" y="4882"/>
                  </a:cubicBezTo>
                  <a:cubicBezTo>
                    <a:pt x="29758" y="4882"/>
                    <a:pt x="29423" y="5152"/>
                    <a:pt x="29135" y="5392"/>
                  </a:cubicBezTo>
                  <a:cubicBezTo>
                    <a:pt x="28876" y="5580"/>
                    <a:pt x="28632" y="5759"/>
                    <a:pt x="28407" y="5932"/>
                  </a:cubicBezTo>
                  <a:cubicBezTo>
                    <a:pt x="28394" y="5911"/>
                    <a:pt x="28384" y="5899"/>
                    <a:pt x="28373" y="5899"/>
                  </a:cubicBezTo>
                  <a:cubicBezTo>
                    <a:pt x="28371" y="5899"/>
                    <a:pt x="28369" y="5900"/>
                    <a:pt x="28367" y="5901"/>
                  </a:cubicBezTo>
                  <a:cubicBezTo>
                    <a:pt x="27806" y="6216"/>
                    <a:pt x="27500" y="6542"/>
                    <a:pt x="27349" y="6749"/>
                  </a:cubicBezTo>
                  <a:cubicBezTo>
                    <a:pt x="26951" y="7070"/>
                    <a:pt x="26624" y="7344"/>
                    <a:pt x="26353" y="7582"/>
                  </a:cubicBezTo>
                  <a:cubicBezTo>
                    <a:pt x="26125" y="6774"/>
                    <a:pt x="25819" y="5990"/>
                    <a:pt x="25440" y="5241"/>
                  </a:cubicBezTo>
                  <a:cubicBezTo>
                    <a:pt x="24447" y="2780"/>
                    <a:pt x="22871" y="735"/>
                    <a:pt x="22226" y="186"/>
                  </a:cubicBezTo>
                  <a:cubicBezTo>
                    <a:pt x="22077" y="58"/>
                    <a:pt x="21940" y="1"/>
                    <a:pt x="21811" y="1"/>
                  </a:cubicBezTo>
                  <a:close/>
                </a:path>
              </a:pathLst>
            </a:custGeom>
            <a:solidFill>
              <a:srgbClr val="261D2A"/>
            </a:solidFill>
            <a:ln w="762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27"/>
            <p:cNvSpPr/>
            <p:nvPr/>
          </p:nvSpPr>
          <p:spPr>
            <a:xfrm>
              <a:off x="1356960" y="599573"/>
              <a:ext cx="1862318" cy="1329950"/>
            </a:xfrm>
            <a:custGeom>
              <a:avLst/>
              <a:gdLst/>
              <a:ahLst/>
              <a:cxnLst/>
              <a:rect l="l" t="t" r="r" b="b"/>
              <a:pathLst>
                <a:path w="34312" h="24502" extrusionOk="0">
                  <a:moveTo>
                    <a:pt x="22270" y="1"/>
                  </a:moveTo>
                  <a:cubicBezTo>
                    <a:pt x="21228" y="1"/>
                    <a:pt x="20759" y="3722"/>
                    <a:pt x="19447" y="3722"/>
                  </a:cubicBezTo>
                  <a:cubicBezTo>
                    <a:pt x="16699" y="3722"/>
                    <a:pt x="14608" y="4419"/>
                    <a:pt x="13059" y="4614"/>
                  </a:cubicBezTo>
                  <a:cubicBezTo>
                    <a:pt x="12985" y="4623"/>
                    <a:pt x="12911" y="4627"/>
                    <a:pt x="12838" y="4627"/>
                  </a:cubicBezTo>
                  <a:cubicBezTo>
                    <a:pt x="11395" y="4627"/>
                    <a:pt x="10249" y="2874"/>
                    <a:pt x="9142" y="2507"/>
                  </a:cubicBezTo>
                  <a:cubicBezTo>
                    <a:pt x="9105" y="2495"/>
                    <a:pt x="9068" y="2488"/>
                    <a:pt x="9033" y="2488"/>
                  </a:cubicBezTo>
                  <a:cubicBezTo>
                    <a:pt x="7971" y="2488"/>
                    <a:pt x="7801" y="7929"/>
                    <a:pt x="7801" y="7929"/>
                  </a:cubicBezTo>
                  <a:cubicBezTo>
                    <a:pt x="7801" y="7929"/>
                    <a:pt x="7125" y="10141"/>
                    <a:pt x="7927" y="12195"/>
                  </a:cubicBezTo>
                  <a:cubicBezTo>
                    <a:pt x="7603" y="13287"/>
                    <a:pt x="7418" y="14678"/>
                    <a:pt x="6912" y="16908"/>
                  </a:cubicBezTo>
                  <a:cubicBezTo>
                    <a:pt x="6298" y="19606"/>
                    <a:pt x="0" y="23070"/>
                    <a:pt x="3677" y="23456"/>
                  </a:cubicBezTo>
                  <a:cubicBezTo>
                    <a:pt x="5764" y="23676"/>
                    <a:pt x="11295" y="24501"/>
                    <a:pt x="16855" y="24501"/>
                  </a:cubicBezTo>
                  <a:cubicBezTo>
                    <a:pt x="21090" y="24501"/>
                    <a:pt x="25341" y="24023"/>
                    <a:pt x="28101" y="22435"/>
                  </a:cubicBezTo>
                  <a:cubicBezTo>
                    <a:pt x="34311" y="18859"/>
                    <a:pt x="34183" y="3120"/>
                    <a:pt x="32903" y="3120"/>
                  </a:cubicBezTo>
                  <a:cubicBezTo>
                    <a:pt x="32867" y="3120"/>
                    <a:pt x="32830" y="3132"/>
                    <a:pt x="32793" y="3158"/>
                  </a:cubicBezTo>
                  <a:cubicBezTo>
                    <a:pt x="29378" y="5462"/>
                    <a:pt x="27574" y="6884"/>
                    <a:pt x="26627" y="7750"/>
                  </a:cubicBezTo>
                  <a:cubicBezTo>
                    <a:pt x="26038" y="4274"/>
                    <a:pt x="23540" y="916"/>
                    <a:pt x="22685" y="185"/>
                  </a:cubicBezTo>
                  <a:cubicBezTo>
                    <a:pt x="22537" y="57"/>
                    <a:pt x="22399" y="1"/>
                    <a:pt x="2227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27"/>
            <p:cNvSpPr/>
            <p:nvPr/>
          </p:nvSpPr>
          <p:spPr>
            <a:xfrm>
              <a:off x="1480004" y="1724510"/>
              <a:ext cx="1399344" cy="565481"/>
            </a:xfrm>
            <a:custGeom>
              <a:avLst/>
              <a:gdLst/>
              <a:ahLst/>
              <a:cxnLst/>
              <a:rect l="l" t="t" r="r" b="b"/>
              <a:pathLst>
                <a:path w="25782" h="10418" extrusionOk="0">
                  <a:moveTo>
                    <a:pt x="19443" y="1"/>
                  </a:moveTo>
                  <a:cubicBezTo>
                    <a:pt x="17844" y="1"/>
                    <a:pt x="16936" y="1321"/>
                    <a:pt x="16936" y="1321"/>
                  </a:cubicBezTo>
                  <a:cubicBezTo>
                    <a:pt x="16936" y="1321"/>
                    <a:pt x="23709" y="4609"/>
                    <a:pt x="18099" y="6737"/>
                  </a:cubicBezTo>
                  <a:cubicBezTo>
                    <a:pt x="17091" y="7119"/>
                    <a:pt x="16139" y="7264"/>
                    <a:pt x="15228" y="7264"/>
                  </a:cubicBezTo>
                  <a:cubicBezTo>
                    <a:pt x="12347" y="7264"/>
                    <a:pt x="9872" y="5813"/>
                    <a:pt x="7306" y="5813"/>
                  </a:cubicBezTo>
                  <a:cubicBezTo>
                    <a:pt x="6164" y="5813"/>
                    <a:pt x="5004" y="6101"/>
                    <a:pt x="3782" y="6931"/>
                  </a:cubicBezTo>
                  <a:cubicBezTo>
                    <a:pt x="1" y="9502"/>
                    <a:pt x="950" y="10417"/>
                    <a:pt x="2745" y="10417"/>
                  </a:cubicBezTo>
                  <a:cubicBezTo>
                    <a:pt x="3246" y="10417"/>
                    <a:pt x="3813" y="10346"/>
                    <a:pt x="4361" y="10219"/>
                  </a:cubicBezTo>
                  <a:cubicBezTo>
                    <a:pt x="5902" y="9864"/>
                    <a:pt x="8021" y="9509"/>
                    <a:pt x="10852" y="9509"/>
                  </a:cubicBezTo>
                  <a:cubicBezTo>
                    <a:pt x="12647" y="9509"/>
                    <a:pt x="14728" y="9652"/>
                    <a:pt x="17130" y="10028"/>
                  </a:cubicBezTo>
                  <a:cubicBezTo>
                    <a:pt x="17570" y="10096"/>
                    <a:pt x="17992" y="10129"/>
                    <a:pt x="18395" y="10129"/>
                  </a:cubicBezTo>
                  <a:cubicBezTo>
                    <a:pt x="23674" y="10129"/>
                    <a:pt x="25781" y="4570"/>
                    <a:pt x="22546" y="1515"/>
                  </a:cubicBezTo>
                  <a:cubicBezTo>
                    <a:pt x="21338" y="373"/>
                    <a:pt x="20293" y="1"/>
                    <a:pt x="19443" y="1"/>
                  </a:cubicBezTo>
                  <a:close/>
                </a:path>
              </a:pathLst>
            </a:custGeom>
            <a:solidFill>
              <a:srgbClr val="D07F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27"/>
            <p:cNvSpPr/>
            <p:nvPr/>
          </p:nvSpPr>
          <p:spPr>
            <a:xfrm>
              <a:off x="2015654" y="1111806"/>
              <a:ext cx="148391" cy="92817"/>
            </a:xfrm>
            <a:custGeom>
              <a:avLst/>
              <a:gdLst/>
              <a:ahLst/>
              <a:cxnLst/>
              <a:rect l="l" t="t" r="r" b="b"/>
              <a:pathLst>
                <a:path w="2734" h="1710" extrusionOk="0">
                  <a:moveTo>
                    <a:pt x="110" y="0"/>
                  </a:moveTo>
                  <a:cubicBezTo>
                    <a:pt x="7" y="0"/>
                    <a:pt x="1" y="161"/>
                    <a:pt x="109" y="164"/>
                  </a:cubicBezTo>
                  <a:cubicBezTo>
                    <a:pt x="131" y="164"/>
                    <a:pt x="2092" y="287"/>
                    <a:pt x="2564" y="1657"/>
                  </a:cubicBezTo>
                  <a:cubicBezTo>
                    <a:pt x="2576" y="1688"/>
                    <a:pt x="2607" y="1709"/>
                    <a:pt x="2641" y="1709"/>
                  </a:cubicBezTo>
                  <a:cubicBezTo>
                    <a:pt x="2650" y="1709"/>
                    <a:pt x="2660" y="1709"/>
                    <a:pt x="2669" y="1706"/>
                  </a:cubicBezTo>
                  <a:cubicBezTo>
                    <a:pt x="2709" y="1691"/>
                    <a:pt x="2734" y="1644"/>
                    <a:pt x="2718" y="1601"/>
                  </a:cubicBezTo>
                  <a:cubicBezTo>
                    <a:pt x="2209" y="130"/>
                    <a:pt x="205" y="7"/>
                    <a:pt x="118" y="1"/>
                  </a:cubicBezTo>
                  <a:cubicBezTo>
                    <a:pt x="115" y="0"/>
                    <a:pt x="112" y="0"/>
                    <a:pt x="1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27"/>
            <p:cNvSpPr/>
            <p:nvPr/>
          </p:nvSpPr>
          <p:spPr>
            <a:xfrm>
              <a:off x="2475046" y="1023276"/>
              <a:ext cx="97697" cy="151548"/>
            </a:xfrm>
            <a:custGeom>
              <a:avLst/>
              <a:gdLst/>
              <a:ahLst/>
              <a:cxnLst/>
              <a:rect l="l" t="t" r="r" b="b"/>
              <a:pathLst>
                <a:path w="1800" h="2792" extrusionOk="0">
                  <a:moveTo>
                    <a:pt x="1683" y="1"/>
                  </a:moveTo>
                  <a:cubicBezTo>
                    <a:pt x="1670" y="1"/>
                    <a:pt x="1656" y="4"/>
                    <a:pt x="1641" y="12"/>
                  </a:cubicBezTo>
                  <a:cubicBezTo>
                    <a:pt x="1626" y="22"/>
                    <a:pt x="0" y="904"/>
                    <a:pt x="235" y="2720"/>
                  </a:cubicBezTo>
                  <a:cubicBezTo>
                    <a:pt x="238" y="2760"/>
                    <a:pt x="272" y="2791"/>
                    <a:pt x="315" y="2791"/>
                  </a:cubicBezTo>
                  <a:lnTo>
                    <a:pt x="327" y="2788"/>
                  </a:lnTo>
                  <a:cubicBezTo>
                    <a:pt x="370" y="2782"/>
                    <a:pt x="401" y="2742"/>
                    <a:pt x="395" y="2699"/>
                  </a:cubicBezTo>
                  <a:cubicBezTo>
                    <a:pt x="176" y="996"/>
                    <a:pt x="1703" y="163"/>
                    <a:pt x="1718" y="154"/>
                  </a:cubicBezTo>
                  <a:cubicBezTo>
                    <a:pt x="1799" y="110"/>
                    <a:pt x="1756" y="1"/>
                    <a:pt x="16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27"/>
            <p:cNvSpPr/>
            <p:nvPr/>
          </p:nvSpPr>
          <p:spPr>
            <a:xfrm>
              <a:off x="1872854" y="819078"/>
              <a:ext cx="133356" cy="150136"/>
            </a:xfrm>
            <a:custGeom>
              <a:avLst/>
              <a:gdLst/>
              <a:ahLst/>
              <a:cxnLst/>
              <a:rect l="l" t="t" r="r" b="b"/>
              <a:pathLst>
                <a:path w="2457" h="2766" extrusionOk="0">
                  <a:moveTo>
                    <a:pt x="254" y="0"/>
                  </a:moveTo>
                  <a:cubicBezTo>
                    <a:pt x="1" y="0"/>
                    <a:pt x="54" y="2766"/>
                    <a:pt x="54" y="2766"/>
                  </a:cubicBezTo>
                  <a:cubicBezTo>
                    <a:pt x="54" y="2766"/>
                    <a:pt x="2456" y="1800"/>
                    <a:pt x="2345" y="1523"/>
                  </a:cubicBezTo>
                  <a:cubicBezTo>
                    <a:pt x="2234" y="1248"/>
                    <a:pt x="550" y="141"/>
                    <a:pt x="273" y="5"/>
                  </a:cubicBezTo>
                  <a:cubicBezTo>
                    <a:pt x="266" y="2"/>
                    <a:pt x="260" y="0"/>
                    <a:pt x="2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27"/>
            <p:cNvSpPr/>
            <p:nvPr/>
          </p:nvSpPr>
          <p:spPr>
            <a:xfrm>
              <a:off x="1892773" y="861253"/>
              <a:ext cx="65185" cy="68175"/>
            </a:xfrm>
            <a:custGeom>
              <a:avLst/>
              <a:gdLst/>
              <a:ahLst/>
              <a:cxnLst/>
              <a:rect l="l" t="t" r="r" b="b"/>
              <a:pathLst>
                <a:path w="1201" h="1256" extrusionOk="0">
                  <a:moveTo>
                    <a:pt x="403" y="0"/>
                  </a:moveTo>
                  <a:cubicBezTo>
                    <a:pt x="346" y="0"/>
                    <a:pt x="291" y="67"/>
                    <a:pt x="337" y="129"/>
                  </a:cubicBezTo>
                  <a:cubicBezTo>
                    <a:pt x="603" y="502"/>
                    <a:pt x="880" y="952"/>
                    <a:pt x="911" y="1097"/>
                  </a:cubicBezTo>
                  <a:cubicBezTo>
                    <a:pt x="800" y="1085"/>
                    <a:pt x="482" y="928"/>
                    <a:pt x="168" y="733"/>
                  </a:cubicBezTo>
                  <a:cubicBezTo>
                    <a:pt x="151" y="721"/>
                    <a:pt x="134" y="716"/>
                    <a:pt x="119" y="716"/>
                  </a:cubicBezTo>
                  <a:cubicBezTo>
                    <a:pt x="48" y="716"/>
                    <a:pt x="0" y="824"/>
                    <a:pt x="81" y="869"/>
                  </a:cubicBezTo>
                  <a:cubicBezTo>
                    <a:pt x="488" y="1125"/>
                    <a:pt x="772" y="1255"/>
                    <a:pt x="930" y="1255"/>
                  </a:cubicBezTo>
                  <a:cubicBezTo>
                    <a:pt x="933" y="1255"/>
                    <a:pt x="936" y="1255"/>
                    <a:pt x="940" y="1255"/>
                  </a:cubicBezTo>
                  <a:cubicBezTo>
                    <a:pt x="976" y="1255"/>
                    <a:pt x="1012" y="1240"/>
                    <a:pt x="1041" y="1218"/>
                  </a:cubicBezTo>
                  <a:cubicBezTo>
                    <a:pt x="1084" y="1174"/>
                    <a:pt x="1201" y="1057"/>
                    <a:pt x="467" y="36"/>
                  </a:cubicBezTo>
                  <a:cubicBezTo>
                    <a:pt x="449" y="11"/>
                    <a:pt x="426" y="0"/>
                    <a:pt x="4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27"/>
            <p:cNvSpPr/>
            <p:nvPr/>
          </p:nvSpPr>
          <p:spPr>
            <a:xfrm>
              <a:off x="2499470" y="715296"/>
              <a:ext cx="141009" cy="146717"/>
            </a:xfrm>
            <a:custGeom>
              <a:avLst/>
              <a:gdLst/>
              <a:ahLst/>
              <a:cxnLst/>
              <a:rect l="l" t="t" r="r" b="b"/>
              <a:pathLst>
                <a:path w="2598" h="2703" extrusionOk="0">
                  <a:moveTo>
                    <a:pt x="1445" y="0"/>
                  </a:moveTo>
                  <a:cubicBezTo>
                    <a:pt x="1214" y="0"/>
                    <a:pt x="1" y="2220"/>
                    <a:pt x="1" y="2220"/>
                  </a:cubicBezTo>
                  <a:cubicBezTo>
                    <a:pt x="1" y="2220"/>
                    <a:pt x="2076" y="2702"/>
                    <a:pt x="2479" y="2702"/>
                  </a:cubicBezTo>
                  <a:cubicBezTo>
                    <a:pt x="2517" y="2702"/>
                    <a:pt x="2541" y="2698"/>
                    <a:pt x="2545" y="2688"/>
                  </a:cubicBezTo>
                  <a:cubicBezTo>
                    <a:pt x="2598" y="2580"/>
                    <a:pt x="1632" y="175"/>
                    <a:pt x="1466" y="8"/>
                  </a:cubicBezTo>
                  <a:cubicBezTo>
                    <a:pt x="1460" y="3"/>
                    <a:pt x="1453" y="0"/>
                    <a:pt x="144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27"/>
            <p:cNvSpPr/>
            <p:nvPr/>
          </p:nvSpPr>
          <p:spPr>
            <a:xfrm>
              <a:off x="2558414" y="774460"/>
              <a:ext cx="50640" cy="74905"/>
            </a:xfrm>
            <a:custGeom>
              <a:avLst/>
              <a:gdLst/>
              <a:ahLst/>
              <a:cxnLst/>
              <a:rect l="l" t="t" r="r" b="b"/>
              <a:pathLst>
                <a:path w="933" h="1380" extrusionOk="0">
                  <a:moveTo>
                    <a:pt x="158" y="0"/>
                  </a:moveTo>
                  <a:cubicBezTo>
                    <a:pt x="117" y="0"/>
                    <a:pt x="80" y="33"/>
                    <a:pt x="80" y="78"/>
                  </a:cubicBezTo>
                  <a:cubicBezTo>
                    <a:pt x="0" y="1281"/>
                    <a:pt x="90" y="1339"/>
                    <a:pt x="130" y="1364"/>
                  </a:cubicBezTo>
                  <a:cubicBezTo>
                    <a:pt x="145" y="1373"/>
                    <a:pt x="164" y="1379"/>
                    <a:pt x="182" y="1379"/>
                  </a:cubicBezTo>
                  <a:cubicBezTo>
                    <a:pt x="198" y="1379"/>
                    <a:pt x="210" y="1373"/>
                    <a:pt x="225" y="1367"/>
                  </a:cubicBezTo>
                  <a:cubicBezTo>
                    <a:pt x="343" y="1308"/>
                    <a:pt x="731" y="688"/>
                    <a:pt x="892" y="426"/>
                  </a:cubicBezTo>
                  <a:cubicBezTo>
                    <a:pt x="932" y="362"/>
                    <a:pt x="878" y="303"/>
                    <a:pt x="823" y="303"/>
                  </a:cubicBezTo>
                  <a:cubicBezTo>
                    <a:pt x="798" y="303"/>
                    <a:pt x="773" y="315"/>
                    <a:pt x="756" y="343"/>
                  </a:cubicBezTo>
                  <a:cubicBezTo>
                    <a:pt x="562" y="658"/>
                    <a:pt x="336" y="1000"/>
                    <a:pt x="219" y="1148"/>
                  </a:cubicBezTo>
                  <a:cubicBezTo>
                    <a:pt x="204" y="948"/>
                    <a:pt x="216" y="485"/>
                    <a:pt x="241" y="84"/>
                  </a:cubicBezTo>
                  <a:cubicBezTo>
                    <a:pt x="244" y="41"/>
                    <a:pt x="210" y="1"/>
                    <a:pt x="164" y="1"/>
                  </a:cubicBezTo>
                  <a:cubicBezTo>
                    <a:pt x="162" y="1"/>
                    <a:pt x="160" y="0"/>
                    <a:pt x="1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27"/>
            <p:cNvSpPr/>
            <p:nvPr/>
          </p:nvSpPr>
          <p:spPr>
            <a:xfrm>
              <a:off x="2049009" y="843345"/>
              <a:ext cx="101985" cy="189706"/>
            </a:xfrm>
            <a:custGeom>
              <a:avLst/>
              <a:gdLst/>
              <a:ahLst/>
              <a:cxnLst/>
              <a:rect l="l" t="t" r="r" b="b"/>
              <a:pathLst>
                <a:path w="1879" h="3495" extrusionOk="0">
                  <a:moveTo>
                    <a:pt x="1564" y="0"/>
                  </a:moveTo>
                  <a:cubicBezTo>
                    <a:pt x="1564" y="0"/>
                    <a:pt x="222" y="201"/>
                    <a:pt x="0" y="312"/>
                  </a:cubicBezTo>
                  <a:cubicBezTo>
                    <a:pt x="0" y="312"/>
                    <a:pt x="1235" y="3494"/>
                    <a:pt x="1581" y="3494"/>
                  </a:cubicBezTo>
                  <a:cubicBezTo>
                    <a:pt x="1601" y="3494"/>
                    <a:pt x="1618" y="3484"/>
                    <a:pt x="1632" y="3461"/>
                  </a:cubicBezTo>
                  <a:cubicBezTo>
                    <a:pt x="1879" y="3048"/>
                    <a:pt x="1564" y="0"/>
                    <a:pt x="1564" y="0"/>
                  </a:cubicBezTo>
                  <a:close/>
                </a:path>
              </a:pathLst>
            </a:custGeom>
            <a:solidFill>
              <a:srgbClr val="000000">
                <a:alpha val="8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27"/>
            <p:cNvSpPr/>
            <p:nvPr/>
          </p:nvSpPr>
          <p:spPr>
            <a:xfrm>
              <a:off x="2152947" y="822285"/>
              <a:ext cx="102039" cy="204036"/>
            </a:xfrm>
            <a:custGeom>
              <a:avLst/>
              <a:gdLst/>
              <a:ahLst/>
              <a:cxnLst/>
              <a:rect l="l" t="t" r="r" b="b"/>
              <a:pathLst>
                <a:path w="1880" h="3759" extrusionOk="0">
                  <a:moveTo>
                    <a:pt x="1601" y="0"/>
                  </a:moveTo>
                  <a:cubicBezTo>
                    <a:pt x="1306" y="0"/>
                    <a:pt x="1" y="388"/>
                    <a:pt x="1" y="388"/>
                  </a:cubicBezTo>
                  <a:cubicBezTo>
                    <a:pt x="1" y="388"/>
                    <a:pt x="1213" y="3648"/>
                    <a:pt x="1432" y="3750"/>
                  </a:cubicBezTo>
                  <a:cubicBezTo>
                    <a:pt x="1443" y="3756"/>
                    <a:pt x="1455" y="3758"/>
                    <a:pt x="1466" y="3758"/>
                  </a:cubicBezTo>
                  <a:cubicBezTo>
                    <a:pt x="1880" y="3758"/>
                    <a:pt x="1834" y="42"/>
                    <a:pt x="1635" y="3"/>
                  </a:cubicBezTo>
                  <a:cubicBezTo>
                    <a:pt x="1626" y="1"/>
                    <a:pt x="1615" y="0"/>
                    <a:pt x="1601" y="0"/>
                  </a:cubicBezTo>
                  <a:close/>
                </a:path>
              </a:pathLst>
            </a:custGeom>
            <a:solidFill>
              <a:srgbClr val="000000">
                <a:alpha val="8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27"/>
            <p:cNvSpPr/>
            <p:nvPr/>
          </p:nvSpPr>
          <p:spPr>
            <a:xfrm>
              <a:off x="2262585" y="813600"/>
              <a:ext cx="85105" cy="207889"/>
            </a:xfrm>
            <a:custGeom>
              <a:avLst/>
              <a:gdLst/>
              <a:ahLst/>
              <a:cxnLst/>
              <a:rect l="l" t="t" r="r" b="b"/>
              <a:pathLst>
                <a:path w="1568" h="3830" extrusionOk="0">
                  <a:moveTo>
                    <a:pt x="1095" y="1"/>
                  </a:moveTo>
                  <a:cubicBezTo>
                    <a:pt x="702" y="1"/>
                    <a:pt x="1" y="117"/>
                    <a:pt x="1" y="117"/>
                  </a:cubicBezTo>
                  <a:cubicBezTo>
                    <a:pt x="1" y="117"/>
                    <a:pt x="434" y="3830"/>
                    <a:pt x="818" y="3830"/>
                  </a:cubicBezTo>
                  <a:cubicBezTo>
                    <a:pt x="824" y="3830"/>
                    <a:pt x="831" y="3829"/>
                    <a:pt x="837" y="3827"/>
                  </a:cubicBezTo>
                  <a:cubicBezTo>
                    <a:pt x="1241" y="3700"/>
                    <a:pt x="1568" y="49"/>
                    <a:pt x="1241" y="9"/>
                  </a:cubicBezTo>
                  <a:cubicBezTo>
                    <a:pt x="1200" y="3"/>
                    <a:pt x="1151" y="1"/>
                    <a:pt x="1095" y="1"/>
                  </a:cubicBezTo>
                  <a:close/>
                </a:path>
              </a:pathLst>
            </a:custGeom>
            <a:solidFill>
              <a:srgbClr val="000000">
                <a:alpha val="8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Google Shape;2603;p27"/>
            <p:cNvSpPr/>
            <p:nvPr/>
          </p:nvSpPr>
          <p:spPr>
            <a:xfrm>
              <a:off x="2351977" y="802255"/>
              <a:ext cx="89990" cy="190629"/>
            </a:xfrm>
            <a:custGeom>
              <a:avLst/>
              <a:gdLst/>
              <a:ahLst/>
              <a:cxnLst/>
              <a:rect l="l" t="t" r="r" b="b"/>
              <a:pathLst>
                <a:path w="1658" h="3512" extrusionOk="0">
                  <a:moveTo>
                    <a:pt x="1383" y="1"/>
                  </a:moveTo>
                  <a:cubicBezTo>
                    <a:pt x="987" y="1"/>
                    <a:pt x="1" y="218"/>
                    <a:pt x="1" y="218"/>
                  </a:cubicBezTo>
                  <a:cubicBezTo>
                    <a:pt x="1" y="218"/>
                    <a:pt x="578" y="3511"/>
                    <a:pt x="794" y="3511"/>
                  </a:cubicBezTo>
                  <a:cubicBezTo>
                    <a:pt x="799" y="3511"/>
                    <a:pt x="804" y="3509"/>
                    <a:pt x="809" y="3505"/>
                  </a:cubicBezTo>
                  <a:cubicBezTo>
                    <a:pt x="1013" y="3342"/>
                    <a:pt x="1657" y="153"/>
                    <a:pt x="1537" y="29"/>
                  </a:cubicBezTo>
                  <a:cubicBezTo>
                    <a:pt x="1517" y="9"/>
                    <a:pt x="1462" y="1"/>
                    <a:pt x="1383" y="1"/>
                  </a:cubicBezTo>
                  <a:close/>
                </a:path>
              </a:pathLst>
            </a:custGeom>
            <a:solidFill>
              <a:srgbClr val="000000">
                <a:alpha val="8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27"/>
            <p:cNvSpPr/>
            <p:nvPr/>
          </p:nvSpPr>
          <p:spPr>
            <a:xfrm>
              <a:off x="1768782" y="1125278"/>
              <a:ext cx="169287" cy="71377"/>
            </a:xfrm>
            <a:custGeom>
              <a:avLst/>
              <a:gdLst/>
              <a:ahLst/>
              <a:cxnLst/>
              <a:rect l="l" t="t" r="r" b="b"/>
              <a:pathLst>
                <a:path w="3119" h="1315" extrusionOk="0">
                  <a:moveTo>
                    <a:pt x="22" y="1"/>
                  </a:moveTo>
                  <a:lnTo>
                    <a:pt x="22" y="1"/>
                  </a:lnTo>
                  <a:cubicBezTo>
                    <a:pt x="22" y="1"/>
                    <a:pt x="0" y="1136"/>
                    <a:pt x="40" y="1296"/>
                  </a:cubicBezTo>
                  <a:cubicBezTo>
                    <a:pt x="44" y="1309"/>
                    <a:pt x="60" y="1315"/>
                    <a:pt x="87" y="1315"/>
                  </a:cubicBezTo>
                  <a:cubicBezTo>
                    <a:pt x="415" y="1315"/>
                    <a:pt x="2333" y="476"/>
                    <a:pt x="2711" y="288"/>
                  </a:cubicBezTo>
                  <a:cubicBezTo>
                    <a:pt x="3118" y="84"/>
                    <a:pt x="22" y="1"/>
                    <a:pt x="22" y="1"/>
                  </a:cubicBezTo>
                  <a:close/>
                </a:path>
              </a:pathLst>
            </a:custGeom>
            <a:solidFill>
              <a:srgbClr val="000000">
                <a:alpha val="8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27"/>
            <p:cNvSpPr/>
            <p:nvPr/>
          </p:nvSpPr>
          <p:spPr>
            <a:xfrm>
              <a:off x="1773938" y="1217492"/>
              <a:ext cx="184538" cy="98463"/>
            </a:xfrm>
            <a:custGeom>
              <a:avLst/>
              <a:gdLst/>
              <a:ahLst/>
              <a:cxnLst/>
              <a:rect l="l" t="t" r="r" b="b"/>
              <a:pathLst>
                <a:path w="3400" h="1814" extrusionOk="0">
                  <a:moveTo>
                    <a:pt x="2860" y="1"/>
                  </a:moveTo>
                  <a:cubicBezTo>
                    <a:pt x="1924" y="1"/>
                    <a:pt x="1" y="303"/>
                    <a:pt x="1" y="303"/>
                  </a:cubicBezTo>
                  <a:cubicBezTo>
                    <a:pt x="1" y="303"/>
                    <a:pt x="288" y="1293"/>
                    <a:pt x="541" y="1787"/>
                  </a:cubicBezTo>
                  <a:cubicBezTo>
                    <a:pt x="550" y="1805"/>
                    <a:pt x="573" y="1813"/>
                    <a:pt x="608" y="1813"/>
                  </a:cubicBezTo>
                  <a:cubicBezTo>
                    <a:pt x="1052" y="1813"/>
                    <a:pt x="3400" y="412"/>
                    <a:pt x="3360" y="109"/>
                  </a:cubicBezTo>
                  <a:cubicBezTo>
                    <a:pt x="3350" y="31"/>
                    <a:pt x="3154" y="1"/>
                    <a:pt x="2860" y="1"/>
                  </a:cubicBezTo>
                  <a:close/>
                </a:path>
              </a:pathLst>
            </a:custGeom>
            <a:solidFill>
              <a:srgbClr val="000000">
                <a:alpha val="8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27"/>
            <p:cNvSpPr/>
            <p:nvPr/>
          </p:nvSpPr>
          <p:spPr>
            <a:xfrm>
              <a:off x="1828865" y="1311992"/>
              <a:ext cx="120764" cy="88529"/>
            </a:xfrm>
            <a:custGeom>
              <a:avLst/>
              <a:gdLst/>
              <a:ahLst/>
              <a:cxnLst/>
              <a:rect l="l" t="t" r="r" b="b"/>
              <a:pathLst>
                <a:path w="2225" h="1631" extrusionOk="0">
                  <a:moveTo>
                    <a:pt x="2004" y="1"/>
                  </a:moveTo>
                  <a:cubicBezTo>
                    <a:pt x="1576" y="1"/>
                    <a:pt x="0" y="810"/>
                    <a:pt x="0" y="810"/>
                  </a:cubicBezTo>
                  <a:cubicBezTo>
                    <a:pt x="189" y="918"/>
                    <a:pt x="870" y="1631"/>
                    <a:pt x="994" y="1631"/>
                  </a:cubicBezTo>
                  <a:cubicBezTo>
                    <a:pt x="1114" y="1631"/>
                    <a:pt x="2224" y="286"/>
                    <a:pt x="2104" y="39"/>
                  </a:cubicBezTo>
                  <a:cubicBezTo>
                    <a:pt x="2091" y="13"/>
                    <a:pt x="2056" y="1"/>
                    <a:pt x="2004" y="1"/>
                  </a:cubicBezTo>
                  <a:close/>
                </a:path>
              </a:pathLst>
            </a:custGeom>
            <a:solidFill>
              <a:srgbClr val="000000">
                <a:alpha val="8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27"/>
            <p:cNvSpPr/>
            <p:nvPr/>
          </p:nvSpPr>
          <p:spPr>
            <a:xfrm>
              <a:off x="2233464" y="1518303"/>
              <a:ext cx="673945" cy="428643"/>
            </a:xfrm>
            <a:custGeom>
              <a:avLst/>
              <a:gdLst/>
              <a:ahLst/>
              <a:cxnLst/>
              <a:rect l="l" t="t" r="r" b="b"/>
              <a:pathLst>
                <a:path w="12417" h="7897" extrusionOk="0">
                  <a:moveTo>
                    <a:pt x="4982" y="0"/>
                  </a:moveTo>
                  <a:cubicBezTo>
                    <a:pt x="4786" y="0"/>
                    <a:pt x="4581" y="57"/>
                    <a:pt x="4359" y="188"/>
                  </a:cubicBezTo>
                  <a:cubicBezTo>
                    <a:pt x="2770" y="1126"/>
                    <a:pt x="4350" y="2486"/>
                    <a:pt x="1197" y="4429"/>
                  </a:cubicBezTo>
                  <a:cubicBezTo>
                    <a:pt x="1" y="5166"/>
                    <a:pt x="528" y="7276"/>
                    <a:pt x="528" y="7276"/>
                  </a:cubicBezTo>
                  <a:cubicBezTo>
                    <a:pt x="528" y="7276"/>
                    <a:pt x="1961" y="7896"/>
                    <a:pt x="4280" y="7896"/>
                  </a:cubicBezTo>
                  <a:cubicBezTo>
                    <a:pt x="6368" y="7896"/>
                    <a:pt x="9174" y="7394"/>
                    <a:pt x="12301" y="5484"/>
                  </a:cubicBezTo>
                  <a:cubicBezTo>
                    <a:pt x="12301" y="5484"/>
                    <a:pt x="12417" y="2082"/>
                    <a:pt x="9657" y="2082"/>
                  </a:cubicBezTo>
                  <a:cubicBezTo>
                    <a:pt x="9641" y="2082"/>
                    <a:pt x="9625" y="2082"/>
                    <a:pt x="9608" y="2082"/>
                  </a:cubicBezTo>
                  <a:cubicBezTo>
                    <a:pt x="9586" y="2082"/>
                    <a:pt x="9564" y="2083"/>
                    <a:pt x="9542" y="2083"/>
                  </a:cubicBezTo>
                  <a:cubicBezTo>
                    <a:pt x="7040" y="2083"/>
                    <a:pt x="6173" y="0"/>
                    <a:pt x="498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27"/>
            <p:cNvSpPr/>
            <p:nvPr/>
          </p:nvSpPr>
          <p:spPr>
            <a:xfrm>
              <a:off x="2533936" y="1776129"/>
              <a:ext cx="142692" cy="105682"/>
            </a:xfrm>
            <a:custGeom>
              <a:avLst/>
              <a:gdLst/>
              <a:ahLst/>
              <a:cxnLst/>
              <a:rect l="l" t="t" r="r" b="b"/>
              <a:pathLst>
                <a:path w="2629" h="1947" extrusionOk="0">
                  <a:moveTo>
                    <a:pt x="1729" y="1"/>
                  </a:moveTo>
                  <a:cubicBezTo>
                    <a:pt x="1706" y="1"/>
                    <a:pt x="1684" y="11"/>
                    <a:pt x="1667" y="37"/>
                  </a:cubicBezTo>
                  <a:cubicBezTo>
                    <a:pt x="1472" y="290"/>
                    <a:pt x="1296" y="555"/>
                    <a:pt x="1136" y="830"/>
                  </a:cubicBezTo>
                  <a:cubicBezTo>
                    <a:pt x="664" y="611"/>
                    <a:pt x="238" y="450"/>
                    <a:pt x="140" y="416"/>
                  </a:cubicBezTo>
                  <a:cubicBezTo>
                    <a:pt x="130" y="413"/>
                    <a:pt x="121" y="412"/>
                    <a:pt x="113" y="412"/>
                  </a:cubicBezTo>
                  <a:cubicBezTo>
                    <a:pt x="35" y="412"/>
                    <a:pt x="1" y="529"/>
                    <a:pt x="84" y="567"/>
                  </a:cubicBezTo>
                  <a:cubicBezTo>
                    <a:pt x="309" y="651"/>
                    <a:pt x="676" y="799"/>
                    <a:pt x="1059" y="971"/>
                  </a:cubicBezTo>
                  <a:cubicBezTo>
                    <a:pt x="865" y="1335"/>
                    <a:pt x="732" y="1709"/>
                    <a:pt x="852" y="1906"/>
                  </a:cubicBezTo>
                  <a:cubicBezTo>
                    <a:pt x="868" y="1931"/>
                    <a:pt x="892" y="1946"/>
                    <a:pt x="920" y="1946"/>
                  </a:cubicBezTo>
                  <a:cubicBezTo>
                    <a:pt x="936" y="1946"/>
                    <a:pt x="951" y="1943"/>
                    <a:pt x="963" y="1934"/>
                  </a:cubicBezTo>
                  <a:cubicBezTo>
                    <a:pt x="1000" y="1912"/>
                    <a:pt x="1013" y="1863"/>
                    <a:pt x="991" y="1823"/>
                  </a:cubicBezTo>
                  <a:cubicBezTo>
                    <a:pt x="911" y="1687"/>
                    <a:pt x="1022" y="1379"/>
                    <a:pt x="1204" y="1039"/>
                  </a:cubicBezTo>
                  <a:cubicBezTo>
                    <a:pt x="1784" y="1317"/>
                    <a:pt x="2357" y="1644"/>
                    <a:pt x="2465" y="1897"/>
                  </a:cubicBezTo>
                  <a:cubicBezTo>
                    <a:pt x="2478" y="1928"/>
                    <a:pt x="2505" y="1946"/>
                    <a:pt x="2539" y="1946"/>
                  </a:cubicBezTo>
                  <a:cubicBezTo>
                    <a:pt x="2549" y="1946"/>
                    <a:pt x="2561" y="1943"/>
                    <a:pt x="2570" y="1940"/>
                  </a:cubicBezTo>
                  <a:cubicBezTo>
                    <a:pt x="2610" y="1921"/>
                    <a:pt x="2629" y="1875"/>
                    <a:pt x="2613" y="1835"/>
                  </a:cubicBezTo>
                  <a:cubicBezTo>
                    <a:pt x="2481" y="1530"/>
                    <a:pt x="1870" y="1175"/>
                    <a:pt x="1284" y="897"/>
                  </a:cubicBezTo>
                  <a:cubicBezTo>
                    <a:pt x="1438" y="632"/>
                    <a:pt x="1608" y="379"/>
                    <a:pt x="1793" y="136"/>
                  </a:cubicBezTo>
                  <a:cubicBezTo>
                    <a:pt x="1847" y="73"/>
                    <a:pt x="1789" y="1"/>
                    <a:pt x="17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2609;p27"/>
            <p:cNvSpPr/>
            <p:nvPr/>
          </p:nvSpPr>
          <p:spPr>
            <a:xfrm>
              <a:off x="2246870" y="1786876"/>
              <a:ext cx="669495" cy="161861"/>
            </a:xfrm>
            <a:custGeom>
              <a:avLst/>
              <a:gdLst/>
              <a:ahLst/>
              <a:cxnLst/>
              <a:rect l="l" t="t" r="r" b="b"/>
              <a:pathLst>
                <a:path w="12335" h="2982" extrusionOk="0">
                  <a:moveTo>
                    <a:pt x="12217" y="0"/>
                  </a:moveTo>
                  <a:cubicBezTo>
                    <a:pt x="12194" y="0"/>
                    <a:pt x="12170" y="11"/>
                    <a:pt x="12153" y="39"/>
                  </a:cubicBezTo>
                  <a:cubicBezTo>
                    <a:pt x="12125" y="72"/>
                    <a:pt x="9960" y="2822"/>
                    <a:pt x="4438" y="2822"/>
                  </a:cubicBezTo>
                  <a:cubicBezTo>
                    <a:pt x="3182" y="2822"/>
                    <a:pt x="1753" y="2680"/>
                    <a:pt x="136" y="2331"/>
                  </a:cubicBezTo>
                  <a:cubicBezTo>
                    <a:pt x="127" y="2328"/>
                    <a:pt x="119" y="2327"/>
                    <a:pt x="111" y="2327"/>
                  </a:cubicBezTo>
                  <a:cubicBezTo>
                    <a:pt x="23" y="2327"/>
                    <a:pt x="0" y="2471"/>
                    <a:pt x="102" y="2488"/>
                  </a:cubicBezTo>
                  <a:cubicBezTo>
                    <a:pt x="1728" y="2837"/>
                    <a:pt x="3165" y="2982"/>
                    <a:pt x="4433" y="2982"/>
                  </a:cubicBezTo>
                  <a:cubicBezTo>
                    <a:pt x="10040" y="2982"/>
                    <a:pt x="12254" y="172"/>
                    <a:pt x="12279" y="135"/>
                  </a:cubicBezTo>
                  <a:cubicBezTo>
                    <a:pt x="12334" y="73"/>
                    <a:pt x="12277" y="0"/>
                    <a:pt x="122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" name="Google Shape;2610;p27"/>
            <p:cNvSpPr/>
            <p:nvPr/>
          </p:nvSpPr>
          <p:spPr>
            <a:xfrm>
              <a:off x="3079681" y="788519"/>
              <a:ext cx="65837" cy="92329"/>
            </a:xfrm>
            <a:custGeom>
              <a:avLst/>
              <a:gdLst/>
              <a:ahLst/>
              <a:cxnLst/>
              <a:rect l="l" t="t" r="r" b="b"/>
              <a:pathLst>
                <a:path w="1213" h="1701" extrusionOk="0">
                  <a:moveTo>
                    <a:pt x="1213" y="1"/>
                  </a:moveTo>
                  <a:cubicBezTo>
                    <a:pt x="1213" y="1"/>
                    <a:pt x="81" y="1133"/>
                    <a:pt x="1" y="1700"/>
                  </a:cubicBezTo>
                  <a:lnTo>
                    <a:pt x="1213" y="1"/>
                  </a:lnTo>
                  <a:close/>
                </a:path>
              </a:pathLst>
            </a:custGeom>
            <a:solidFill>
              <a:srgbClr val="D07F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27"/>
            <p:cNvSpPr/>
            <p:nvPr/>
          </p:nvSpPr>
          <p:spPr>
            <a:xfrm>
              <a:off x="3075013" y="784122"/>
              <a:ext cx="76909" cy="101068"/>
            </a:xfrm>
            <a:custGeom>
              <a:avLst/>
              <a:gdLst/>
              <a:ahLst/>
              <a:cxnLst/>
              <a:rect l="l" t="t" r="r" b="b"/>
              <a:pathLst>
                <a:path w="1417" h="1862" extrusionOk="0">
                  <a:moveTo>
                    <a:pt x="1301" y="1"/>
                  </a:moveTo>
                  <a:cubicBezTo>
                    <a:pt x="1282" y="1"/>
                    <a:pt x="1261" y="8"/>
                    <a:pt x="1243" y="26"/>
                  </a:cubicBezTo>
                  <a:cubicBezTo>
                    <a:pt x="1197" y="73"/>
                    <a:pt x="90" y="1183"/>
                    <a:pt x="7" y="1769"/>
                  </a:cubicBezTo>
                  <a:cubicBezTo>
                    <a:pt x="0" y="1812"/>
                    <a:pt x="31" y="1852"/>
                    <a:pt x="74" y="1861"/>
                  </a:cubicBezTo>
                  <a:lnTo>
                    <a:pt x="87" y="1861"/>
                  </a:lnTo>
                  <a:cubicBezTo>
                    <a:pt x="127" y="1861"/>
                    <a:pt x="161" y="1834"/>
                    <a:pt x="167" y="1794"/>
                  </a:cubicBezTo>
                  <a:cubicBezTo>
                    <a:pt x="244" y="1260"/>
                    <a:pt x="1348" y="153"/>
                    <a:pt x="1357" y="140"/>
                  </a:cubicBezTo>
                  <a:cubicBezTo>
                    <a:pt x="1417" y="81"/>
                    <a:pt x="1363" y="1"/>
                    <a:pt x="13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27"/>
            <p:cNvSpPr/>
            <p:nvPr/>
          </p:nvSpPr>
          <p:spPr>
            <a:xfrm>
              <a:off x="3106168" y="819186"/>
              <a:ext cx="56936" cy="92275"/>
            </a:xfrm>
            <a:custGeom>
              <a:avLst/>
              <a:gdLst/>
              <a:ahLst/>
              <a:cxnLst/>
              <a:rect l="l" t="t" r="r" b="b"/>
              <a:pathLst>
                <a:path w="1049" h="1700" extrusionOk="0">
                  <a:moveTo>
                    <a:pt x="1049" y="0"/>
                  </a:moveTo>
                  <a:lnTo>
                    <a:pt x="1049" y="0"/>
                  </a:lnTo>
                  <a:cubicBezTo>
                    <a:pt x="404" y="404"/>
                    <a:pt x="0" y="1700"/>
                    <a:pt x="0" y="1700"/>
                  </a:cubicBezTo>
                  <a:lnTo>
                    <a:pt x="1049" y="0"/>
                  </a:lnTo>
                  <a:close/>
                </a:path>
              </a:pathLst>
            </a:custGeom>
            <a:solidFill>
              <a:srgbClr val="D07F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27"/>
            <p:cNvSpPr/>
            <p:nvPr/>
          </p:nvSpPr>
          <p:spPr>
            <a:xfrm>
              <a:off x="3101120" y="814573"/>
              <a:ext cx="68876" cy="101231"/>
            </a:xfrm>
            <a:custGeom>
              <a:avLst/>
              <a:gdLst/>
              <a:ahLst/>
              <a:cxnLst/>
              <a:rect l="l" t="t" r="r" b="b"/>
              <a:pathLst>
                <a:path w="1269" h="1865" extrusionOk="0">
                  <a:moveTo>
                    <a:pt x="1148" y="0"/>
                  </a:moveTo>
                  <a:cubicBezTo>
                    <a:pt x="1132" y="0"/>
                    <a:pt x="1116" y="5"/>
                    <a:pt x="1099" y="17"/>
                  </a:cubicBezTo>
                  <a:cubicBezTo>
                    <a:pt x="435" y="434"/>
                    <a:pt x="31" y="1708"/>
                    <a:pt x="13" y="1760"/>
                  </a:cubicBezTo>
                  <a:cubicBezTo>
                    <a:pt x="1" y="1803"/>
                    <a:pt x="25" y="1849"/>
                    <a:pt x="68" y="1862"/>
                  </a:cubicBezTo>
                  <a:cubicBezTo>
                    <a:pt x="75" y="1865"/>
                    <a:pt x="84" y="1865"/>
                    <a:pt x="93" y="1865"/>
                  </a:cubicBezTo>
                  <a:cubicBezTo>
                    <a:pt x="127" y="1865"/>
                    <a:pt x="158" y="1843"/>
                    <a:pt x="167" y="1809"/>
                  </a:cubicBezTo>
                  <a:cubicBezTo>
                    <a:pt x="173" y="1797"/>
                    <a:pt x="571" y="542"/>
                    <a:pt x="1185" y="156"/>
                  </a:cubicBezTo>
                  <a:cubicBezTo>
                    <a:pt x="1269" y="110"/>
                    <a:pt x="1221" y="0"/>
                    <a:pt x="11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27"/>
            <p:cNvSpPr/>
            <p:nvPr/>
          </p:nvSpPr>
          <p:spPr>
            <a:xfrm>
              <a:off x="3031321" y="1103610"/>
              <a:ext cx="83097" cy="37887"/>
            </a:xfrm>
            <a:custGeom>
              <a:avLst/>
              <a:gdLst/>
              <a:ahLst/>
              <a:cxnLst/>
              <a:rect l="l" t="t" r="r" b="b"/>
              <a:pathLst>
                <a:path w="1531" h="698" extrusionOk="0">
                  <a:moveTo>
                    <a:pt x="1389" y="1"/>
                  </a:moveTo>
                  <a:cubicBezTo>
                    <a:pt x="869" y="1"/>
                    <a:pt x="0" y="697"/>
                    <a:pt x="0" y="697"/>
                  </a:cubicBezTo>
                  <a:lnTo>
                    <a:pt x="1530" y="22"/>
                  </a:lnTo>
                  <a:cubicBezTo>
                    <a:pt x="1487" y="7"/>
                    <a:pt x="1440" y="1"/>
                    <a:pt x="1389" y="1"/>
                  </a:cubicBezTo>
                  <a:close/>
                </a:path>
              </a:pathLst>
            </a:custGeom>
            <a:solidFill>
              <a:srgbClr val="D07F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2615;p27"/>
            <p:cNvSpPr/>
            <p:nvPr/>
          </p:nvSpPr>
          <p:spPr>
            <a:xfrm>
              <a:off x="3026436" y="1099213"/>
              <a:ext cx="94440" cy="46626"/>
            </a:xfrm>
            <a:custGeom>
              <a:avLst/>
              <a:gdLst/>
              <a:ahLst/>
              <a:cxnLst/>
              <a:rect l="l" t="t" r="r" b="b"/>
              <a:pathLst>
                <a:path w="1740" h="859" extrusionOk="0">
                  <a:moveTo>
                    <a:pt x="1482" y="1"/>
                  </a:moveTo>
                  <a:cubicBezTo>
                    <a:pt x="948" y="1"/>
                    <a:pt x="141" y="636"/>
                    <a:pt x="41" y="717"/>
                  </a:cubicBezTo>
                  <a:cubicBezTo>
                    <a:pt x="4" y="744"/>
                    <a:pt x="1" y="794"/>
                    <a:pt x="29" y="828"/>
                  </a:cubicBezTo>
                  <a:cubicBezTo>
                    <a:pt x="44" y="849"/>
                    <a:pt x="66" y="859"/>
                    <a:pt x="90" y="859"/>
                  </a:cubicBezTo>
                  <a:cubicBezTo>
                    <a:pt x="109" y="859"/>
                    <a:pt x="127" y="852"/>
                    <a:pt x="143" y="843"/>
                  </a:cubicBezTo>
                  <a:cubicBezTo>
                    <a:pt x="397" y="640"/>
                    <a:pt x="1082" y="163"/>
                    <a:pt x="1480" y="163"/>
                  </a:cubicBezTo>
                  <a:cubicBezTo>
                    <a:pt x="1522" y="163"/>
                    <a:pt x="1561" y="169"/>
                    <a:pt x="1596" y="180"/>
                  </a:cubicBezTo>
                  <a:cubicBezTo>
                    <a:pt x="1606" y="183"/>
                    <a:pt x="1615" y="185"/>
                    <a:pt x="1624" y="185"/>
                  </a:cubicBezTo>
                  <a:cubicBezTo>
                    <a:pt x="1706" y="185"/>
                    <a:pt x="1740" y="56"/>
                    <a:pt x="1648" y="26"/>
                  </a:cubicBezTo>
                  <a:cubicBezTo>
                    <a:pt x="1597" y="9"/>
                    <a:pt x="1541" y="1"/>
                    <a:pt x="14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" name="Google Shape;2616;p27"/>
            <p:cNvSpPr/>
            <p:nvPr/>
          </p:nvSpPr>
          <p:spPr>
            <a:xfrm>
              <a:off x="3047387" y="1132975"/>
              <a:ext cx="71861" cy="27791"/>
            </a:xfrm>
            <a:custGeom>
              <a:avLst/>
              <a:gdLst/>
              <a:ahLst/>
              <a:cxnLst/>
              <a:rect l="l" t="t" r="r" b="b"/>
              <a:pathLst>
                <a:path w="1324" h="512" extrusionOk="0">
                  <a:moveTo>
                    <a:pt x="1240" y="1"/>
                  </a:moveTo>
                  <a:cubicBezTo>
                    <a:pt x="805" y="1"/>
                    <a:pt x="0" y="511"/>
                    <a:pt x="0" y="511"/>
                  </a:cubicBezTo>
                  <a:lnTo>
                    <a:pt x="1324" y="8"/>
                  </a:lnTo>
                  <a:cubicBezTo>
                    <a:pt x="1298" y="3"/>
                    <a:pt x="1270" y="1"/>
                    <a:pt x="1240" y="1"/>
                  </a:cubicBezTo>
                  <a:close/>
                </a:path>
              </a:pathLst>
            </a:custGeom>
            <a:solidFill>
              <a:srgbClr val="D07F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27"/>
            <p:cNvSpPr/>
            <p:nvPr/>
          </p:nvSpPr>
          <p:spPr>
            <a:xfrm>
              <a:off x="3041199" y="1128687"/>
              <a:ext cx="84236" cy="36421"/>
            </a:xfrm>
            <a:custGeom>
              <a:avLst/>
              <a:gdLst/>
              <a:ahLst/>
              <a:cxnLst/>
              <a:rect l="l" t="t" r="r" b="b"/>
              <a:pathLst>
                <a:path w="1552" h="671" extrusionOk="0">
                  <a:moveTo>
                    <a:pt x="1352" y="1"/>
                  </a:moveTo>
                  <a:cubicBezTo>
                    <a:pt x="904" y="1"/>
                    <a:pt x="160" y="465"/>
                    <a:pt x="71" y="519"/>
                  </a:cubicBezTo>
                  <a:cubicBezTo>
                    <a:pt x="0" y="562"/>
                    <a:pt x="31" y="670"/>
                    <a:pt x="114" y="670"/>
                  </a:cubicBezTo>
                  <a:cubicBezTo>
                    <a:pt x="127" y="670"/>
                    <a:pt x="142" y="664"/>
                    <a:pt x="158" y="658"/>
                  </a:cubicBezTo>
                  <a:cubicBezTo>
                    <a:pt x="387" y="511"/>
                    <a:pt x="1021" y="162"/>
                    <a:pt x="1354" y="162"/>
                  </a:cubicBezTo>
                  <a:cubicBezTo>
                    <a:pt x="1378" y="162"/>
                    <a:pt x="1401" y="164"/>
                    <a:pt x="1422" y="168"/>
                  </a:cubicBezTo>
                  <a:cubicBezTo>
                    <a:pt x="1429" y="169"/>
                    <a:pt x="1435" y="170"/>
                    <a:pt x="1441" y="170"/>
                  </a:cubicBezTo>
                  <a:cubicBezTo>
                    <a:pt x="1530" y="170"/>
                    <a:pt x="1551" y="30"/>
                    <a:pt x="1453" y="10"/>
                  </a:cubicBezTo>
                  <a:cubicBezTo>
                    <a:pt x="1422" y="4"/>
                    <a:pt x="1388" y="1"/>
                    <a:pt x="13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27"/>
            <p:cNvSpPr/>
            <p:nvPr/>
          </p:nvSpPr>
          <p:spPr>
            <a:xfrm>
              <a:off x="1539111" y="1802997"/>
              <a:ext cx="114034" cy="47820"/>
            </a:xfrm>
            <a:custGeom>
              <a:avLst/>
              <a:gdLst/>
              <a:ahLst/>
              <a:cxnLst/>
              <a:rect l="l" t="t" r="r" b="b"/>
              <a:pathLst>
                <a:path w="2101" h="881" extrusionOk="0">
                  <a:moveTo>
                    <a:pt x="1479" y="0"/>
                  </a:moveTo>
                  <a:cubicBezTo>
                    <a:pt x="1081" y="0"/>
                    <a:pt x="540" y="172"/>
                    <a:pt x="0" y="881"/>
                  </a:cubicBezTo>
                  <a:lnTo>
                    <a:pt x="2100" y="153"/>
                  </a:lnTo>
                  <a:cubicBezTo>
                    <a:pt x="2100" y="153"/>
                    <a:pt x="1853" y="0"/>
                    <a:pt x="1479" y="0"/>
                  </a:cubicBezTo>
                  <a:close/>
                </a:path>
              </a:pathLst>
            </a:custGeom>
            <a:solidFill>
              <a:srgbClr val="D07F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27"/>
            <p:cNvSpPr/>
            <p:nvPr/>
          </p:nvSpPr>
          <p:spPr>
            <a:xfrm>
              <a:off x="1533249" y="1798872"/>
              <a:ext cx="126083" cy="56450"/>
            </a:xfrm>
            <a:custGeom>
              <a:avLst/>
              <a:gdLst/>
              <a:ahLst/>
              <a:cxnLst/>
              <a:rect l="l" t="t" r="r" b="b"/>
              <a:pathLst>
                <a:path w="2323" h="1040" extrusionOk="0">
                  <a:moveTo>
                    <a:pt x="1586" y="0"/>
                  </a:moveTo>
                  <a:cubicBezTo>
                    <a:pt x="1167" y="0"/>
                    <a:pt x="601" y="178"/>
                    <a:pt x="43" y="907"/>
                  </a:cubicBezTo>
                  <a:cubicBezTo>
                    <a:pt x="0" y="963"/>
                    <a:pt x="40" y="1040"/>
                    <a:pt x="108" y="1040"/>
                  </a:cubicBezTo>
                  <a:cubicBezTo>
                    <a:pt x="133" y="1040"/>
                    <a:pt x="154" y="1027"/>
                    <a:pt x="170" y="1006"/>
                  </a:cubicBezTo>
                  <a:cubicBezTo>
                    <a:pt x="696" y="321"/>
                    <a:pt x="1213" y="156"/>
                    <a:pt x="1589" y="156"/>
                  </a:cubicBezTo>
                  <a:cubicBezTo>
                    <a:pt x="1925" y="156"/>
                    <a:pt x="2149" y="288"/>
                    <a:pt x="2168" y="300"/>
                  </a:cubicBezTo>
                  <a:cubicBezTo>
                    <a:pt x="2182" y="306"/>
                    <a:pt x="2195" y="310"/>
                    <a:pt x="2207" y="310"/>
                  </a:cubicBezTo>
                  <a:cubicBezTo>
                    <a:pt x="2277" y="310"/>
                    <a:pt x="2322" y="211"/>
                    <a:pt x="2252" y="161"/>
                  </a:cubicBezTo>
                  <a:cubicBezTo>
                    <a:pt x="2246" y="158"/>
                    <a:pt x="1981" y="0"/>
                    <a:pt x="15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" name="Google Shape;2620;p27"/>
            <p:cNvSpPr/>
            <p:nvPr/>
          </p:nvSpPr>
          <p:spPr>
            <a:xfrm>
              <a:off x="1512624" y="1776292"/>
              <a:ext cx="83422" cy="59273"/>
            </a:xfrm>
            <a:custGeom>
              <a:avLst/>
              <a:gdLst/>
              <a:ahLst/>
              <a:cxnLst/>
              <a:rect l="l" t="t" r="r" b="b"/>
              <a:pathLst>
                <a:path w="1537" h="1092" extrusionOk="0">
                  <a:moveTo>
                    <a:pt x="1537" y="0"/>
                  </a:moveTo>
                  <a:cubicBezTo>
                    <a:pt x="1537" y="0"/>
                    <a:pt x="365" y="364"/>
                    <a:pt x="1" y="1092"/>
                  </a:cubicBezTo>
                  <a:lnTo>
                    <a:pt x="1537" y="0"/>
                  </a:lnTo>
                  <a:close/>
                </a:path>
              </a:pathLst>
            </a:custGeom>
            <a:solidFill>
              <a:srgbClr val="D07F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1" name="Google Shape;2621;p27"/>
            <p:cNvSpPr/>
            <p:nvPr/>
          </p:nvSpPr>
          <p:spPr>
            <a:xfrm>
              <a:off x="1507305" y="1771841"/>
              <a:ext cx="95092" cy="68120"/>
            </a:xfrm>
            <a:custGeom>
              <a:avLst/>
              <a:gdLst/>
              <a:ahLst/>
              <a:cxnLst/>
              <a:rect l="l" t="t" r="r" b="b"/>
              <a:pathLst>
                <a:path w="1752" h="1255" extrusionOk="0">
                  <a:moveTo>
                    <a:pt x="1639" y="1"/>
                  </a:moveTo>
                  <a:cubicBezTo>
                    <a:pt x="1631" y="1"/>
                    <a:pt x="1622" y="2"/>
                    <a:pt x="1613" y="5"/>
                  </a:cubicBezTo>
                  <a:cubicBezTo>
                    <a:pt x="1564" y="20"/>
                    <a:pt x="401" y="387"/>
                    <a:pt x="28" y="1137"/>
                  </a:cubicBezTo>
                  <a:cubicBezTo>
                    <a:pt x="0" y="1192"/>
                    <a:pt x="40" y="1254"/>
                    <a:pt x="99" y="1254"/>
                  </a:cubicBezTo>
                  <a:cubicBezTo>
                    <a:pt x="130" y="1254"/>
                    <a:pt x="157" y="1236"/>
                    <a:pt x="173" y="1211"/>
                  </a:cubicBezTo>
                  <a:cubicBezTo>
                    <a:pt x="515" y="523"/>
                    <a:pt x="1647" y="162"/>
                    <a:pt x="1659" y="159"/>
                  </a:cubicBezTo>
                  <a:cubicBezTo>
                    <a:pt x="1752" y="131"/>
                    <a:pt x="1722" y="1"/>
                    <a:pt x="16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" name="Google Shape;2622;p27"/>
            <p:cNvSpPr/>
            <p:nvPr/>
          </p:nvSpPr>
          <p:spPr>
            <a:xfrm>
              <a:off x="2647391" y="989911"/>
              <a:ext cx="172815" cy="92546"/>
            </a:xfrm>
            <a:custGeom>
              <a:avLst/>
              <a:gdLst/>
              <a:ahLst/>
              <a:cxnLst/>
              <a:rect l="l" t="t" r="r" b="b"/>
              <a:pathLst>
                <a:path w="3184" h="1705" extrusionOk="0">
                  <a:moveTo>
                    <a:pt x="2860" y="0"/>
                  </a:moveTo>
                  <a:cubicBezTo>
                    <a:pt x="2860" y="0"/>
                    <a:pt x="1" y="432"/>
                    <a:pt x="217" y="593"/>
                  </a:cubicBezTo>
                  <a:cubicBezTo>
                    <a:pt x="402" y="733"/>
                    <a:pt x="2454" y="1704"/>
                    <a:pt x="3033" y="1704"/>
                  </a:cubicBezTo>
                  <a:cubicBezTo>
                    <a:pt x="3129" y="1704"/>
                    <a:pt x="3184" y="1678"/>
                    <a:pt x="3184" y="1617"/>
                  </a:cubicBezTo>
                  <a:cubicBezTo>
                    <a:pt x="3184" y="1188"/>
                    <a:pt x="2860" y="0"/>
                    <a:pt x="2860" y="0"/>
                  </a:cubicBezTo>
                  <a:close/>
                </a:path>
              </a:pathLst>
            </a:custGeom>
            <a:solidFill>
              <a:srgbClr val="000000">
                <a:alpha val="8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27"/>
            <p:cNvSpPr/>
            <p:nvPr/>
          </p:nvSpPr>
          <p:spPr>
            <a:xfrm>
              <a:off x="2629860" y="1115784"/>
              <a:ext cx="196208" cy="103510"/>
            </a:xfrm>
            <a:custGeom>
              <a:avLst/>
              <a:gdLst/>
              <a:ahLst/>
              <a:cxnLst/>
              <a:rect l="l" t="t" r="r" b="b"/>
              <a:pathLst>
                <a:path w="3615" h="1907" extrusionOk="0">
                  <a:moveTo>
                    <a:pt x="3507" y="1"/>
                  </a:moveTo>
                  <a:cubicBezTo>
                    <a:pt x="3507" y="1"/>
                    <a:pt x="0" y="53"/>
                    <a:pt x="432" y="322"/>
                  </a:cubicBezTo>
                  <a:cubicBezTo>
                    <a:pt x="835" y="575"/>
                    <a:pt x="2978" y="1906"/>
                    <a:pt x="3391" y="1906"/>
                  </a:cubicBezTo>
                  <a:cubicBezTo>
                    <a:pt x="3420" y="1906"/>
                    <a:pt x="3441" y="1900"/>
                    <a:pt x="3451" y="1885"/>
                  </a:cubicBezTo>
                  <a:cubicBezTo>
                    <a:pt x="3615" y="1669"/>
                    <a:pt x="3507" y="1"/>
                    <a:pt x="3507" y="1"/>
                  </a:cubicBezTo>
                  <a:close/>
                </a:path>
              </a:pathLst>
            </a:custGeom>
            <a:solidFill>
              <a:srgbClr val="000000">
                <a:alpha val="8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" name="Google Shape;2624;p27"/>
            <p:cNvSpPr/>
            <p:nvPr/>
          </p:nvSpPr>
          <p:spPr>
            <a:xfrm>
              <a:off x="2669210" y="1217612"/>
              <a:ext cx="137970" cy="108884"/>
            </a:xfrm>
            <a:custGeom>
              <a:avLst/>
              <a:gdLst/>
              <a:ahLst/>
              <a:cxnLst/>
              <a:rect l="l" t="t" r="r" b="b"/>
              <a:pathLst>
                <a:path w="2542" h="2006" extrusionOk="0">
                  <a:moveTo>
                    <a:pt x="94" y="0"/>
                  </a:moveTo>
                  <a:cubicBezTo>
                    <a:pt x="27" y="0"/>
                    <a:pt x="1" y="20"/>
                    <a:pt x="31" y="65"/>
                  </a:cubicBezTo>
                  <a:cubicBezTo>
                    <a:pt x="244" y="385"/>
                    <a:pt x="1090" y="2006"/>
                    <a:pt x="1372" y="2006"/>
                  </a:cubicBezTo>
                  <a:cubicBezTo>
                    <a:pt x="1375" y="2006"/>
                    <a:pt x="1378" y="2005"/>
                    <a:pt x="1382" y="2005"/>
                  </a:cubicBezTo>
                  <a:cubicBezTo>
                    <a:pt x="1650" y="1968"/>
                    <a:pt x="2541" y="1225"/>
                    <a:pt x="2483" y="740"/>
                  </a:cubicBezTo>
                  <a:cubicBezTo>
                    <a:pt x="2483" y="740"/>
                    <a:pt x="507" y="0"/>
                    <a:pt x="94" y="0"/>
                  </a:cubicBezTo>
                  <a:close/>
                </a:path>
              </a:pathLst>
            </a:custGeom>
            <a:solidFill>
              <a:srgbClr val="000000">
                <a:alpha val="8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5" name="Google Shape;2625;p27"/>
            <p:cNvSpPr/>
            <p:nvPr/>
          </p:nvSpPr>
          <p:spPr>
            <a:xfrm>
              <a:off x="1741155" y="1365348"/>
              <a:ext cx="154904" cy="118546"/>
            </a:xfrm>
            <a:custGeom>
              <a:avLst/>
              <a:gdLst/>
              <a:ahLst/>
              <a:cxnLst/>
              <a:rect l="l" t="t" r="r" b="b"/>
              <a:pathLst>
                <a:path w="2854" h="2184" extrusionOk="0">
                  <a:moveTo>
                    <a:pt x="337" y="0"/>
                  </a:moveTo>
                  <a:cubicBezTo>
                    <a:pt x="337" y="127"/>
                    <a:pt x="0" y="1678"/>
                    <a:pt x="0" y="1848"/>
                  </a:cubicBezTo>
                  <a:cubicBezTo>
                    <a:pt x="0" y="2014"/>
                    <a:pt x="2014" y="2184"/>
                    <a:pt x="2434" y="2184"/>
                  </a:cubicBezTo>
                  <a:cubicBezTo>
                    <a:pt x="2853" y="2184"/>
                    <a:pt x="337" y="0"/>
                    <a:pt x="337" y="0"/>
                  </a:cubicBezTo>
                  <a:close/>
                </a:path>
              </a:pathLst>
            </a:custGeom>
            <a:solidFill>
              <a:srgbClr val="000000">
                <a:alpha val="8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6" name="Google Shape;2626;p27"/>
            <p:cNvSpPr/>
            <p:nvPr/>
          </p:nvSpPr>
          <p:spPr>
            <a:xfrm>
              <a:off x="1699960" y="1498061"/>
              <a:ext cx="164131" cy="93795"/>
            </a:xfrm>
            <a:custGeom>
              <a:avLst/>
              <a:gdLst/>
              <a:ahLst/>
              <a:cxnLst/>
              <a:rect l="l" t="t" r="r" b="b"/>
              <a:pathLst>
                <a:path w="3024" h="1728" extrusionOk="0">
                  <a:moveTo>
                    <a:pt x="670" y="1"/>
                  </a:moveTo>
                  <a:cubicBezTo>
                    <a:pt x="713" y="380"/>
                    <a:pt x="1" y="1429"/>
                    <a:pt x="1" y="1682"/>
                  </a:cubicBezTo>
                  <a:cubicBezTo>
                    <a:pt x="1" y="1713"/>
                    <a:pt x="47" y="1727"/>
                    <a:pt x="129" y="1727"/>
                  </a:cubicBezTo>
                  <a:cubicBezTo>
                    <a:pt x="705" y="1727"/>
                    <a:pt x="3023" y="1037"/>
                    <a:pt x="3023" y="926"/>
                  </a:cubicBezTo>
                  <a:cubicBezTo>
                    <a:pt x="3023" y="800"/>
                    <a:pt x="670" y="1"/>
                    <a:pt x="670" y="1"/>
                  </a:cubicBezTo>
                  <a:close/>
                </a:path>
              </a:pathLst>
            </a:custGeom>
            <a:solidFill>
              <a:srgbClr val="000000">
                <a:alpha val="8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7" name="Google Shape;2627;p27"/>
            <p:cNvSpPr/>
            <p:nvPr/>
          </p:nvSpPr>
          <p:spPr>
            <a:xfrm>
              <a:off x="2816091" y="1349444"/>
              <a:ext cx="93897" cy="116700"/>
            </a:xfrm>
            <a:custGeom>
              <a:avLst/>
              <a:gdLst/>
              <a:ahLst/>
              <a:cxnLst/>
              <a:rect l="l" t="t" r="r" b="b"/>
              <a:pathLst>
                <a:path w="1730" h="2150" extrusionOk="0">
                  <a:moveTo>
                    <a:pt x="269" y="0"/>
                  </a:moveTo>
                  <a:cubicBezTo>
                    <a:pt x="1" y="0"/>
                    <a:pt x="471" y="2150"/>
                    <a:pt x="471" y="2150"/>
                  </a:cubicBezTo>
                  <a:cubicBezTo>
                    <a:pt x="471" y="2150"/>
                    <a:pt x="1480" y="1601"/>
                    <a:pt x="1603" y="1434"/>
                  </a:cubicBezTo>
                  <a:cubicBezTo>
                    <a:pt x="1730" y="1268"/>
                    <a:pt x="638" y="176"/>
                    <a:pt x="302" y="9"/>
                  </a:cubicBezTo>
                  <a:cubicBezTo>
                    <a:pt x="290" y="3"/>
                    <a:pt x="279" y="0"/>
                    <a:pt x="269" y="0"/>
                  </a:cubicBezTo>
                  <a:close/>
                </a:path>
              </a:pathLst>
            </a:custGeom>
            <a:solidFill>
              <a:srgbClr val="000000">
                <a:alpha val="8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" name="Google Shape;2628;p27"/>
            <p:cNvSpPr/>
            <p:nvPr/>
          </p:nvSpPr>
          <p:spPr>
            <a:xfrm>
              <a:off x="2872267" y="1270197"/>
              <a:ext cx="112894" cy="123160"/>
            </a:xfrm>
            <a:custGeom>
              <a:avLst/>
              <a:gdLst/>
              <a:ahLst/>
              <a:cxnLst/>
              <a:rect l="l" t="t" r="r" b="b"/>
              <a:pathLst>
                <a:path w="2080" h="2269" extrusionOk="0">
                  <a:moveTo>
                    <a:pt x="226" y="1"/>
                  </a:moveTo>
                  <a:cubicBezTo>
                    <a:pt x="0" y="1"/>
                    <a:pt x="1114" y="2268"/>
                    <a:pt x="1114" y="2268"/>
                  </a:cubicBezTo>
                  <a:cubicBezTo>
                    <a:pt x="1114" y="2268"/>
                    <a:pt x="1996" y="1722"/>
                    <a:pt x="2036" y="1469"/>
                  </a:cubicBezTo>
                  <a:cubicBezTo>
                    <a:pt x="2080" y="1220"/>
                    <a:pt x="485" y="41"/>
                    <a:pt x="232" y="1"/>
                  </a:cubicBezTo>
                  <a:cubicBezTo>
                    <a:pt x="230" y="1"/>
                    <a:pt x="228" y="1"/>
                    <a:pt x="226" y="1"/>
                  </a:cubicBezTo>
                  <a:close/>
                </a:path>
              </a:pathLst>
            </a:custGeom>
            <a:solidFill>
              <a:srgbClr val="000000">
                <a:alpha val="8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9" name="Google Shape;2629;p27"/>
            <p:cNvSpPr/>
            <p:nvPr/>
          </p:nvSpPr>
          <p:spPr>
            <a:xfrm>
              <a:off x="2927737" y="1240560"/>
              <a:ext cx="107466" cy="82124"/>
            </a:xfrm>
            <a:custGeom>
              <a:avLst/>
              <a:gdLst/>
              <a:ahLst/>
              <a:cxnLst/>
              <a:rect l="l" t="t" r="r" b="b"/>
              <a:pathLst>
                <a:path w="1980" h="1513" extrusionOk="0">
                  <a:moveTo>
                    <a:pt x="331" y="0"/>
                  </a:moveTo>
                  <a:cubicBezTo>
                    <a:pt x="0" y="0"/>
                    <a:pt x="1224" y="1513"/>
                    <a:pt x="1224" y="1513"/>
                  </a:cubicBezTo>
                  <a:cubicBezTo>
                    <a:pt x="1224" y="1513"/>
                    <a:pt x="1980" y="883"/>
                    <a:pt x="1980" y="714"/>
                  </a:cubicBezTo>
                  <a:cubicBezTo>
                    <a:pt x="1980" y="547"/>
                    <a:pt x="721" y="45"/>
                    <a:pt x="345" y="1"/>
                  </a:cubicBezTo>
                  <a:cubicBezTo>
                    <a:pt x="340" y="1"/>
                    <a:pt x="335" y="0"/>
                    <a:pt x="331" y="0"/>
                  </a:cubicBezTo>
                  <a:close/>
                </a:path>
              </a:pathLst>
            </a:custGeom>
            <a:solidFill>
              <a:srgbClr val="000000">
                <a:alpha val="8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0" name="Google Shape;2630;p27"/>
            <p:cNvSpPr/>
            <p:nvPr/>
          </p:nvSpPr>
          <p:spPr>
            <a:xfrm>
              <a:off x="2854030" y="927803"/>
              <a:ext cx="98240" cy="149539"/>
            </a:xfrm>
            <a:custGeom>
              <a:avLst/>
              <a:gdLst/>
              <a:ahLst/>
              <a:cxnLst/>
              <a:rect l="l" t="t" r="r" b="b"/>
              <a:pathLst>
                <a:path w="1810" h="2755" extrusionOk="0">
                  <a:moveTo>
                    <a:pt x="1158" y="0"/>
                  </a:moveTo>
                  <a:cubicBezTo>
                    <a:pt x="1155" y="0"/>
                    <a:pt x="1153" y="1"/>
                    <a:pt x="1151" y="2"/>
                  </a:cubicBezTo>
                  <a:cubicBezTo>
                    <a:pt x="220" y="523"/>
                    <a:pt x="1" y="1072"/>
                    <a:pt x="1" y="1072"/>
                  </a:cubicBezTo>
                  <a:cubicBezTo>
                    <a:pt x="1" y="1072"/>
                    <a:pt x="1428" y="2754"/>
                    <a:pt x="1652" y="2754"/>
                  </a:cubicBezTo>
                  <a:cubicBezTo>
                    <a:pt x="1661" y="2754"/>
                    <a:pt x="1667" y="2752"/>
                    <a:pt x="1672" y="2747"/>
                  </a:cubicBezTo>
                  <a:cubicBezTo>
                    <a:pt x="1809" y="2610"/>
                    <a:pt x="1311" y="0"/>
                    <a:pt x="1158" y="0"/>
                  </a:cubicBezTo>
                  <a:close/>
                </a:path>
              </a:pathLst>
            </a:custGeom>
            <a:solidFill>
              <a:srgbClr val="000000">
                <a:alpha val="8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1" name="Google Shape;2631;p27"/>
            <p:cNvSpPr/>
            <p:nvPr/>
          </p:nvSpPr>
          <p:spPr>
            <a:xfrm>
              <a:off x="2934413" y="872601"/>
              <a:ext cx="101333" cy="163706"/>
            </a:xfrm>
            <a:custGeom>
              <a:avLst/>
              <a:gdLst/>
              <a:ahLst/>
              <a:cxnLst/>
              <a:rect l="l" t="t" r="r" b="b"/>
              <a:pathLst>
                <a:path w="1867" h="3016" extrusionOk="0">
                  <a:moveTo>
                    <a:pt x="1121" y="0"/>
                  </a:moveTo>
                  <a:cubicBezTo>
                    <a:pt x="1011" y="0"/>
                    <a:pt x="0" y="880"/>
                    <a:pt x="0" y="880"/>
                  </a:cubicBezTo>
                  <a:cubicBezTo>
                    <a:pt x="0" y="880"/>
                    <a:pt x="1571" y="3015"/>
                    <a:pt x="1790" y="3015"/>
                  </a:cubicBezTo>
                  <a:cubicBezTo>
                    <a:pt x="1802" y="3015"/>
                    <a:pt x="1811" y="3008"/>
                    <a:pt x="1814" y="2993"/>
                  </a:cubicBezTo>
                  <a:cubicBezTo>
                    <a:pt x="1866" y="2718"/>
                    <a:pt x="1209" y="29"/>
                    <a:pt x="1126" y="1"/>
                  </a:cubicBezTo>
                  <a:cubicBezTo>
                    <a:pt x="1125" y="1"/>
                    <a:pt x="1123" y="0"/>
                    <a:pt x="1121" y="0"/>
                  </a:cubicBezTo>
                  <a:close/>
                </a:path>
              </a:pathLst>
            </a:custGeom>
            <a:solidFill>
              <a:srgbClr val="000000">
                <a:alpha val="8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2" name="Google Shape;2632;p27"/>
            <p:cNvSpPr/>
            <p:nvPr/>
          </p:nvSpPr>
          <p:spPr>
            <a:xfrm>
              <a:off x="2713806" y="1096933"/>
              <a:ext cx="423353" cy="404489"/>
            </a:xfrm>
            <a:custGeom>
              <a:avLst/>
              <a:gdLst/>
              <a:ahLst/>
              <a:cxnLst/>
              <a:rect l="l" t="t" r="r" b="b"/>
              <a:pathLst>
                <a:path w="7800" h="7452" extrusionOk="0">
                  <a:moveTo>
                    <a:pt x="7131" y="1"/>
                  </a:moveTo>
                  <a:cubicBezTo>
                    <a:pt x="6758" y="1"/>
                    <a:pt x="6107" y="123"/>
                    <a:pt x="4950" y="506"/>
                  </a:cubicBezTo>
                  <a:cubicBezTo>
                    <a:pt x="3796" y="888"/>
                    <a:pt x="2677" y="1357"/>
                    <a:pt x="2667" y="1363"/>
                  </a:cubicBezTo>
                  <a:cubicBezTo>
                    <a:pt x="2578" y="1398"/>
                    <a:pt x="2617" y="1519"/>
                    <a:pt x="2694" y="1519"/>
                  </a:cubicBezTo>
                  <a:cubicBezTo>
                    <a:pt x="2705" y="1519"/>
                    <a:pt x="2717" y="1517"/>
                    <a:pt x="2729" y="1511"/>
                  </a:cubicBezTo>
                  <a:cubicBezTo>
                    <a:pt x="5143" y="500"/>
                    <a:pt x="6540" y="174"/>
                    <a:pt x="7141" y="174"/>
                  </a:cubicBezTo>
                  <a:cubicBezTo>
                    <a:pt x="7337" y="174"/>
                    <a:pt x="7448" y="208"/>
                    <a:pt x="7482" y="265"/>
                  </a:cubicBezTo>
                  <a:cubicBezTo>
                    <a:pt x="7571" y="416"/>
                    <a:pt x="7183" y="1400"/>
                    <a:pt x="6242" y="2788"/>
                  </a:cubicBezTo>
                  <a:cubicBezTo>
                    <a:pt x="4730" y="5018"/>
                    <a:pt x="2474" y="7291"/>
                    <a:pt x="510" y="7291"/>
                  </a:cubicBezTo>
                  <a:cubicBezTo>
                    <a:pt x="380" y="7291"/>
                    <a:pt x="250" y="7281"/>
                    <a:pt x="123" y="7260"/>
                  </a:cubicBezTo>
                  <a:cubicBezTo>
                    <a:pt x="119" y="7260"/>
                    <a:pt x="115" y="7260"/>
                    <a:pt x="111" y="7260"/>
                  </a:cubicBezTo>
                  <a:cubicBezTo>
                    <a:pt x="19" y="7260"/>
                    <a:pt x="0" y="7397"/>
                    <a:pt x="98" y="7418"/>
                  </a:cubicBezTo>
                  <a:cubicBezTo>
                    <a:pt x="234" y="7439"/>
                    <a:pt x="370" y="7452"/>
                    <a:pt x="508" y="7452"/>
                  </a:cubicBezTo>
                  <a:cubicBezTo>
                    <a:pt x="2538" y="7452"/>
                    <a:pt x="4839" y="5145"/>
                    <a:pt x="6378" y="2878"/>
                  </a:cubicBezTo>
                  <a:cubicBezTo>
                    <a:pt x="7130" y="1764"/>
                    <a:pt x="7800" y="481"/>
                    <a:pt x="7621" y="182"/>
                  </a:cubicBezTo>
                  <a:cubicBezTo>
                    <a:pt x="7565" y="90"/>
                    <a:pt x="7449" y="1"/>
                    <a:pt x="71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" name="Google Shape;2633;p27"/>
            <p:cNvSpPr/>
            <p:nvPr/>
          </p:nvSpPr>
          <p:spPr>
            <a:xfrm>
              <a:off x="1874211" y="1482804"/>
              <a:ext cx="430843" cy="490684"/>
            </a:xfrm>
            <a:custGeom>
              <a:avLst/>
              <a:gdLst/>
              <a:ahLst/>
              <a:cxnLst/>
              <a:rect l="l" t="t" r="r" b="b"/>
              <a:pathLst>
                <a:path w="7938" h="9040" extrusionOk="0">
                  <a:moveTo>
                    <a:pt x="4411" y="0"/>
                  </a:moveTo>
                  <a:lnTo>
                    <a:pt x="1" y="2875"/>
                  </a:lnTo>
                  <a:cubicBezTo>
                    <a:pt x="1875" y="6536"/>
                    <a:pt x="5837" y="9040"/>
                    <a:pt x="7244" y="9040"/>
                  </a:cubicBezTo>
                  <a:cubicBezTo>
                    <a:pt x="7768" y="9040"/>
                    <a:pt x="7937" y="8693"/>
                    <a:pt x="7514" y="7930"/>
                  </a:cubicBezTo>
                  <a:cubicBezTo>
                    <a:pt x="6253" y="5648"/>
                    <a:pt x="4411" y="0"/>
                    <a:pt x="4411" y="0"/>
                  </a:cubicBezTo>
                  <a:close/>
                </a:path>
              </a:pathLst>
            </a:custGeom>
            <a:solidFill>
              <a:srgbClr val="D07F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4" name="Google Shape;2634;p27"/>
            <p:cNvSpPr/>
            <p:nvPr/>
          </p:nvSpPr>
          <p:spPr>
            <a:xfrm>
              <a:off x="2177776" y="1897878"/>
              <a:ext cx="70505" cy="69477"/>
            </a:xfrm>
            <a:custGeom>
              <a:avLst/>
              <a:gdLst/>
              <a:ahLst/>
              <a:cxnLst/>
              <a:rect l="l" t="t" r="r" b="b"/>
              <a:pathLst>
                <a:path w="1299" h="1280" extrusionOk="0">
                  <a:moveTo>
                    <a:pt x="121" y="0"/>
                  </a:moveTo>
                  <a:cubicBezTo>
                    <a:pt x="46" y="0"/>
                    <a:pt x="1" y="118"/>
                    <a:pt x="89" y="156"/>
                  </a:cubicBezTo>
                  <a:cubicBezTo>
                    <a:pt x="98" y="163"/>
                    <a:pt x="1061" y="693"/>
                    <a:pt x="1135" y="1211"/>
                  </a:cubicBezTo>
                  <a:cubicBezTo>
                    <a:pt x="1138" y="1248"/>
                    <a:pt x="1175" y="1279"/>
                    <a:pt x="1215" y="1279"/>
                  </a:cubicBezTo>
                  <a:lnTo>
                    <a:pt x="1224" y="1279"/>
                  </a:lnTo>
                  <a:cubicBezTo>
                    <a:pt x="1267" y="1273"/>
                    <a:pt x="1298" y="1233"/>
                    <a:pt x="1292" y="1187"/>
                  </a:cubicBezTo>
                  <a:cubicBezTo>
                    <a:pt x="1209" y="594"/>
                    <a:pt x="209" y="39"/>
                    <a:pt x="166" y="15"/>
                  </a:cubicBezTo>
                  <a:cubicBezTo>
                    <a:pt x="150" y="5"/>
                    <a:pt x="135" y="0"/>
                    <a:pt x="1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5" name="Google Shape;2635;p27"/>
            <p:cNvSpPr/>
            <p:nvPr/>
          </p:nvSpPr>
          <p:spPr>
            <a:xfrm>
              <a:off x="2218158" y="1893752"/>
              <a:ext cx="58889" cy="76588"/>
            </a:xfrm>
            <a:custGeom>
              <a:avLst/>
              <a:gdLst/>
              <a:ahLst/>
              <a:cxnLst/>
              <a:rect l="l" t="t" r="r" b="b"/>
              <a:pathLst>
                <a:path w="1085" h="1411" extrusionOk="0">
                  <a:moveTo>
                    <a:pt x="117" y="0"/>
                  </a:moveTo>
                  <a:cubicBezTo>
                    <a:pt x="43" y="0"/>
                    <a:pt x="1" y="109"/>
                    <a:pt x="79" y="152"/>
                  </a:cubicBezTo>
                  <a:cubicBezTo>
                    <a:pt x="85" y="155"/>
                    <a:pt x="687" y="467"/>
                    <a:pt x="918" y="1352"/>
                  </a:cubicBezTo>
                  <a:cubicBezTo>
                    <a:pt x="927" y="1386"/>
                    <a:pt x="958" y="1411"/>
                    <a:pt x="995" y="1411"/>
                  </a:cubicBezTo>
                  <a:cubicBezTo>
                    <a:pt x="1001" y="1411"/>
                    <a:pt x="1008" y="1411"/>
                    <a:pt x="1017" y="1408"/>
                  </a:cubicBezTo>
                  <a:cubicBezTo>
                    <a:pt x="1060" y="1398"/>
                    <a:pt x="1085" y="1352"/>
                    <a:pt x="1072" y="1309"/>
                  </a:cubicBezTo>
                  <a:cubicBezTo>
                    <a:pt x="826" y="350"/>
                    <a:pt x="178" y="23"/>
                    <a:pt x="150" y="7"/>
                  </a:cubicBezTo>
                  <a:cubicBezTo>
                    <a:pt x="138" y="2"/>
                    <a:pt x="127" y="0"/>
                    <a:pt x="1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6" name="Google Shape;2636;p27"/>
            <p:cNvSpPr/>
            <p:nvPr/>
          </p:nvSpPr>
          <p:spPr>
            <a:xfrm>
              <a:off x="1923305" y="1686579"/>
              <a:ext cx="111700" cy="116483"/>
            </a:xfrm>
            <a:custGeom>
              <a:avLst/>
              <a:gdLst/>
              <a:ahLst/>
              <a:cxnLst/>
              <a:rect l="l" t="t" r="r" b="b"/>
              <a:pathLst>
                <a:path w="2058" h="2146" extrusionOk="0">
                  <a:moveTo>
                    <a:pt x="1919" y="0"/>
                  </a:moveTo>
                  <a:cubicBezTo>
                    <a:pt x="1721" y="0"/>
                    <a:pt x="0" y="800"/>
                    <a:pt x="0" y="800"/>
                  </a:cubicBezTo>
                  <a:cubicBezTo>
                    <a:pt x="0" y="927"/>
                    <a:pt x="876" y="2145"/>
                    <a:pt x="1006" y="2145"/>
                  </a:cubicBezTo>
                  <a:cubicBezTo>
                    <a:pt x="1132" y="2145"/>
                    <a:pt x="2057" y="45"/>
                    <a:pt x="1931" y="2"/>
                  </a:cubicBezTo>
                  <a:cubicBezTo>
                    <a:pt x="1928" y="1"/>
                    <a:pt x="1924" y="0"/>
                    <a:pt x="1919" y="0"/>
                  </a:cubicBezTo>
                  <a:close/>
                </a:path>
              </a:pathLst>
            </a:custGeom>
            <a:solidFill>
              <a:srgbClr val="000000">
                <a:alpha val="8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7" name="Google Shape;2637;p27"/>
            <p:cNvSpPr/>
            <p:nvPr/>
          </p:nvSpPr>
          <p:spPr>
            <a:xfrm>
              <a:off x="1998423" y="1737005"/>
              <a:ext cx="82120" cy="145740"/>
            </a:xfrm>
            <a:custGeom>
              <a:avLst/>
              <a:gdLst/>
              <a:ahLst/>
              <a:cxnLst/>
              <a:rect l="l" t="t" r="r" b="b"/>
              <a:pathLst>
                <a:path w="1513" h="2685" extrusionOk="0">
                  <a:moveTo>
                    <a:pt x="1332" y="0"/>
                  </a:moveTo>
                  <a:cubicBezTo>
                    <a:pt x="1058" y="0"/>
                    <a:pt x="1" y="1552"/>
                    <a:pt x="1" y="1552"/>
                  </a:cubicBezTo>
                  <a:lnTo>
                    <a:pt x="1176" y="2684"/>
                  </a:lnTo>
                  <a:cubicBezTo>
                    <a:pt x="1176" y="2684"/>
                    <a:pt x="1512" y="377"/>
                    <a:pt x="1386" y="41"/>
                  </a:cubicBezTo>
                  <a:cubicBezTo>
                    <a:pt x="1375" y="13"/>
                    <a:pt x="1357" y="0"/>
                    <a:pt x="1332" y="0"/>
                  </a:cubicBezTo>
                  <a:close/>
                </a:path>
              </a:pathLst>
            </a:custGeom>
            <a:solidFill>
              <a:srgbClr val="000000">
                <a:alpha val="8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" name="Google Shape;2638;p27"/>
            <p:cNvSpPr/>
            <p:nvPr/>
          </p:nvSpPr>
          <p:spPr>
            <a:xfrm>
              <a:off x="1868566" y="1535075"/>
              <a:ext cx="434262" cy="442810"/>
            </a:xfrm>
            <a:custGeom>
              <a:avLst/>
              <a:gdLst/>
              <a:ahLst/>
              <a:cxnLst/>
              <a:rect l="l" t="t" r="r" b="b"/>
              <a:pathLst>
                <a:path w="8001" h="8158" extrusionOk="0">
                  <a:moveTo>
                    <a:pt x="4930" y="1"/>
                  </a:moveTo>
                  <a:cubicBezTo>
                    <a:pt x="4883" y="1"/>
                    <a:pt x="4835" y="41"/>
                    <a:pt x="4848" y="101"/>
                  </a:cubicBezTo>
                  <a:cubicBezTo>
                    <a:pt x="4864" y="148"/>
                    <a:pt x="6295" y="4743"/>
                    <a:pt x="7547" y="7007"/>
                  </a:cubicBezTo>
                  <a:cubicBezTo>
                    <a:pt x="7822" y="7501"/>
                    <a:pt x="7800" y="7738"/>
                    <a:pt x="7732" y="7849"/>
                  </a:cubicBezTo>
                  <a:cubicBezTo>
                    <a:pt x="7660" y="7969"/>
                    <a:pt x="7492" y="7998"/>
                    <a:pt x="7346" y="7998"/>
                  </a:cubicBezTo>
                  <a:cubicBezTo>
                    <a:pt x="7331" y="7998"/>
                    <a:pt x="7315" y="7998"/>
                    <a:pt x="7300" y="7997"/>
                  </a:cubicBezTo>
                  <a:cubicBezTo>
                    <a:pt x="5903" y="7942"/>
                    <a:pt x="2039" y="5514"/>
                    <a:pt x="176" y="1875"/>
                  </a:cubicBezTo>
                  <a:cubicBezTo>
                    <a:pt x="160" y="1843"/>
                    <a:pt x="133" y="1830"/>
                    <a:pt x="107" y="1830"/>
                  </a:cubicBezTo>
                  <a:cubicBezTo>
                    <a:pt x="54" y="1830"/>
                    <a:pt x="1" y="1885"/>
                    <a:pt x="34" y="1949"/>
                  </a:cubicBezTo>
                  <a:cubicBezTo>
                    <a:pt x="1921" y="5638"/>
                    <a:pt x="5863" y="8102"/>
                    <a:pt x="7294" y="8157"/>
                  </a:cubicBezTo>
                  <a:lnTo>
                    <a:pt x="7347" y="8157"/>
                  </a:lnTo>
                  <a:cubicBezTo>
                    <a:pt x="7603" y="8157"/>
                    <a:pt x="7779" y="8083"/>
                    <a:pt x="7868" y="7932"/>
                  </a:cubicBezTo>
                  <a:cubicBezTo>
                    <a:pt x="8001" y="7720"/>
                    <a:pt x="7939" y="7383"/>
                    <a:pt x="7689" y="6927"/>
                  </a:cubicBezTo>
                  <a:cubicBezTo>
                    <a:pt x="6446" y="4681"/>
                    <a:pt x="5018" y="98"/>
                    <a:pt x="5003" y="52"/>
                  </a:cubicBezTo>
                  <a:cubicBezTo>
                    <a:pt x="4988" y="16"/>
                    <a:pt x="4959" y="1"/>
                    <a:pt x="49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" name="Google Shape;2639;p27"/>
            <p:cNvSpPr/>
            <p:nvPr/>
          </p:nvSpPr>
          <p:spPr>
            <a:xfrm>
              <a:off x="2966219" y="1534862"/>
              <a:ext cx="115879" cy="81636"/>
            </a:xfrm>
            <a:custGeom>
              <a:avLst/>
              <a:gdLst/>
              <a:ahLst/>
              <a:cxnLst/>
              <a:rect l="l" t="t" r="r" b="b"/>
              <a:pathLst>
                <a:path w="2135" h="1504" extrusionOk="0">
                  <a:moveTo>
                    <a:pt x="216" y="0"/>
                  </a:moveTo>
                  <a:cubicBezTo>
                    <a:pt x="203" y="0"/>
                    <a:pt x="193" y="1"/>
                    <a:pt x="185" y="2"/>
                  </a:cubicBezTo>
                  <a:cubicBezTo>
                    <a:pt x="0" y="20"/>
                    <a:pt x="1545" y="1504"/>
                    <a:pt x="1545" y="1504"/>
                  </a:cubicBezTo>
                  <a:cubicBezTo>
                    <a:pt x="1687" y="1402"/>
                    <a:pt x="2134" y="427"/>
                    <a:pt x="2094" y="325"/>
                  </a:cubicBezTo>
                  <a:cubicBezTo>
                    <a:pt x="2056" y="228"/>
                    <a:pt x="506" y="0"/>
                    <a:pt x="216" y="0"/>
                  </a:cubicBezTo>
                  <a:close/>
                </a:path>
              </a:pathLst>
            </a:custGeom>
            <a:solidFill>
              <a:srgbClr val="000000">
                <a:alpha val="8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" name="Google Shape;2640;p27"/>
            <p:cNvSpPr/>
            <p:nvPr/>
          </p:nvSpPr>
          <p:spPr>
            <a:xfrm>
              <a:off x="2958512" y="1446550"/>
              <a:ext cx="156749" cy="76208"/>
            </a:xfrm>
            <a:custGeom>
              <a:avLst/>
              <a:gdLst/>
              <a:ahLst/>
              <a:cxnLst/>
              <a:rect l="l" t="t" r="r" b="b"/>
              <a:pathLst>
                <a:path w="2888" h="1404" extrusionOk="0">
                  <a:moveTo>
                    <a:pt x="2513" y="1"/>
                  </a:moveTo>
                  <a:cubicBezTo>
                    <a:pt x="1882" y="1"/>
                    <a:pt x="605" y="107"/>
                    <a:pt x="346" y="123"/>
                  </a:cubicBezTo>
                  <a:cubicBezTo>
                    <a:pt x="0" y="145"/>
                    <a:pt x="2440" y="1403"/>
                    <a:pt x="2440" y="1403"/>
                  </a:cubicBezTo>
                  <a:cubicBezTo>
                    <a:pt x="2458" y="1283"/>
                    <a:pt x="2887" y="163"/>
                    <a:pt x="2866" y="43"/>
                  </a:cubicBezTo>
                  <a:cubicBezTo>
                    <a:pt x="2860" y="12"/>
                    <a:pt x="2722" y="1"/>
                    <a:pt x="2513" y="1"/>
                  </a:cubicBezTo>
                  <a:close/>
                </a:path>
              </a:pathLst>
            </a:custGeom>
            <a:solidFill>
              <a:srgbClr val="000000">
                <a:alpha val="8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" name="Google Shape;2641;p27"/>
            <p:cNvSpPr/>
            <p:nvPr/>
          </p:nvSpPr>
          <p:spPr>
            <a:xfrm>
              <a:off x="3005895" y="1357749"/>
              <a:ext cx="132433" cy="73440"/>
            </a:xfrm>
            <a:custGeom>
              <a:avLst/>
              <a:gdLst/>
              <a:ahLst/>
              <a:cxnLst/>
              <a:rect l="l" t="t" r="r" b="b"/>
              <a:pathLst>
                <a:path w="2440" h="1353" extrusionOk="0">
                  <a:moveTo>
                    <a:pt x="2350" y="1"/>
                  </a:moveTo>
                  <a:cubicBezTo>
                    <a:pt x="1995" y="1"/>
                    <a:pt x="386" y="282"/>
                    <a:pt x="204" y="338"/>
                  </a:cubicBezTo>
                  <a:cubicBezTo>
                    <a:pt x="0" y="399"/>
                    <a:pt x="2156" y="1352"/>
                    <a:pt x="2156" y="1352"/>
                  </a:cubicBezTo>
                  <a:cubicBezTo>
                    <a:pt x="2258" y="1149"/>
                    <a:pt x="2440" y="94"/>
                    <a:pt x="2418" y="14"/>
                  </a:cubicBezTo>
                  <a:cubicBezTo>
                    <a:pt x="2416" y="5"/>
                    <a:pt x="2392" y="1"/>
                    <a:pt x="2350" y="1"/>
                  </a:cubicBezTo>
                  <a:close/>
                </a:path>
              </a:pathLst>
            </a:custGeom>
            <a:solidFill>
              <a:srgbClr val="000000">
                <a:alpha val="8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" name="Google Shape;2642;p27"/>
            <p:cNvSpPr/>
            <p:nvPr/>
          </p:nvSpPr>
          <p:spPr>
            <a:xfrm>
              <a:off x="2073078" y="1126515"/>
              <a:ext cx="559043" cy="377349"/>
            </a:xfrm>
            <a:custGeom>
              <a:avLst/>
              <a:gdLst/>
              <a:ahLst/>
              <a:cxnLst/>
              <a:rect l="l" t="t" r="r" b="b"/>
              <a:pathLst>
                <a:path w="10300" h="6952" extrusionOk="0">
                  <a:moveTo>
                    <a:pt x="4504" y="1"/>
                  </a:moveTo>
                  <a:cubicBezTo>
                    <a:pt x="4372" y="1"/>
                    <a:pt x="4228" y="13"/>
                    <a:pt x="4072" y="41"/>
                  </a:cubicBezTo>
                  <a:cubicBezTo>
                    <a:pt x="2518" y="316"/>
                    <a:pt x="3221" y="2589"/>
                    <a:pt x="1845" y="2749"/>
                  </a:cubicBezTo>
                  <a:cubicBezTo>
                    <a:pt x="473" y="2912"/>
                    <a:pt x="1" y="6577"/>
                    <a:pt x="1" y="6577"/>
                  </a:cubicBezTo>
                  <a:cubicBezTo>
                    <a:pt x="950" y="6844"/>
                    <a:pt x="1919" y="6951"/>
                    <a:pt x="2864" y="6951"/>
                  </a:cubicBezTo>
                  <a:cubicBezTo>
                    <a:pt x="6787" y="6951"/>
                    <a:pt x="10299" y="5096"/>
                    <a:pt x="10299" y="5093"/>
                  </a:cubicBezTo>
                  <a:cubicBezTo>
                    <a:pt x="9774" y="2758"/>
                    <a:pt x="8861" y="1720"/>
                    <a:pt x="7627" y="1720"/>
                  </a:cubicBezTo>
                  <a:cubicBezTo>
                    <a:pt x="7536" y="1720"/>
                    <a:pt x="7443" y="1726"/>
                    <a:pt x="7348" y="1737"/>
                  </a:cubicBezTo>
                  <a:cubicBezTo>
                    <a:pt x="7299" y="1743"/>
                    <a:pt x="7252" y="1746"/>
                    <a:pt x="7207" y="1746"/>
                  </a:cubicBezTo>
                  <a:cubicBezTo>
                    <a:pt x="6077" y="1746"/>
                    <a:pt x="6055" y="1"/>
                    <a:pt x="45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" name="Google Shape;2643;p27"/>
            <p:cNvSpPr/>
            <p:nvPr/>
          </p:nvSpPr>
          <p:spPr>
            <a:xfrm>
              <a:off x="2026998" y="1237625"/>
              <a:ext cx="153113" cy="85001"/>
            </a:xfrm>
            <a:custGeom>
              <a:avLst/>
              <a:gdLst/>
              <a:ahLst/>
              <a:cxnLst/>
              <a:rect l="l" t="t" r="r" b="b"/>
              <a:pathLst>
                <a:path w="2821" h="1566" extrusionOk="0">
                  <a:moveTo>
                    <a:pt x="119" y="1"/>
                  </a:moveTo>
                  <a:cubicBezTo>
                    <a:pt x="45" y="1"/>
                    <a:pt x="0" y="111"/>
                    <a:pt x="82" y="153"/>
                  </a:cubicBezTo>
                  <a:lnTo>
                    <a:pt x="2670" y="1556"/>
                  </a:lnTo>
                  <a:cubicBezTo>
                    <a:pt x="2682" y="1563"/>
                    <a:pt x="2694" y="1566"/>
                    <a:pt x="2710" y="1566"/>
                  </a:cubicBezTo>
                  <a:cubicBezTo>
                    <a:pt x="2793" y="1566"/>
                    <a:pt x="2821" y="1455"/>
                    <a:pt x="2747" y="1414"/>
                  </a:cubicBezTo>
                  <a:lnTo>
                    <a:pt x="159" y="11"/>
                  </a:lnTo>
                  <a:cubicBezTo>
                    <a:pt x="145" y="4"/>
                    <a:pt x="132" y="1"/>
                    <a:pt x="1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4" name="Google Shape;2644;p27"/>
            <p:cNvSpPr/>
            <p:nvPr/>
          </p:nvSpPr>
          <p:spPr>
            <a:xfrm>
              <a:off x="1939668" y="1287508"/>
              <a:ext cx="231596" cy="58567"/>
            </a:xfrm>
            <a:custGeom>
              <a:avLst/>
              <a:gdLst/>
              <a:ahLst/>
              <a:cxnLst/>
              <a:rect l="l" t="t" r="r" b="b"/>
              <a:pathLst>
                <a:path w="4267" h="1079" extrusionOk="0">
                  <a:moveTo>
                    <a:pt x="113" y="0"/>
                  </a:moveTo>
                  <a:cubicBezTo>
                    <a:pt x="25" y="0"/>
                    <a:pt x="0" y="133"/>
                    <a:pt x="93" y="159"/>
                  </a:cubicBezTo>
                  <a:lnTo>
                    <a:pt x="4140" y="1078"/>
                  </a:lnTo>
                  <a:lnTo>
                    <a:pt x="4155" y="1078"/>
                  </a:lnTo>
                  <a:cubicBezTo>
                    <a:pt x="4251" y="1078"/>
                    <a:pt x="4266" y="940"/>
                    <a:pt x="4174" y="918"/>
                  </a:cubicBezTo>
                  <a:lnTo>
                    <a:pt x="130" y="2"/>
                  </a:lnTo>
                  <a:cubicBezTo>
                    <a:pt x="124" y="1"/>
                    <a:pt x="119" y="0"/>
                    <a:pt x="1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5" name="Google Shape;2645;p27"/>
            <p:cNvSpPr/>
            <p:nvPr/>
          </p:nvSpPr>
          <p:spPr>
            <a:xfrm>
              <a:off x="2013157" y="1362087"/>
              <a:ext cx="156586" cy="16121"/>
            </a:xfrm>
            <a:custGeom>
              <a:avLst/>
              <a:gdLst/>
              <a:ahLst/>
              <a:cxnLst/>
              <a:rect l="l" t="t" r="r" b="b"/>
              <a:pathLst>
                <a:path w="2885" h="297" extrusionOk="0">
                  <a:moveTo>
                    <a:pt x="2804" y="0"/>
                  </a:moveTo>
                  <a:cubicBezTo>
                    <a:pt x="2802" y="0"/>
                    <a:pt x="2800" y="0"/>
                    <a:pt x="2798" y="0"/>
                  </a:cubicBezTo>
                  <a:lnTo>
                    <a:pt x="103" y="136"/>
                  </a:lnTo>
                  <a:cubicBezTo>
                    <a:pt x="1" y="145"/>
                    <a:pt x="4" y="294"/>
                    <a:pt x="106" y="297"/>
                  </a:cubicBezTo>
                  <a:lnTo>
                    <a:pt x="112" y="297"/>
                  </a:lnTo>
                  <a:lnTo>
                    <a:pt x="2807" y="164"/>
                  </a:lnTo>
                  <a:cubicBezTo>
                    <a:pt x="2851" y="161"/>
                    <a:pt x="2885" y="121"/>
                    <a:pt x="2885" y="78"/>
                  </a:cubicBezTo>
                  <a:cubicBezTo>
                    <a:pt x="2882" y="33"/>
                    <a:pt x="2848" y="0"/>
                    <a:pt x="28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6" name="Google Shape;2646;p27"/>
            <p:cNvSpPr/>
            <p:nvPr/>
          </p:nvSpPr>
          <p:spPr>
            <a:xfrm>
              <a:off x="2505495" y="1187634"/>
              <a:ext cx="96394" cy="110078"/>
            </a:xfrm>
            <a:custGeom>
              <a:avLst/>
              <a:gdLst/>
              <a:ahLst/>
              <a:cxnLst/>
              <a:rect l="l" t="t" r="r" b="b"/>
              <a:pathLst>
                <a:path w="1776" h="2028" extrusionOk="0">
                  <a:moveTo>
                    <a:pt x="1657" y="0"/>
                  </a:moveTo>
                  <a:cubicBezTo>
                    <a:pt x="1636" y="0"/>
                    <a:pt x="1613" y="10"/>
                    <a:pt x="1595" y="35"/>
                  </a:cubicBezTo>
                  <a:lnTo>
                    <a:pt x="32" y="1894"/>
                  </a:lnTo>
                  <a:cubicBezTo>
                    <a:pt x="1" y="1928"/>
                    <a:pt x="7" y="1981"/>
                    <a:pt x="41" y="2009"/>
                  </a:cubicBezTo>
                  <a:cubicBezTo>
                    <a:pt x="56" y="2021"/>
                    <a:pt x="75" y="2027"/>
                    <a:pt x="93" y="2027"/>
                  </a:cubicBezTo>
                  <a:cubicBezTo>
                    <a:pt x="118" y="2027"/>
                    <a:pt x="139" y="2018"/>
                    <a:pt x="155" y="1999"/>
                  </a:cubicBezTo>
                  <a:lnTo>
                    <a:pt x="1719" y="139"/>
                  </a:lnTo>
                  <a:cubicBezTo>
                    <a:pt x="1775" y="78"/>
                    <a:pt x="1718" y="0"/>
                    <a:pt x="16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7" name="Google Shape;2647;p27"/>
            <p:cNvSpPr/>
            <p:nvPr/>
          </p:nvSpPr>
          <p:spPr>
            <a:xfrm>
              <a:off x="2513365" y="1205383"/>
              <a:ext cx="161851" cy="114421"/>
            </a:xfrm>
            <a:custGeom>
              <a:avLst/>
              <a:gdLst/>
              <a:ahLst/>
              <a:cxnLst/>
              <a:rect l="l" t="t" r="r" b="b"/>
              <a:pathLst>
                <a:path w="2982" h="2108" extrusionOk="0">
                  <a:moveTo>
                    <a:pt x="2864" y="1"/>
                  </a:moveTo>
                  <a:cubicBezTo>
                    <a:pt x="2848" y="1"/>
                    <a:pt x="2830" y="6"/>
                    <a:pt x="2813" y="19"/>
                  </a:cubicBezTo>
                  <a:lnTo>
                    <a:pt x="62" y="1959"/>
                  </a:lnTo>
                  <a:cubicBezTo>
                    <a:pt x="1" y="2005"/>
                    <a:pt x="31" y="2104"/>
                    <a:pt x="112" y="2107"/>
                  </a:cubicBezTo>
                  <a:cubicBezTo>
                    <a:pt x="127" y="2107"/>
                    <a:pt x="142" y="2101"/>
                    <a:pt x="158" y="2092"/>
                  </a:cubicBezTo>
                  <a:lnTo>
                    <a:pt x="2906" y="149"/>
                  </a:lnTo>
                  <a:cubicBezTo>
                    <a:pt x="2981" y="101"/>
                    <a:pt x="2932" y="1"/>
                    <a:pt x="28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8" name="Google Shape;2648;p27"/>
            <p:cNvSpPr/>
            <p:nvPr/>
          </p:nvSpPr>
          <p:spPr>
            <a:xfrm>
              <a:off x="2532470" y="1313887"/>
              <a:ext cx="147739" cy="23286"/>
            </a:xfrm>
            <a:custGeom>
              <a:avLst/>
              <a:gdLst/>
              <a:ahLst/>
              <a:cxnLst/>
              <a:rect l="l" t="t" r="r" b="b"/>
              <a:pathLst>
                <a:path w="2722" h="429" extrusionOk="0">
                  <a:moveTo>
                    <a:pt x="2613" y="0"/>
                  </a:moveTo>
                  <a:cubicBezTo>
                    <a:pt x="2611" y="0"/>
                    <a:pt x="2609" y="0"/>
                    <a:pt x="2606" y="0"/>
                  </a:cubicBezTo>
                  <a:lnTo>
                    <a:pt x="99" y="269"/>
                  </a:lnTo>
                  <a:cubicBezTo>
                    <a:pt x="0" y="281"/>
                    <a:pt x="9" y="426"/>
                    <a:pt x="108" y="429"/>
                  </a:cubicBezTo>
                  <a:lnTo>
                    <a:pt x="117" y="429"/>
                  </a:lnTo>
                  <a:lnTo>
                    <a:pt x="2625" y="161"/>
                  </a:lnTo>
                  <a:cubicBezTo>
                    <a:pt x="2722" y="142"/>
                    <a:pt x="2709" y="0"/>
                    <a:pt x="26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9" name="Google Shape;2649;p27"/>
            <p:cNvSpPr/>
            <p:nvPr/>
          </p:nvSpPr>
          <p:spPr>
            <a:xfrm>
              <a:off x="1725766" y="854468"/>
              <a:ext cx="1199445" cy="652002"/>
            </a:xfrm>
            <a:custGeom>
              <a:avLst/>
              <a:gdLst/>
              <a:ahLst/>
              <a:cxnLst/>
              <a:rect l="l" t="t" r="r" b="b"/>
              <a:pathLst>
                <a:path w="22099" h="12012" extrusionOk="0">
                  <a:moveTo>
                    <a:pt x="18763" y="1"/>
                  </a:moveTo>
                  <a:cubicBezTo>
                    <a:pt x="18707" y="1"/>
                    <a:pt x="18652" y="60"/>
                    <a:pt x="18691" y="124"/>
                  </a:cubicBezTo>
                  <a:cubicBezTo>
                    <a:pt x="18725" y="177"/>
                    <a:pt x="21895" y="5506"/>
                    <a:pt x="18931" y="8393"/>
                  </a:cubicBezTo>
                  <a:cubicBezTo>
                    <a:pt x="16651" y="10614"/>
                    <a:pt x="12870" y="11850"/>
                    <a:pt x="9349" y="11850"/>
                  </a:cubicBezTo>
                  <a:cubicBezTo>
                    <a:pt x="7313" y="11850"/>
                    <a:pt x="5365" y="11437"/>
                    <a:pt x="3843" y="10562"/>
                  </a:cubicBezTo>
                  <a:cubicBezTo>
                    <a:pt x="2076" y="9547"/>
                    <a:pt x="182" y="7483"/>
                    <a:pt x="1197" y="3421"/>
                  </a:cubicBezTo>
                  <a:cubicBezTo>
                    <a:pt x="1206" y="3363"/>
                    <a:pt x="1160" y="3326"/>
                    <a:pt x="1115" y="3326"/>
                  </a:cubicBezTo>
                  <a:cubicBezTo>
                    <a:pt x="1083" y="3326"/>
                    <a:pt x="1052" y="3344"/>
                    <a:pt x="1039" y="3384"/>
                  </a:cubicBezTo>
                  <a:cubicBezTo>
                    <a:pt x="0" y="7542"/>
                    <a:pt x="1946" y="9661"/>
                    <a:pt x="3763" y="10703"/>
                  </a:cubicBezTo>
                  <a:cubicBezTo>
                    <a:pt x="5305" y="11592"/>
                    <a:pt x="7279" y="12011"/>
                    <a:pt x="9342" y="12011"/>
                  </a:cubicBezTo>
                  <a:cubicBezTo>
                    <a:pt x="12908" y="12011"/>
                    <a:pt x="16735" y="10756"/>
                    <a:pt x="19042" y="8507"/>
                  </a:cubicBezTo>
                  <a:cubicBezTo>
                    <a:pt x="22099" y="5534"/>
                    <a:pt x="18864" y="97"/>
                    <a:pt x="18830" y="41"/>
                  </a:cubicBezTo>
                  <a:cubicBezTo>
                    <a:pt x="18813" y="13"/>
                    <a:pt x="18788" y="1"/>
                    <a:pt x="187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0" name="Google Shape;2650;p27"/>
            <p:cNvSpPr/>
            <p:nvPr/>
          </p:nvSpPr>
          <p:spPr>
            <a:xfrm>
              <a:off x="2277482" y="1378642"/>
              <a:ext cx="210157" cy="153719"/>
            </a:xfrm>
            <a:custGeom>
              <a:avLst/>
              <a:gdLst/>
              <a:ahLst/>
              <a:cxnLst/>
              <a:rect l="l" t="t" r="r" b="b"/>
              <a:pathLst>
                <a:path w="3872" h="2832" extrusionOk="0">
                  <a:moveTo>
                    <a:pt x="2570" y="1"/>
                  </a:moveTo>
                  <a:lnTo>
                    <a:pt x="2570" y="1"/>
                  </a:lnTo>
                  <a:cubicBezTo>
                    <a:pt x="2570" y="1"/>
                    <a:pt x="2348" y="759"/>
                    <a:pt x="1760" y="759"/>
                  </a:cubicBezTo>
                  <a:cubicBezTo>
                    <a:pt x="1547" y="759"/>
                    <a:pt x="1286" y="659"/>
                    <a:pt x="969" y="386"/>
                  </a:cubicBezTo>
                  <a:lnTo>
                    <a:pt x="969" y="386"/>
                  </a:lnTo>
                  <a:cubicBezTo>
                    <a:pt x="969" y="387"/>
                    <a:pt x="1" y="2570"/>
                    <a:pt x="1990" y="2817"/>
                  </a:cubicBezTo>
                  <a:cubicBezTo>
                    <a:pt x="2068" y="2827"/>
                    <a:pt x="2141" y="2831"/>
                    <a:pt x="2209" y="2831"/>
                  </a:cubicBezTo>
                  <a:cubicBezTo>
                    <a:pt x="3871" y="2831"/>
                    <a:pt x="2570" y="1"/>
                    <a:pt x="25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1" name="Google Shape;2651;p27"/>
            <p:cNvSpPr/>
            <p:nvPr/>
          </p:nvSpPr>
          <p:spPr>
            <a:xfrm>
              <a:off x="2311295" y="1255103"/>
              <a:ext cx="73544" cy="35879"/>
            </a:xfrm>
            <a:custGeom>
              <a:avLst/>
              <a:gdLst/>
              <a:ahLst/>
              <a:cxnLst/>
              <a:rect l="l" t="t" r="r" b="b"/>
              <a:pathLst>
                <a:path w="1355" h="661" extrusionOk="0">
                  <a:moveTo>
                    <a:pt x="971" y="1"/>
                  </a:moveTo>
                  <a:cubicBezTo>
                    <a:pt x="464" y="1"/>
                    <a:pt x="1" y="334"/>
                    <a:pt x="1" y="334"/>
                  </a:cubicBezTo>
                  <a:cubicBezTo>
                    <a:pt x="1" y="334"/>
                    <a:pt x="723" y="658"/>
                    <a:pt x="815" y="661"/>
                  </a:cubicBezTo>
                  <a:cubicBezTo>
                    <a:pt x="815" y="661"/>
                    <a:pt x="816" y="661"/>
                    <a:pt x="816" y="661"/>
                  </a:cubicBezTo>
                  <a:cubicBezTo>
                    <a:pt x="910" y="661"/>
                    <a:pt x="1355" y="75"/>
                    <a:pt x="1355" y="75"/>
                  </a:cubicBezTo>
                  <a:cubicBezTo>
                    <a:pt x="1228" y="22"/>
                    <a:pt x="1098" y="1"/>
                    <a:pt x="9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2" name="Google Shape;2652;p27"/>
            <p:cNvSpPr/>
            <p:nvPr/>
          </p:nvSpPr>
          <p:spPr>
            <a:xfrm>
              <a:off x="2293493" y="1288050"/>
              <a:ext cx="134876" cy="207347"/>
            </a:xfrm>
            <a:custGeom>
              <a:avLst/>
              <a:gdLst/>
              <a:ahLst/>
              <a:cxnLst/>
              <a:rect l="l" t="t" r="r" b="b"/>
              <a:pathLst>
                <a:path w="2485" h="3820" extrusionOk="0">
                  <a:moveTo>
                    <a:pt x="1098" y="1"/>
                  </a:moveTo>
                  <a:cubicBezTo>
                    <a:pt x="1054" y="1"/>
                    <a:pt x="1010" y="34"/>
                    <a:pt x="1017" y="91"/>
                  </a:cubicBezTo>
                  <a:lnTo>
                    <a:pt x="1384" y="2392"/>
                  </a:lnTo>
                  <a:cubicBezTo>
                    <a:pt x="906" y="2271"/>
                    <a:pt x="354" y="1327"/>
                    <a:pt x="172" y="948"/>
                  </a:cubicBezTo>
                  <a:cubicBezTo>
                    <a:pt x="155" y="917"/>
                    <a:pt x="129" y="904"/>
                    <a:pt x="102" y="904"/>
                  </a:cubicBezTo>
                  <a:cubicBezTo>
                    <a:pt x="51" y="904"/>
                    <a:pt x="0" y="955"/>
                    <a:pt x="27" y="1016"/>
                  </a:cubicBezTo>
                  <a:cubicBezTo>
                    <a:pt x="54" y="1078"/>
                    <a:pt x="745" y="2493"/>
                    <a:pt x="1430" y="2561"/>
                  </a:cubicBezTo>
                  <a:cubicBezTo>
                    <a:pt x="1485" y="2712"/>
                    <a:pt x="1510" y="3264"/>
                    <a:pt x="1501" y="3736"/>
                  </a:cubicBezTo>
                  <a:cubicBezTo>
                    <a:pt x="1501" y="3779"/>
                    <a:pt x="1535" y="3817"/>
                    <a:pt x="1581" y="3820"/>
                  </a:cubicBezTo>
                  <a:cubicBezTo>
                    <a:pt x="1624" y="3820"/>
                    <a:pt x="1661" y="3783"/>
                    <a:pt x="1661" y="3739"/>
                  </a:cubicBezTo>
                  <a:cubicBezTo>
                    <a:pt x="1664" y="3514"/>
                    <a:pt x="1671" y="2848"/>
                    <a:pt x="1593" y="2552"/>
                  </a:cubicBezTo>
                  <a:cubicBezTo>
                    <a:pt x="2216" y="2398"/>
                    <a:pt x="2454" y="973"/>
                    <a:pt x="2479" y="803"/>
                  </a:cubicBezTo>
                  <a:cubicBezTo>
                    <a:pt x="2485" y="760"/>
                    <a:pt x="2457" y="720"/>
                    <a:pt x="2414" y="711"/>
                  </a:cubicBezTo>
                  <a:cubicBezTo>
                    <a:pt x="2410" y="710"/>
                    <a:pt x="2406" y="710"/>
                    <a:pt x="2403" y="710"/>
                  </a:cubicBezTo>
                  <a:cubicBezTo>
                    <a:pt x="2364" y="710"/>
                    <a:pt x="2327" y="739"/>
                    <a:pt x="2321" y="778"/>
                  </a:cubicBezTo>
                  <a:cubicBezTo>
                    <a:pt x="2257" y="1210"/>
                    <a:pt x="1991" y="2293"/>
                    <a:pt x="1547" y="2395"/>
                  </a:cubicBezTo>
                  <a:lnTo>
                    <a:pt x="1177" y="66"/>
                  </a:lnTo>
                  <a:cubicBezTo>
                    <a:pt x="1168" y="21"/>
                    <a:pt x="1133" y="1"/>
                    <a:pt x="10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3" name="Google Shape;2653;p27"/>
            <p:cNvSpPr/>
            <p:nvPr/>
          </p:nvSpPr>
          <p:spPr>
            <a:xfrm>
              <a:off x="1803582" y="1818713"/>
              <a:ext cx="74738" cy="84947"/>
            </a:xfrm>
            <a:custGeom>
              <a:avLst/>
              <a:gdLst/>
              <a:ahLst/>
              <a:cxnLst/>
              <a:rect l="l" t="t" r="r" b="b"/>
              <a:pathLst>
                <a:path w="1377" h="1565" extrusionOk="0">
                  <a:moveTo>
                    <a:pt x="725" y="0"/>
                  </a:moveTo>
                  <a:cubicBezTo>
                    <a:pt x="583" y="0"/>
                    <a:pt x="1" y="1456"/>
                    <a:pt x="1" y="1456"/>
                  </a:cubicBezTo>
                  <a:cubicBezTo>
                    <a:pt x="189" y="1536"/>
                    <a:pt x="1213" y="1564"/>
                    <a:pt x="1293" y="1564"/>
                  </a:cubicBezTo>
                  <a:cubicBezTo>
                    <a:pt x="1376" y="1564"/>
                    <a:pt x="864" y="28"/>
                    <a:pt x="729" y="1"/>
                  </a:cubicBezTo>
                  <a:cubicBezTo>
                    <a:pt x="727" y="0"/>
                    <a:pt x="726" y="0"/>
                    <a:pt x="725" y="0"/>
                  </a:cubicBezTo>
                  <a:close/>
                </a:path>
              </a:pathLst>
            </a:custGeom>
            <a:solidFill>
              <a:srgbClr val="000000">
                <a:alpha val="8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4" name="Google Shape;2654;p27"/>
            <p:cNvSpPr/>
            <p:nvPr/>
          </p:nvSpPr>
          <p:spPr>
            <a:xfrm>
              <a:off x="1894332" y="1800692"/>
              <a:ext cx="82282" cy="116212"/>
            </a:xfrm>
            <a:custGeom>
              <a:avLst/>
              <a:gdLst/>
              <a:ahLst/>
              <a:cxnLst/>
              <a:rect l="l" t="t" r="r" b="b"/>
              <a:pathLst>
                <a:path w="1516" h="2141" extrusionOk="0">
                  <a:moveTo>
                    <a:pt x="657" y="0"/>
                  </a:moveTo>
                  <a:cubicBezTo>
                    <a:pt x="502" y="0"/>
                    <a:pt x="0" y="2004"/>
                    <a:pt x="0" y="2004"/>
                  </a:cubicBezTo>
                  <a:cubicBezTo>
                    <a:pt x="0" y="2004"/>
                    <a:pt x="862" y="2141"/>
                    <a:pt x="1283" y="2141"/>
                  </a:cubicBezTo>
                  <a:cubicBezTo>
                    <a:pt x="1424" y="2141"/>
                    <a:pt x="1516" y="2125"/>
                    <a:pt x="1509" y="2084"/>
                  </a:cubicBezTo>
                  <a:cubicBezTo>
                    <a:pt x="1484" y="1924"/>
                    <a:pt x="808" y="172"/>
                    <a:pt x="673" y="9"/>
                  </a:cubicBezTo>
                  <a:cubicBezTo>
                    <a:pt x="668" y="3"/>
                    <a:pt x="663" y="0"/>
                    <a:pt x="657" y="0"/>
                  </a:cubicBezTo>
                  <a:close/>
                </a:path>
              </a:pathLst>
            </a:custGeom>
            <a:solidFill>
              <a:srgbClr val="000000">
                <a:alpha val="8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5" name="Google Shape;2655;p27"/>
            <p:cNvSpPr/>
            <p:nvPr/>
          </p:nvSpPr>
          <p:spPr>
            <a:xfrm>
              <a:off x="2662240" y="1990923"/>
              <a:ext cx="130100" cy="89289"/>
            </a:xfrm>
            <a:custGeom>
              <a:avLst/>
              <a:gdLst/>
              <a:ahLst/>
              <a:cxnLst/>
              <a:rect l="l" t="t" r="r" b="b"/>
              <a:pathLst>
                <a:path w="2397" h="1645" extrusionOk="0">
                  <a:moveTo>
                    <a:pt x="901" y="1"/>
                  </a:moveTo>
                  <a:cubicBezTo>
                    <a:pt x="410" y="1"/>
                    <a:pt x="1" y="15"/>
                    <a:pt x="53" y="65"/>
                  </a:cubicBezTo>
                  <a:cubicBezTo>
                    <a:pt x="174" y="183"/>
                    <a:pt x="1789" y="1645"/>
                    <a:pt x="2024" y="1645"/>
                  </a:cubicBezTo>
                  <a:cubicBezTo>
                    <a:pt x="2027" y="1645"/>
                    <a:pt x="2030" y="1644"/>
                    <a:pt x="2033" y="1644"/>
                  </a:cubicBezTo>
                  <a:cubicBezTo>
                    <a:pt x="2236" y="1601"/>
                    <a:pt x="2397" y="28"/>
                    <a:pt x="2397" y="28"/>
                  </a:cubicBezTo>
                  <a:cubicBezTo>
                    <a:pt x="2397" y="28"/>
                    <a:pt x="1573" y="1"/>
                    <a:pt x="901" y="1"/>
                  </a:cubicBezTo>
                  <a:close/>
                </a:path>
              </a:pathLst>
            </a:custGeom>
            <a:solidFill>
              <a:srgbClr val="000000">
                <a:alpha val="8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6" name="Google Shape;2656;p27"/>
            <p:cNvSpPr/>
            <p:nvPr/>
          </p:nvSpPr>
          <p:spPr>
            <a:xfrm>
              <a:off x="2629945" y="2049924"/>
              <a:ext cx="133465" cy="133473"/>
            </a:xfrm>
            <a:custGeom>
              <a:avLst/>
              <a:gdLst/>
              <a:ahLst/>
              <a:cxnLst/>
              <a:rect l="l" t="t" r="r" b="b"/>
              <a:pathLst>
                <a:path w="2459" h="2459" extrusionOk="0">
                  <a:moveTo>
                    <a:pt x="106" y="0"/>
                  </a:moveTo>
                  <a:cubicBezTo>
                    <a:pt x="67" y="0"/>
                    <a:pt x="44" y="10"/>
                    <a:pt x="40" y="33"/>
                  </a:cubicBezTo>
                  <a:cubicBezTo>
                    <a:pt x="1" y="269"/>
                    <a:pt x="1209" y="2459"/>
                    <a:pt x="1406" y="2459"/>
                  </a:cubicBezTo>
                  <a:cubicBezTo>
                    <a:pt x="1410" y="2459"/>
                    <a:pt x="1413" y="2458"/>
                    <a:pt x="1416" y="2457"/>
                  </a:cubicBezTo>
                  <a:cubicBezTo>
                    <a:pt x="1576" y="2377"/>
                    <a:pt x="2307" y="1710"/>
                    <a:pt x="2458" y="1001"/>
                  </a:cubicBezTo>
                  <a:cubicBezTo>
                    <a:pt x="2458" y="1001"/>
                    <a:pt x="495" y="0"/>
                    <a:pt x="106" y="0"/>
                  </a:cubicBezTo>
                  <a:close/>
                </a:path>
              </a:pathLst>
            </a:custGeom>
            <a:solidFill>
              <a:srgbClr val="000000">
                <a:alpha val="8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7" name="Google Shape;2657;p27"/>
            <p:cNvSpPr/>
            <p:nvPr/>
          </p:nvSpPr>
          <p:spPr>
            <a:xfrm>
              <a:off x="2572738" y="2098830"/>
              <a:ext cx="109963" cy="146445"/>
            </a:xfrm>
            <a:custGeom>
              <a:avLst/>
              <a:gdLst/>
              <a:ahLst/>
              <a:cxnLst/>
              <a:rect l="l" t="t" r="r" b="b"/>
              <a:pathLst>
                <a:path w="2026" h="2698" extrusionOk="0">
                  <a:moveTo>
                    <a:pt x="14" y="0"/>
                  </a:moveTo>
                  <a:cubicBezTo>
                    <a:pt x="4" y="0"/>
                    <a:pt x="0" y="7"/>
                    <a:pt x="2" y="20"/>
                  </a:cubicBezTo>
                  <a:cubicBezTo>
                    <a:pt x="42" y="267"/>
                    <a:pt x="326" y="2608"/>
                    <a:pt x="487" y="2691"/>
                  </a:cubicBezTo>
                  <a:cubicBezTo>
                    <a:pt x="496" y="2695"/>
                    <a:pt x="509" y="2698"/>
                    <a:pt x="525" y="2698"/>
                  </a:cubicBezTo>
                  <a:cubicBezTo>
                    <a:pt x="791" y="2698"/>
                    <a:pt x="1912" y="2112"/>
                    <a:pt x="2026" y="1920"/>
                  </a:cubicBezTo>
                  <a:cubicBezTo>
                    <a:pt x="2026" y="1920"/>
                    <a:pt x="181" y="0"/>
                    <a:pt x="14" y="0"/>
                  </a:cubicBezTo>
                  <a:close/>
                </a:path>
              </a:pathLst>
            </a:custGeom>
            <a:solidFill>
              <a:srgbClr val="000000">
                <a:alpha val="8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8" name="Google Shape;2658;p27"/>
            <p:cNvSpPr/>
            <p:nvPr/>
          </p:nvSpPr>
          <p:spPr>
            <a:xfrm>
              <a:off x="2245346" y="2114616"/>
              <a:ext cx="96604" cy="105207"/>
            </a:xfrm>
            <a:custGeom>
              <a:avLst/>
              <a:gdLst/>
              <a:ahLst/>
              <a:cxnLst/>
              <a:rect l="l" t="t" r="r" b="b"/>
              <a:pathLst>
                <a:path w="1780" h="2022" extrusionOk="0">
                  <a:moveTo>
                    <a:pt x="204" y="0"/>
                  </a:moveTo>
                  <a:cubicBezTo>
                    <a:pt x="0" y="0"/>
                    <a:pt x="891" y="1980"/>
                    <a:pt x="1052" y="2020"/>
                  </a:cubicBezTo>
                  <a:cubicBezTo>
                    <a:pt x="1053" y="2021"/>
                    <a:pt x="1055" y="2021"/>
                    <a:pt x="1057" y="2021"/>
                  </a:cubicBezTo>
                  <a:cubicBezTo>
                    <a:pt x="1226" y="2021"/>
                    <a:pt x="1780" y="0"/>
                    <a:pt x="1780" y="0"/>
                  </a:cubicBezTo>
                  <a:lnTo>
                    <a:pt x="1780" y="0"/>
                  </a:lnTo>
                  <a:cubicBezTo>
                    <a:pt x="1741" y="14"/>
                    <a:pt x="1575" y="18"/>
                    <a:pt x="1364" y="18"/>
                  </a:cubicBezTo>
                  <a:cubicBezTo>
                    <a:pt x="942" y="18"/>
                    <a:pt x="339" y="0"/>
                    <a:pt x="204" y="0"/>
                  </a:cubicBezTo>
                  <a:close/>
                </a:path>
              </a:pathLst>
            </a:custGeom>
            <a:solidFill>
              <a:srgbClr val="000000">
                <a:alpha val="8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9" name="Google Shape;2659;p27"/>
            <p:cNvSpPr/>
            <p:nvPr/>
          </p:nvSpPr>
          <p:spPr>
            <a:xfrm>
              <a:off x="2127740" y="2093542"/>
              <a:ext cx="104582" cy="126384"/>
            </a:xfrm>
            <a:custGeom>
              <a:avLst/>
              <a:gdLst/>
              <a:ahLst/>
              <a:cxnLst/>
              <a:rect l="l" t="t" r="r" b="b"/>
              <a:pathLst>
                <a:path w="1927" h="2429" extrusionOk="0">
                  <a:moveTo>
                    <a:pt x="182" y="1"/>
                  </a:moveTo>
                  <a:cubicBezTo>
                    <a:pt x="1" y="1"/>
                    <a:pt x="1080" y="2429"/>
                    <a:pt x="1239" y="2429"/>
                  </a:cubicBezTo>
                  <a:cubicBezTo>
                    <a:pt x="1399" y="2429"/>
                    <a:pt x="1926" y="365"/>
                    <a:pt x="1926" y="365"/>
                  </a:cubicBezTo>
                  <a:cubicBezTo>
                    <a:pt x="1563" y="282"/>
                    <a:pt x="387" y="41"/>
                    <a:pt x="187" y="1"/>
                  </a:cubicBezTo>
                  <a:cubicBezTo>
                    <a:pt x="185" y="1"/>
                    <a:pt x="184" y="1"/>
                    <a:pt x="182" y="1"/>
                  </a:cubicBezTo>
                  <a:close/>
                </a:path>
              </a:pathLst>
            </a:custGeom>
            <a:solidFill>
              <a:srgbClr val="000000">
                <a:alpha val="8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0" name="Google Shape;2660;p27"/>
            <p:cNvSpPr/>
            <p:nvPr/>
          </p:nvSpPr>
          <p:spPr>
            <a:xfrm>
              <a:off x="2030757" y="2068357"/>
              <a:ext cx="92913" cy="136894"/>
            </a:xfrm>
            <a:custGeom>
              <a:avLst/>
              <a:gdLst/>
              <a:ahLst/>
              <a:cxnLst/>
              <a:rect l="l" t="t" r="r" b="b"/>
              <a:pathLst>
                <a:path w="1712" h="2631" extrusionOk="0">
                  <a:moveTo>
                    <a:pt x="231" y="1"/>
                  </a:moveTo>
                  <a:cubicBezTo>
                    <a:pt x="1" y="1"/>
                    <a:pt x="719" y="2549"/>
                    <a:pt x="842" y="2629"/>
                  </a:cubicBezTo>
                  <a:cubicBezTo>
                    <a:pt x="844" y="2630"/>
                    <a:pt x="846" y="2631"/>
                    <a:pt x="849" y="2631"/>
                  </a:cubicBezTo>
                  <a:cubicBezTo>
                    <a:pt x="988" y="2631"/>
                    <a:pt x="1712" y="405"/>
                    <a:pt x="1712" y="405"/>
                  </a:cubicBezTo>
                  <a:cubicBezTo>
                    <a:pt x="1215" y="331"/>
                    <a:pt x="438" y="19"/>
                    <a:pt x="234" y="1"/>
                  </a:cubicBezTo>
                  <a:cubicBezTo>
                    <a:pt x="233" y="1"/>
                    <a:pt x="232" y="1"/>
                    <a:pt x="231" y="1"/>
                  </a:cubicBezTo>
                  <a:close/>
                </a:path>
              </a:pathLst>
            </a:custGeom>
            <a:solidFill>
              <a:srgbClr val="000000">
                <a:alpha val="8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1" name="Google Shape;2661;p27"/>
            <p:cNvSpPr/>
            <p:nvPr/>
          </p:nvSpPr>
          <p:spPr>
            <a:xfrm>
              <a:off x="1822002" y="2133870"/>
              <a:ext cx="86787" cy="123919"/>
            </a:xfrm>
            <a:custGeom>
              <a:avLst/>
              <a:gdLst/>
              <a:ahLst/>
              <a:cxnLst/>
              <a:rect l="l" t="t" r="r" b="b"/>
              <a:pathLst>
                <a:path w="1599" h="2283" extrusionOk="0">
                  <a:moveTo>
                    <a:pt x="159" y="0"/>
                  </a:moveTo>
                  <a:cubicBezTo>
                    <a:pt x="150" y="0"/>
                    <a:pt x="145" y="6"/>
                    <a:pt x="143" y="18"/>
                  </a:cubicBezTo>
                  <a:cubicBezTo>
                    <a:pt x="102" y="259"/>
                    <a:pt x="1" y="2273"/>
                    <a:pt x="143" y="2282"/>
                  </a:cubicBezTo>
                  <a:cubicBezTo>
                    <a:pt x="147" y="2282"/>
                    <a:pt x="152" y="2283"/>
                    <a:pt x="158" y="2283"/>
                  </a:cubicBezTo>
                  <a:cubicBezTo>
                    <a:pt x="365" y="2283"/>
                    <a:pt x="1598" y="2079"/>
                    <a:pt x="1598" y="2079"/>
                  </a:cubicBezTo>
                  <a:cubicBezTo>
                    <a:pt x="1598" y="2079"/>
                    <a:pt x="321" y="0"/>
                    <a:pt x="159" y="0"/>
                  </a:cubicBezTo>
                  <a:close/>
                </a:path>
              </a:pathLst>
            </a:custGeom>
            <a:solidFill>
              <a:srgbClr val="000000">
                <a:alpha val="8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2" name="Google Shape;2662;p27"/>
            <p:cNvSpPr/>
            <p:nvPr/>
          </p:nvSpPr>
          <p:spPr>
            <a:xfrm>
              <a:off x="1739665" y="2125728"/>
              <a:ext cx="69853" cy="147965"/>
            </a:xfrm>
            <a:custGeom>
              <a:avLst/>
              <a:gdLst/>
              <a:ahLst/>
              <a:cxnLst/>
              <a:rect l="l" t="t" r="r" b="b"/>
              <a:pathLst>
                <a:path w="1287" h="2726" extrusionOk="0">
                  <a:moveTo>
                    <a:pt x="459" y="1"/>
                  </a:moveTo>
                  <a:cubicBezTo>
                    <a:pt x="454" y="1"/>
                    <a:pt x="449" y="2"/>
                    <a:pt x="444" y="5"/>
                  </a:cubicBezTo>
                  <a:cubicBezTo>
                    <a:pt x="244" y="125"/>
                    <a:pt x="1" y="2725"/>
                    <a:pt x="52" y="2725"/>
                  </a:cubicBezTo>
                  <a:cubicBezTo>
                    <a:pt x="53" y="2725"/>
                    <a:pt x="53" y="2725"/>
                    <a:pt x="53" y="2725"/>
                  </a:cubicBezTo>
                  <a:cubicBezTo>
                    <a:pt x="910" y="2592"/>
                    <a:pt x="1286" y="2472"/>
                    <a:pt x="1286" y="2472"/>
                  </a:cubicBezTo>
                  <a:cubicBezTo>
                    <a:pt x="1286" y="2472"/>
                    <a:pt x="677" y="1"/>
                    <a:pt x="459" y="1"/>
                  </a:cubicBezTo>
                  <a:close/>
                </a:path>
              </a:pathLst>
            </a:custGeom>
            <a:solidFill>
              <a:srgbClr val="000000">
                <a:alpha val="8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" name="Google Shape;2663;p27"/>
            <p:cNvSpPr/>
            <p:nvPr/>
          </p:nvSpPr>
          <p:spPr>
            <a:xfrm>
              <a:off x="1656297" y="2165189"/>
              <a:ext cx="68008" cy="123757"/>
            </a:xfrm>
            <a:custGeom>
              <a:avLst/>
              <a:gdLst/>
              <a:ahLst/>
              <a:cxnLst/>
              <a:rect l="l" t="t" r="r" b="b"/>
              <a:pathLst>
                <a:path w="1253" h="2280" extrusionOk="0">
                  <a:moveTo>
                    <a:pt x="622" y="1"/>
                  </a:moveTo>
                  <a:cubicBezTo>
                    <a:pt x="616" y="1"/>
                    <a:pt x="610" y="2"/>
                    <a:pt x="605" y="6"/>
                  </a:cubicBezTo>
                  <a:cubicBezTo>
                    <a:pt x="404" y="129"/>
                    <a:pt x="0" y="2251"/>
                    <a:pt x="99" y="2269"/>
                  </a:cubicBezTo>
                  <a:cubicBezTo>
                    <a:pt x="130" y="2276"/>
                    <a:pt x="170" y="2279"/>
                    <a:pt x="217" y="2279"/>
                  </a:cubicBezTo>
                  <a:cubicBezTo>
                    <a:pt x="477" y="2279"/>
                    <a:pt x="944" y="2185"/>
                    <a:pt x="1252" y="2075"/>
                  </a:cubicBezTo>
                  <a:cubicBezTo>
                    <a:pt x="1252" y="2075"/>
                    <a:pt x="832" y="1"/>
                    <a:pt x="622" y="1"/>
                  </a:cubicBezTo>
                  <a:close/>
                </a:path>
              </a:pathLst>
            </a:custGeom>
            <a:solidFill>
              <a:srgbClr val="000000">
                <a:alpha val="8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6" name="Google Shape;2966;p31"/>
          <p:cNvSpPr txBox="1">
            <a:spLocks noGrp="1"/>
          </p:cNvSpPr>
          <p:nvPr>
            <p:ph type="body" idx="1"/>
          </p:nvPr>
        </p:nvSpPr>
        <p:spPr>
          <a:xfrm>
            <a:off x="4335651" y="2286125"/>
            <a:ext cx="3712200" cy="15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Overall story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Story building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Archetypes for each cat</a:t>
            </a:r>
          </a:p>
        </p:txBody>
      </p:sp>
      <p:sp>
        <p:nvSpPr>
          <p:cNvPr id="2967" name="Google Shape;2967;p31"/>
          <p:cNvSpPr txBox="1">
            <a:spLocks noGrp="1"/>
          </p:cNvSpPr>
          <p:nvPr>
            <p:ph type="title"/>
          </p:nvPr>
        </p:nvSpPr>
        <p:spPr>
          <a:xfrm>
            <a:off x="4335651" y="1522625"/>
            <a:ext cx="3712200" cy="7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Story Point</a:t>
            </a:r>
            <a:endParaRPr dirty="0"/>
          </a:p>
        </p:txBody>
      </p:sp>
      <p:grpSp>
        <p:nvGrpSpPr>
          <p:cNvPr id="2968" name="Google Shape;2968;p31"/>
          <p:cNvGrpSpPr/>
          <p:nvPr/>
        </p:nvGrpSpPr>
        <p:grpSpPr>
          <a:xfrm>
            <a:off x="863446" y="1612411"/>
            <a:ext cx="3242047" cy="2183910"/>
            <a:chOff x="2826300" y="1938425"/>
            <a:chExt cx="2835196" cy="1909847"/>
          </a:xfrm>
        </p:grpSpPr>
        <p:sp>
          <p:nvSpPr>
            <p:cNvPr id="2969" name="Google Shape;2969;p31"/>
            <p:cNvSpPr/>
            <p:nvPr/>
          </p:nvSpPr>
          <p:spPr>
            <a:xfrm>
              <a:off x="2826502" y="1938425"/>
              <a:ext cx="2834994" cy="1909847"/>
            </a:xfrm>
            <a:custGeom>
              <a:avLst/>
              <a:gdLst/>
              <a:ahLst/>
              <a:cxnLst/>
              <a:rect l="l" t="t" r="r" b="b"/>
              <a:pathLst>
                <a:path w="42178" h="28414" extrusionOk="0">
                  <a:moveTo>
                    <a:pt x="33878" y="24151"/>
                  </a:moveTo>
                  <a:lnTo>
                    <a:pt x="33878" y="24151"/>
                  </a:lnTo>
                  <a:cubicBezTo>
                    <a:pt x="33323" y="24319"/>
                    <a:pt x="32711" y="24405"/>
                    <a:pt x="32045" y="24405"/>
                  </a:cubicBezTo>
                  <a:cubicBezTo>
                    <a:pt x="32000" y="24405"/>
                    <a:pt x="31955" y="24405"/>
                    <a:pt x="31910" y="24404"/>
                  </a:cubicBezTo>
                  <a:cubicBezTo>
                    <a:pt x="32626" y="24321"/>
                    <a:pt x="33286" y="24235"/>
                    <a:pt x="33878" y="24151"/>
                  </a:cubicBezTo>
                  <a:close/>
                  <a:moveTo>
                    <a:pt x="12855" y="1"/>
                  </a:moveTo>
                  <a:cubicBezTo>
                    <a:pt x="12365" y="1"/>
                    <a:pt x="11987" y="233"/>
                    <a:pt x="11896" y="729"/>
                  </a:cubicBezTo>
                  <a:cubicBezTo>
                    <a:pt x="11560" y="2592"/>
                    <a:pt x="14271" y="3780"/>
                    <a:pt x="9185" y="6830"/>
                  </a:cubicBezTo>
                  <a:cubicBezTo>
                    <a:pt x="4840" y="9439"/>
                    <a:pt x="0" y="16129"/>
                    <a:pt x="7147" y="18550"/>
                  </a:cubicBezTo>
                  <a:cubicBezTo>
                    <a:pt x="6687" y="20987"/>
                    <a:pt x="7350" y="23414"/>
                    <a:pt x="7350" y="23414"/>
                  </a:cubicBezTo>
                  <a:lnTo>
                    <a:pt x="7461" y="23420"/>
                  </a:lnTo>
                  <a:cubicBezTo>
                    <a:pt x="7538" y="23895"/>
                    <a:pt x="7603" y="24176"/>
                    <a:pt x="7603" y="24176"/>
                  </a:cubicBezTo>
                  <a:cubicBezTo>
                    <a:pt x="9601" y="25017"/>
                    <a:pt x="13287" y="25320"/>
                    <a:pt x="17393" y="25320"/>
                  </a:cubicBezTo>
                  <a:cubicBezTo>
                    <a:pt x="19955" y="25320"/>
                    <a:pt x="22682" y="25202"/>
                    <a:pt x="25264" y="25024"/>
                  </a:cubicBezTo>
                  <a:cubicBezTo>
                    <a:pt x="25584" y="25243"/>
                    <a:pt x="25933" y="25413"/>
                    <a:pt x="26303" y="25527"/>
                  </a:cubicBezTo>
                  <a:cubicBezTo>
                    <a:pt x="26309" y="25527"/>
                    <a:pt x="26319" y="25530"/>
                    <a:pt x="26328" y="25530"/>
                  </a:cubicBezTo>
                  <a:cubicBezTo>
                    <a:pt x="26334" y="25530"/>
                    <a:pt x="26340" y="25527"/>
                    <a:pt x="26346" y="25527"/>
                  </a:cubicBezTo>
                  <a:cubicBezTo>
                    <a:pt x="29020" y="26798"/>
                    <a:pt x="32712" y="28201"/>
                    <a:pt x="33634" y="28324"/>
                  </a:cubicBezTo>
                  <a:cubicBezTo>
                    <a:pt x="33675" y="28349"/>
                    <a:pt x="33708" y="28374"/>
                    <a:pt x="33739" y="28395"/>
                  </a:cubicBezTo>
                  <a:cubicBezTo>
                    <a:pt x="33752" y="28408"/>
                    <a:pt x="33770" y="28414"/>
                    <a:pt x="33789" y="28414"/>
                  </a:cubicBezTo>
                  <a:cubicBezTo>
                    <a:pt x="33841" y="28414"/>
                    <a:pt x="33881" y="28365"/>
                    <a:pt x="33872" y="28315"/>
                  </a:cubicBezTo>
                  <a:cubicBezTo>
                    <a:pt x="33937" y="28303"/>
                    <a:pt x="33998" y="28278"/>
                    <a:pt x="34054" y="28244"/>
                  </a:cubicBezTo>
                  <a:cubicBezTo>
                    <a:pt x="34057" y="28244"/>
                    <a:pt x="34057" y="28247"/>
                    <a:pt x="34057" y="28247"/>
                  </a:cubicBezTo>
                  <a:cubicBezTo>
                    <a:pt x="34076" y="28272"/>
                    <a:pt x="34100" y="28284"/>
                    <a:pt x="34128" y="28287"/>
                  </a:cubicBezTo>
                  <a:cubicBezTo>
                    <a:pt x="34196" y="28284"/>
                    <a:pt x="34236" y="28210"/>
                    <a:pt x="34199" y="28155"/>
                  </a:cubicBezTo>
                  <a:cubicBezTo>
                    <a:pt x="34190" y="28136"/>
                    <a:pt x="34174" y="28121"/>
                    <a:pt x="34162" y="28102"/>
                  </a:cubicBezTo>
                  <a:cubicBezTo>
                    <a:pt x="34331" y="27390"/>
                    <a:pt x="31312" y="25317"/>
                    <a:pt x="30704" y="24543"/>
                  </a:cubicBezTo>
                  <a:lnTo>
                    <a:pt x="30991" y="24512"/>
                  </a:lnTo>
                  <a:cubicBezTo>
                    <a:pt x="31343" y="24552"/>
                    <a:pt x="31698" y="24577"/>
                    <a:pt x="32049" y="24577"/>
                  </a:cubicBezTo>
                  <a:cubicBezTo>
                    <a:pt x="33110" y="24577"/>
                    <a:pt x="33949" y="24364"/>
                    <a:pt x="34615" y="24043"/>
                  </a:cubicBezTo>
                  <a:cubicBezTo>
                    <a:pt x="35198" y="23954"/>
                    <a:pt x="35698" y="23865"/>
                    <a:pt x="36093" y="23784"/>
                  </a:cubicBezTo>
                  <a:cubicBezTo>
                    <a:pt x="37178" y="24084"/>
                    <a:pt x="38748" y="24722"/>
                    <a:pt x="39883" y="25000"/>
                  </a:cubicBezTo>
                  <a:cubicBezTo>
                    <a:pt x="40136" y="25175"/>
                    <a:pt x="40371" y="25351"/>
                    <a:pt x="40460" y="25462"/>
                  </a:cubicBezTo>
                  <a:cubicBezTo>
                    <a:pt x="40478" y="25481"/>
                    <a:pt x="40500" y="25490"/>
                    <a:pt x="40525" y="25490"/>
                  </a:cubicBezTo>
                  <a:cubicBezTo>
                    <a:pt x="40528" y="25490"/>
                    <a:pt x="40530" y="25491"/>
                    <a:pt x="40533" y="25491"/>
                  </a:cubicBezTo>
                  <a:cubicBezTo>
                    <a:pt x="40551" y="25491"/>
                    <a:pt x="40567" y="25482"/>
                    <a:pt x="40580" y="25471"/>
                  </a:cubicBezTo>
                  <a:cubicBezTo>
                    <a:pt x="40614" y="25441"/>
                    <a:pt x="40620" y="25388"/>
                    <a:pt x="40590" y="25354"/>
                  </a:cubicBezTo>
                  <a:cubicBezTo>
                    <a:pt x="40494" y="25256"/>
                    <a:pt x="40392" y="25166"/>
                    <a:pt x="40281" y="25086"/>
                  </a:cubicBezTo>
                  <a:lnTo>
                    <a:pt x="40281" y="25086"/>
                  </a:lnTo>
                  <a:cubicBezTo>
                    <a:pt x="40445" y="25117"/>
                    <a:pt x="40609" y="25133"/>
                    <a:pt x="40775" y="25133"/>
                  </a:cubicBezTo>
                  <a:cubicBezTo>
                    <a:pt x="40791" y="25133"/>
                    <a:pt x="40806" y="25132"/>
                    <a:pt x="40821" y="25132"/>
                  </a:cubicBezTo>
                  <a:cubicBezTo>
                    <a:pt x="40824" y="25138"/>
                    <a:pt x="40830" y="25145"/>
                    <a:pt x="40833" y="25151"/>
                  </a:cubicBezTo>
                  <a:cubicBezTo>
                    <a:pt x="40849" y="25178"/>
                    <a:pt x="40876" y="25197"/>
                    <a:pt x="40907" y="25197"/>
                  </a:cubicBezTo>
                  <a:cubicBezTo>
                    <a:pt x="40920" y="25197"/>
                    <a:pt x="40935" y="25194"/>
                    <a:pt x="40944" y="25188"/>
                  </a:cubicBezTo>
                  <a:cubicBezTo>
                    <a:pt x="40972" y="25172"/>
                    <a:pt x="40990" y="25141"/>
                    <a:pt x="40990" y="25111"/>
                  </a:cubicBezTo>
                  <a:cubicBezTo>
                    <a:pt x="42178" y="24855"/>
                    <a:pt x="39380" y="23075"/>
                    <a:pt x="38110" y="21465"/>
                  </a:cubicBezTo>
                  <a:cubicBezTo>
                    <a:pt x="37477" y="20663"/>
                    <a:pt x="37237" y="19278"/>
                    <a:pt x="37151" y="18085"/>
                  </a:cubicBezTo>
                  <a:cubicBezTo>
                    <a:pt x="37274" y="15969"/>
                    <a:pt x="37357" y="13535"/>
                    <a:pt x="37129" y="11373"/>
                  </a:cubicBezTo>
                  <a:lnTo>
                    <a:pt x="37749" y="11290"/>
                  </a:lnTo>
                  <a:cubicBezTo>
                    <a:pt x="37855" y="11275"/>
                    <a:pt x="37840" y="11122"/>
                    <a:pt x="37741" y="11122"/>
                  </a:cubicBezTo>
                  <a:cubicBezTo>
                    <a:pt x="37737" y="11122"/>
                    <a:pt x="37732" y="11123"/>
                    <a:pt x="37727" y="11123"/>
                  </a:cubicBezTo>
                  <a:lnTo>
                    <a:pt x="37110" y="11204"/>
                  </a:lnTo>
                  <a:cubicBezTo>
                    <a:pt x="37107" y="11179"/>
                    <a:pt x="37104" y="11154"/>
                    <a:pt x="37101" y="11130"/>
                  </a:cubicBezTo>
                  <a:cubicBezTo>
                    <a:pt x="37098" y="11040"/>
                    <a:pt x="37092" y="10951"/>
                    <a:pt x="37083" y="10858"/>
                  </a:cubicBezTo>
                  <a:cubicBezTo>
                    <a:pt x="37083" y="10840"/>
                    <a:pt x="37073" y="10821"/>
                    <a:pt x="37061" y="10809"/>
                  </a:cubicBezTo>
                  <a:cubicBezTo>
                    <a:pt x="37015" y="10463"/>
                    <a:pt x="36959" y="10127"/>
                    <a:pt x="36895" y="9800"/>
                  </a:cubicBezTo>
                  <a:lnTo>
                    <a:pt x="37721" y="9359"/>
                  </a:lnTo>
                  <a:cubicBezTo>
                    <a:pt x="37724" y="9359"/>
                    <a:pt x="37727" y="9356"/>
                    <a:pt x="37727" y="9356"/>
                  </a:cubicBezTo>
                  <a:cubicBezTo>
                    <a:pt x="37814" y="9308"/>
                    <a:pt x="37765" y="9195"/>
                    <a:pt x="37690" y="9195"/>
                  </a:cubicBezTo>
                  <a:cubicBezTo>
                    <a:pt x="37674" y="9195"/>
                    <a:pt x="37658" y="9200"/>
                    <a:pt x="37641" y="9211"/>
                  </a:cubicBezTo>
                  <a:lnTo>
                    <a:pt x="36858" y="9628"/>
                  </a:lnTo>
                  <a:lnTo>
                    <a:pt x="36839" y="9538"/>
                  </a:lnTo>
                  <a:cubicBezTo>
                    <a:pt x="36851" y="9415"/>
                    <a:pt x="36833" y="8912"/>
                    <a:pt x="36663" y="8203"/>
                  </a:cubicBezTo>
                  <a:lnTo>
                    <a:pt x="36888" y="7990"/>
                  </a:lnTo>
                  <a:cubicBezTo>
                    <a:pt x="36953" y="7930"/>
                    <a:pt x="36899" y="7842"/>
                    <a:pt x="36832" y="7842"/>
                  </a:cubicBezTo>
                  <a:cubicBezTo>
                    <a:pt x="36813" y="7842"/>
                    <a:pt x="36793" y="7849"/>
                    <a:pt x="36774" y="7866"/>
                  </a:cubicBezTo>
                  <a:lnTo>
                    <a:pt x="36617" y="8014"/>
                  </a:lnTo>
                  <a:cubicBezTo>
                    <a:pt x="36114" y="6124"/>
                    <a:pt x="34998" y="4455"/>
                    <a:pt x="33446" y="3271"/>
                  </a:cubicBezTo>
                  <a:cubicBezTo>
                    <a:pt x="32284" y="2372"/>
                    <a:pt x="30309" y="1743"/>
                    <a:pt x="29649" y="1743"/>
                  </a:cubicBezTo>
                  <a:cubicBezTo>
                    <a:pt x="29492" y="1743"/>
                    <a:pt x="29409" y="1778"/>
                    <a:pt x="29431" y="1855"/>
                  </a:cubicBezTo>
                  <a:cubicBezTo>
                    <a:pt x="29637" y="2586"/>
                    <a:pt x="30236" y="4727"/>
                    <a:pt x="30236" y="4727"/>
                  </a:cubicBezTo>
                  <a:lnTo>
                    <a:pt x="27990" y="5340"/>
                  </a:lnTo>
                  <a:cubicBezTo>
                    <a:pt x="27990" y="5340"/>
                    <a:pt x="27993" y="5353"/>
                    <a:pt x="27999" y="5374"/>
                  </a:cubicBezTo>
                  <a:cubicBezTo>
                    <a:pt x="27253" y="5467"/>
                    <a:pt x="26510" y="5587"/>
                    <a:pt x="25794" y="5720"/>
                  </a:cubicBezTo>
                  <a:lnTo>
                    <a:pt x="25770" y="5680"/>
                  </a:lnTo>
                  <a:cubicBezTo>
                    <a:pt x="25770" y="5680"/>
                    <a:pt x="23675" y="5871"/>
                    <a:pt x="23336" y="5985"/>
                  </a:cubicBezTo>
                  <a:cubicBezTo>
                    <a:pt x="23323" y="5989"/>
                    <a:pt x="23304" y="5992"/>
                    <a:pt x="23281" y="5992"/>
                  </a:cubicBezTo>
                  <a:cubicBezTo>
                    <a:pt x="22716" y="5992"/>
                    <a:pt x="19290" y="4740"/>
                    <a:pt x="18839" y="4740"/>
                  </a:cubicBezTo>
                  <a:cubicBezTo>
                    <a:pt x="18830" y="4740"/>
                    <a:pt x="18821" y="4741"/>
                    <a:pt x="18814" y="4742"/>
                  </a:cubicBezTo>
                  <a:cubicBezTo>
                    <a:pt x="18475" y="4798"/>
                    <a:pt x="19496" y="8357"/>
                    <a:pt x="19496" y="8357"/>
                  </a:cubicBezTo>
                  <a:cubicBezTo>
                    <a:pt x="19496" y="8357"/>
                    <a:pt x="18978" y="9109"/>
                    <a:pt x="18796" y="10497"/>
                  </a:cubicBezTo>
                  <a:cubicBezTo>
                    <a:pt x="18753" y="10565"/>
                    <a:pt x="18706" y="10630"/>
                    <a:pt x="18657" y="10698"/>
                  </a:cubicBezTo>
                  <a:cubicBezTo>
                    <a:pt x="18617" y="10704"/>
                    <a:pt x="18586" y="10738"/>
                    <a:pt x="18586" y="10778"/>
                  </a:cubicBezTo>
                  <a:lnTo>
                    <a:pt x="18586" y="10793"/>
                  </a:lnTo>
                  <a:cubicBezTo>
                    <a:pt x="18355" y="11096"/>
                    <a:pt x="18096" y="11376"/>
                    <a:pt x="17815" y="11635"/>
                  </a:cubicBezTo>
                  <a:cubicBezTo>
                    <a:pt x="16415" y="12928"/>
                    <a:pt x="15338" y="12937"/>
                    <a:pt x="14012" y="13060"/>
                  </a:cubicBezTo>
                  <a:cubicBezTo>
                    <a:pt x="13981" y="13014"/>
                    <a:pt x="13963" y="12989"/>
                    <a:pt x="13963" y="12989"/>
                  </a:cubicBezTo>
                  <a:cubicBezTo>
                    <a:pt x="13963" y="12989"/>
                    <a:pt x="10487" y="12989"/>
                    <a:pt x="8285" y="15870"/>
                  </a:cubicBezTo>
                  <a:cubicBezTo>
                    <a:pt x="8137" y="16061"/>
                    <a:pt x="8004" y="16265"/>
                    <a:pt x="7884" y="16475"/>
                  </a:cubicBezTo>
                  <a:cubicBezTo>
                    <a:pt x="6968" y="15753"/>
                    <a:pt x="6456" y="14602"/>
                    <a:pt x="7153" y="12761"/>
                  </a:cubicBezTo>
                  <a:cubicBezTo>
                    <a:pt x="9016" y="7845"/>
                    <a:pt x="14947" y="8523"/>
                    <a:pt x="15795" y="4628"/>
                  </a:cubicBezTo>
                  <a:cubicBezTo>
                    <a:pt x="16418" y="1769"/>
                    <a:pt x="14208" y="1"/>
                    <a:pt x="12855" y="1"/>
                  </a:cubicBezTo>
                  <a:close/>
                </a:path>
              </a:pathLst>
            </a:custGeom>
            <a:solidFill>
              <a:srgbClr val="FFFFFF"/>
            </a:solidFill>
            <a:ln w="762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0" name="Google Shape;2970;p31"/>
            <p:cNvSpPr/>
            <p:nvPr/>
          </p:nvSpPr>
          <p:spPr>
            <a:xfrm>
              <a:off x="4189881" y="1949583"/>
              <a:ext cx="22920" cy="21509"/>
            </a:xfrm>
            <a:custGeom>
              <a:avLst/>
              <a:gdLst/>
              <a:ahLst/>
              <a:cxnLst/>
              <a:rect l="l" t="t" r="r" b="b"/>
              <a:pathLst>
                <a:path w="341" h="320" extrusionOk="0">
                  <a:moveTo>
                    <a:pt x="127" y="0"/>
                  </a:moveTo>
                  <a:cubicBezTo>
                    <a:pt x="56" y="0"/>
                    <a:pt x="0" y="102"/>
                    <a:pt x="79" y="156"/>
                  </a:cubicBezTo>
                  <a:cubicBezTo>
                    <a:pt x="113" y="184"/>
                    <a:pt x="144" y="218"/>
                    <a:pt x="165" y="258"/>
                  </a:cubicBezTo>
                  <a:cubicBezTo>
                    <a:pt x="174" y="292"/>
                    <a:pt x="208" y="320"/>
                    <a:pt x="248" y="320"/>
                  </a:cubicBezTo>
                  <a:cubicBezTo>
                    <a:pt x="255" y="320"/>
                    <a:pt x="261" y="317"/>
                    <a:pt x="270" y="317"/>
                  </a:cubicBezTo>
                  <a:cubicBezTo>
                    <a:pt x="316" y="304"/>
                    <a:pt x="341" y="255"/>
                    <a:pt x="329" y="212"/>
                  </a:cubicBezTo>
                  <a:cubicBezTo>
                    <a:pt x="304" y="122"/>
                    <a:pt x="202" y="39"/>
                    <a:pt x="184" y="24"/>
                  </a:cubicBezTo>
                  <a:cubicBezTo>
                    <a:pt x="165" y="7"/>
                    <a:pt x="146" y="0"/>
                    <a:pt x="127" y="0"/>
                  </a:cubicBezTo>
                  <a:close/>
                </a:path>
              </a:pathLst>
            </a:custGeom>
            <a:solidFill>
              <a:srgbClr val="FCF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1" name="Google Shape;2971;p31"/>
            <p:cNvSpPr/>
            <p:nvPr/>
          </p:nvSpPr>
          <p:spPr>
            <a:xfrm>
              <a:off x="3221589" y="2287468"/>
              <a:ext cx="2439905" cy="1555422"/>
            </a:xfrm>
            <a:custGeom>
              <a:avLst/>
              <a:gdLst/>
              <a:ahLst/>
              <a:cxnLst/>
              <a:rect l="l" t="t" r="r" b="b"/>
              <a:pathLst>
                <a:path w="36300" h="23141" extrusionOk="0">
                  <a:moveTo>
                    <a:pt x="24838" y="0"/>
                  </a:moveTo>
                  <a:cubicBezTo>
                    <a:pt x="20890" y="0"/>
                    <a:pt x="16330" y="1360"/>
                    <a:pt x="14688" y="1779"/>
                  </a:cubicBezTo>
                  <a:cubicBezTo>
                    <a:pt x="13100" y="2183"/>
                    <a:pt x="14503" y="4067"/>
                    <a:pt x="11934" y="6442"/>
                  </a:cubicBezTo>
                  <a:cubicBezTo>
                    <a:pt x="9365" y="8814"/>
                    <a:pt x="7894" y="6865"/>
                    <a:pt x="3949" y="9237"/>
                  </a:cubicBezTo>
                  <a:cubicBezTo>
                    <a:pt x="1" y="11612"/>
                    <a:pt x="1722" y="18983"/>
                    <a:pt x="1722" y="18983"/>
                  </a:cubicBezTo>
                  <a:cubicBezTo>
                    <a:pt x="3721" y="19826"/>
                    <a:pt x="7406" y="20128"/>
                    <a:pt x="11512" y="20128"/>
                  </a:cubicBezTo>
                  <a:cubicBezTo>
                    <a:pt x="14095" y="20128"/>
                    <a:pt x="16844" y="20008"/>
                    <a:pt x="19444" y="19828"/>
                  </a:cubicBezTo>
                  <a:cubicBezTo>
                    <a:pt x="22195" y="21257"/>
                    <a:pt x="27090" y="23140"/>
                    <a:pt x="27867" y="23140"/>
                  </a:cubicBezTo>
                  <a:cubicBezTo>
                    <a:pt x="27883" y="23140"/>
                    <a:pt x="27898" y="23139"/>
                    <a:pt x="27911" y="23138"/>
                  </a:cubicBezTo>
                  <a:cubicBezTo>
                    <a:pt x="29514" y="22919"/>
                    <a:pt x="25533" y="20251"/>
                    <a:pt x="24823" y="19350"/>
                  </a:cubicBezTo>
                  <a:cubicBezTo>
                    <a:pt x="27183" y="19094"/>
                    <a:pt x="29107" y="18817"/>
                    <a:pt x="30212" y="18591"/>
                  </a:cubicBezTo>
                  <a:cubicBezTo>
                    <a:pt x="31617" y="18978"/>
                    <a:pt x="33839" y="19937"/>
                    <a:pt x="34874" y="19937"/>
                  </a:cubicBezTo>
                  <a:cubicBezTo>
                    <a:pt x="34962" y="19937"/>
                    <a:pt x="35042" y="19930"/>
                    <a:pt x="35112" y="19915"/>
                  </a:cubicBezTo>
                  <a:cubicBezTo>
                    <a:pt x="36300" y="19662"/>
                    <a:pt x="33502" y="17882"/>
                    <a:pt x="32232" y="16272"/>
                  </a:cubicBezTo>
                  <a:cubicBezTo>
                    <a:pt x="31599" y="15470"/>
                    <a:pt x="31359" y="14085"/>
                    <a:pt x="31273" y="12892"/>
                  </a:cubicBezTo>
                  <a:cubicBezTo>
                    <a:pt x="31550" y="8102"/>
                    <a:pt x="31621" y="1659"/>
                    <a:pt x="28367" y="508"/>
                  </a:cubicBezTo>
                  <a:cubicBezTo>
                    <a:pt x="27336" y="143"/>
                    <a:pt x="26119" y="0"/>
                    <a:pt x="2483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2" name="Google Shape;2972;p31"/>
            <p:cNvSpPr/>
            <p:nvPr/>
          </p:nvSpPr>
          <p:spPr>
            <a:xfrm>
              <a:off x="4670868" y="2675698"/>
              <a:ext cx="210517" cy="170457"/>
            </a:xfrm>
            <a:custGeom>
              <a:avLst/>
              <a:gdLst/>
              <a:ahLst/>
              <a:cxnLst/>
              <a:rect l="l" t="t" r="r" b="b"/>
              <a:pathLst>
                <a:path w="3132" h="2536" extrusionOk="0">
                  <a:moveTo>
                    <a:pt x="3048" y="0"/>
                  </a:moveTo>
                  <a:cubicBezTo>
                    <a:pt x="2999" y="0"/>
                    <a:pt x="2962" y="37"/>
                    <a:pt x="2962" y="83"/>
                  </a:cubicBezTo>
                  <a:cubicBezTo>
                    <a:pt x="2962" y="685"/>
                    <a:pt x="2820" y="2264"/>
                    <a:pt x="2182" y="2363"/>
                  </a:cubicBezTo>
                  <a:cubicBezTo>
                    <a:pt x="2156" y="2367"/>
                    <a:pt x="2130" y="2368"/>
                    <a:pt x="2103" y="2368"/>
                  </a:cubicBezTo>
                  <a:cubicBezTo>
                    <a:pt x="1318" y="2368"/>
                    <a:pt x="201" y="752"/>
                    <a:pt x="192" y="734"/>
                  </a:cubicBezTo>
                  <a:cubicBezTo>
                    <a:pt x="174" y="706"/>
                    <a:pt x="148" y="694"/>
                    <a:pt x="122" y="694"/>
                  </a:cubicBezTo>
                  <a:cubicBezTo>
                    <a:pt x="60" y="694"/>
                    <a:pt x="0" y="764"/>
                    <a:pt x="51" y="830"/>
                  </a:cubicBezTo>
                  <a:cubicBezTo>
                    <a:pt x="100" y="904"/>
                    <a:pt x="1229" y="2535"/>
                    <a:pt x="2108" y="2535"/>
                  </a:cubicBezTo>
                  <a:cubicBezTo>
                    <a:pt x="2142" y="2535"/>
                    <a:pt x="2176" y="2532"/>
                    <a:pt x="2206" y="2529"/>
                  </a:cubicBezTo>
                  <a:cubicBezTo>
                    <a:pt x="3119" y="2390"/>
                    <a:pt x="3132" y="179"/>
                    <a:pt x="3132" y="83"/>
                  </a:cubicBezTo>
                  <a:cubicBezTo>
                    <a:pt x="3132" y="37"/>
                    <a:pt x="3095" y="0"/>
                    <a:pt x="30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3" name="Google Shape;2973;p31"/>
            <p:cNvSpPr/>
            <p:nvPr/>
          </p:nvSpPr>
          <p:spPr>
            <a:xfrm>
              <a:off x="4746417" y="2631202"/>
              <a:ext cx="78373" cy="214550"/>
            </a:xfrm>
            <a:custGeom>
              <a:avLst/>
              <a:gdLst/>
              <a:ahLst/>
              <a:cxnLst/>
              <a:rect l="l" t="t" r="r" b="b"/>
              <a:pathLst>
                <a:path w="1166" h="3192" extrusionOk="0">
                  <a:moveTo>
                    <a:pt x="103" y="0"/>
                  </a:moveTo>
                  <a:cubicBezTo>
                    <a:pt x="52" y="0"/>
                    <a:pt x="1" y="44"/>
                    <a:pt x="21" y="110"/>
                  </a:cubicBezTo>
                  <a:lnTo>
                    <a:pt x="990" y="3133"/>
                  </a:lnTo>
                  <a:cubicBezTo>
                    <a:pt x="1002" y="3167"/>
                    <a:pt x="1033" y="3191"/>
                    <a:pt x="1070" y="3191"/>
                  </a:cubicBezTo>
                  <a:cubicBezTo>
                    <a:pt x="1079" y="3191"/>
                    <a:pt x="1089" y="3191"/>
                    <a:pt x="1095" y="3188"/>
                  </a:cubicBezTo>
                  <a:cubicBezTo>
                    <a:pt x="1141" y="3173"/>
                    <a:pt x="1166" y="3127"/>
                    <a:pt x="1150" y="3080"/>
                  </a:cubicBezTo>
                  <a:lnTo>
                    <a:pt x="182" y="61"/>
                  </a:lnTo>
                  <a:cubicBezTo>
                    <a:pt x="169" y="19"/>
                    <a:pt x="136" y="0"/>
                    <a:pt x="1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4" name="Google Shape;2974;p31"/>
            <p:cNvSpPr/>
            <p:nvPr/>
          </p:nvSpPr>
          <p:spPr>
            <a:xfrm>
              <a:off x="4682092" y="2574003"/>
              <a:ext cx="113929" cy="60292"/>
            </a:xfrm>
            <a:custGeom>
              <a:avLst/>
              <a:gdLst/>
              <a:ahLst/>
              <a:cxnLst/>
              <a:rect l="l" t="t" r="r" b="b"/>
              <a:pathLst>
                <a:path w="1695" h="897" extrusionOk="0">
                  <a:moveTo>
                    <a:pt x="1398" y="0"/>
                  </a:moveTo>
                  <a:cubicBezTo>
                    <a:pt x="654" y="0"/>
                    <a:pt x="1" y="634"/>
                    <a:pt x="1" y="634"/>
                  </a:cubicBezTo>
                  <a:cubicBezTo>
                    <a:pt x="1" y="634"/>
                    <a:pt x="938" y="897"/>
                    <a:pt x="1099" y="897"/>
                  </a:cubicBezTo>
                  <a:cubicBezTo>
                    <a:pt x="1104" y="897"/>
                    <a:pt x="1108" y="897"/>
                    <a:pt x="1111" y="896"/>
                  </a:cubicBezTo>
                  <a:cubicBezTo>
                    <a:pt x="1234" y="884"/>
                    <a:pt x="1694" y="36"/>
                    <a:pt x="1694" y="36"/>
                  </a:cubicBezTo>
                  <a:cubicBezTo>
                    <a:pt x="1595" y="11"/>
                    <a:pt x="1495" y="0"/>
                    <a:pt x="139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5" name="Google Shape;2975;p31"/>
            <p:cNvSpPr/>
            <p:nvPr/>
          </p:nvSpPr>
          <p:spPr>
            <a:xfrm>
              <a:off x="4068290" y="2257020"/>
              <a:ext cx="721284" cy="587056"/>
            </a:xfrm>
            <a:custGeom>
              <a:avLst/>
              <a:gdLst/>
              <a:ahLst/>
              <a:cxnLst/>
              <a:rect l="l" t="t" r="r" b="b"/>
              <a:pathLst>
                <a:path w="10731" h="8734" extrusionOk="0">
                  <a:moveTo>
                    <a:pt x="363" y="0"/>
                  </a:moveTo>
                  <a:cubicBezTo>
                    <a:pt x="354" y="0"/>
                    <a:pt x="346" y="1"/>
                    <a:pt x="339" y="2"/>
                  </a:cubicBezTo>
                  <a:cubicBezTo>
                    <a:pt x="0" y="58"/>
                    <a:pt x="1018" y="3617"/>
                    <a:pt x="1018" y="3617"/>
                  </a:cubicBezTo>
                  <a:cubicBezTo>
                    <a:pt x="1018" y="3617"/>
                    <a:pt x="108" y="4943"/>
                    <a:pt x="278" y="7315"/>
                  </a:cubicBezTo>
                  <a:cubicBezTo>
                    <a:pt x="319" y="7879"/>
                    <a:pt x="1813" y="8733"/>
                    <a:pt x="3869" y="8733"/>
                  </a:cubicBezTo>
                  <a:cubicBezTo>
                    <a:pt x="4871" y="8733"/>
                    <a:pt x="6006" y="8531"/>
                    <a:pt x="7171" y="7993"/>
                  </a:cubicBezTo>
                  <a:cubicBezTo>
                    <a:pt x="10730" y="6353"/>
                    <a:pt x="7295" y="940"/>
                    <a:pt x="7295" y="940"/>
                  </a:cubicBezTo>
                  <a:lnTo>
                    <a:pt x="7295" y="940"/>
                  </a:lnTo>
                  <a:cubicBezTo>
                    <a:pt x="7294" y="940"/>
                    <a:pt x="5200" y="1131"/>
                    <a:pt x="4861" y="1245"/>
                  </a:cubicBezTo>
                  <a:cubicBezTo>
                    <a:pt x="4848" y="1249"/>
                    <a:pt x="4829" y="1252"/>
                    <a:pt x="4806" y="1252"/>
                  </a:cubicBezTo>
                  <a:cubicBezTo>
                    <a:pt x="4240" y="1252"/>
                    <a:pt x="807" y="0"/>
                    <a:pt x="36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6" name="Google Shape;2976;p31"/>
            <p:cNvSpPr/>
            <p:nvPr/>
          </p:nvSpPr>
          <p:spPr>
            <a:xfrm>
              <a:off x="4707836" y="2055579"/>
              <a:ext cx="598550" cy="589610"/>
            </a:xfrm>
            <a:custGeom>
              <a:avLst/>
              <a:gdLst/>
              <a:ahLst/>
              <a:cxnLst/>
              <a:rect l="l" t="t" r="r" b="b"/>
              <a:pathLst>
                <a:path w="8905" h="8772" extrusionOk="0">
                  <a:moveTo>
                    <a:pt x="1659" y="1"/>
                  </a:moveTo>
                  <a:cubicBezTo>
                    <a:pt x="1503" y="1"/>
                    <a:pt x="1422" y="36"/>
                    <a:pt x="1444" y="112"/>
                  </a:cubicBezTo>
                  <a:cubicBezTo>
                    <a:pt x="1647" y="846"/>
                    <a:pt x="2246" y="2984"/>
                    <a:pt x="2246" y="2984"/>
                  </a:cubicBezTo>
                  <a:lnTo>
                    <a:pt x="0" y="3597"/>
                  </a:lnTo>
                  <a:cubicBezTo>
                    <a:pt x="0" y="3597"/>
                    <a:pt x="1157" y="7721"/>
                    <a:pt x="3001" y="8449"/>
                  </a:cubicBezTo>
                  <a:cubicBezTo>
                    <a:pt x="3586" y="8679"/>
                    <a:pt x="4294" y="8771"/>
                    <a:pt x="5013" y="8771"/>
                  </a:cubicBezTo>
                  <a:cubicBezTo>
                    <a:pt x="6756" y="8771"/>
                    <a:pt x="8566" y="8232"/>
                    <a:pt x="8843" y="7826"/>
                  </a:cubicBezTo>
                  <a:cubicBezTo>
                    <a:pt x="8905" y="7736"/>
                    <a:pt x="8787" y="4097"/>
                    <a:pt x="5459" y="1528"/>
                  </a:cubicBezTo>
                  <a:cubicBezTo>
                    <a:pt x="4295" y="630"/>
                    <a:pt x="2315" y="1"/>
                    <a:pt x="165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7" name="Google Shape;2977;p31"/>
            <p:cNvSpPr/>
            <p:nvPr/>
          </p:nvSpPr>
          <p:spPr>
            <a:xfrm>
              <a:off x="4966611" y="3771290"/>
              <a:ext cx="138665" cy="76961"/>
            </a:xfrm>
            <a:custGeom>
              <a:avLst/>
              <a:gdLst/>
              <a:ahLst/>
              <a:cxnLst/>
              <a:rect l="l" t="t" r="r" b="b"/>
              <a:pathLst>
                <a:path w="2063" h="1145" extrusionOk="0">
                  <a:moveTo>
                    <a:pt x="121" y="0"/>
                  </a:moveTo>
                  <a:cubicBezTo>
                    <a:pt x="42" y="0"/>
                    <a:pt x="1" y="121"/>
                    <a:pt x="89" y="164"/>
                  </a:cubicBezTo>
                  <a:cubicBezTo>
                    <a:pt x="104" y="167"/>
                    <a:pt x="1526" y="840"/>
                    <a:pt x="1896" y="1126"/>
                  </a:cubicBezTo>
                  <a:cubicBezTo>
                    <a:pt x="1911" y="1138"/>
                    <a:pt x="1926" y="1145"/>
                    <a:pt x="1947" y="1145"/>
                  </a:cubicBezTo>
                  <a:lnTo>
                    <a:pt x="1947" y="1145"/>
                  </a:lnTo>
                  <a:cubicBezTo>
                    <a:pt x="2029" y="1144"/>
                    <a:pt x="2062" y="1043"/>
                    <a:pt x="1998" y="994"/>
                  </a:cubicBezTo>
                  <a:cubicBezTo>
                    <a:pt x="1616" y="695"/>
                    <a:pt x="221" y="38"/>
                    <a:pt x="160" y="10"/>
                  </a:cubicBezTo>
                  <a:cubicBezTo>
                    <a:pt x="146" y="3"/>
                    <a:pt x="133" y="0"/>
                    <a:pt x="121" y="0"/>
                  </a:cubicBezTo>
                  <a:close/>
                  <a:moveTo>
                    <a:pt x="1947" y="1145"/>
                  </a:moveTo>
                  <a:cubicBezTo>
                    <a:pt x="1947" y="1145"/>
                    <a:pt x="1946" y="1145"/>
                    <a:pt x="1946" y="1145"/>
                  </a:cubicBezTo>
                  <a:lnTo>
                    <a:pt x="1949" y="1145"/>
                  </a:lnTo>
                  <a:cubicBezTo>
                    <a:pt x="1948" y="1145"/>
                    <a:pt x="1948" y="1145"/>
                    <a:pt x="1947" y="114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8" name="Google Shape;2978;p31"/>
            <p:cNvSpPr/>
            <p:nvPr/>
          </p:nvSpPr>
          <p:spPr>
            <a:xfrm>
              <a:off x="5017829" y="3748370"/>
              <a:ext cx="109829" cy="91211"/>
            </a:xfrm>
            <a:custGeom>
              <a:avLst/>
              <a:gdLst/>
              <a:ahLst/>
              <a:cxnLst/>
              <a:rect l="l" t="t" r="r" b="b"/>
              <a:pathLst>
                <a:path w="1634" h="1357" extrusionOk="0">
                  <a:moveTo>
                    <a:pt x="125" y="1"/>
                  </a:moveTo>
                  <a:cubicBezTo>
                    <a:pt x="53" y="1"/>
                    <a:pt x="1" y="104"/>
                    <a:pt x="76" y="157"/>
                  </a:cubicBezTo>
                  <a:cubicBezTo>
                    <a:pt x="89" y="163"/>
                    <a:pt x="1211" y="955"/>
                    <a:pt x="1455" y="1319"/>
                  </a:cubicBezTo>
                  <a:cubicBezTo>
                    <a:pt x="1470" y="1344"/>
                    <a:pt x="1495" y="1356"/>
                    <a:pt x="1526" y="1356"/>
                  </a:cubicBezTo>
                  <a:cubicBezTo>
                    <a:pt x="1591" y="1356"/>
                    <a:pt x="1634" y="1282"/>
                    <a:pt x="1594" y="1224"/>
                  </a:cubicBezTo>
                  <a:cubicBezTo>
                    <a:pt x="1335" y="835"/>
                    <a:pt x="221" y="49"/>
                    <a:pt x="175" y="18"/>
                  </a:cubicBezTo>
                  <a:cubicBezTo>
                    <a:pt x="158" y="6"/>
                    <a:pt x="141" y="1"/>
                    <a:pt x="1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9" name="Google Shape;2979;p31"/>
            <p:cNvSpPr/>
            <p:nvPr/>
          </p:nvSpPr>
          <p:spPr>
            <a:xfrm>
              <a:off x="5442625" y="3569177"/>
              <a:ext cx="114198" cy="82540"/>
            </a:xfrm>
            <a:custGeom>
              <a:avLst/>
              <a:gdLst/>
              <a:ahLst/>
              <a:cxnLst/>
              <a:rect l="l" t="t" r="r" b="b"/>
              <a:pathLst>
                <a:path w="1699" h="1228" extrusionOk="0">
                  <a:moveTo>
                    <a:pt x="120" y="1"/>
                  </a:moveTo>
                  <a:cubicBezTo>
                    <a:pt x="48" y="1"/>
                    <a:pt x="0" y="106"/>
                    <a:pt x="73" y="158"/>
                  </a:cubicBezTo>
                  <a:cubicBezTo>
                    <a:pt x="88" y="164"/>
                    <a:pt x="1294" y="913"/>
                    <a:pt x="1538" y="1197"/>
                  </a:cubicBezTo>
                  <a:cubicBezTo>
                    <a:pt x="1553" y="1216"/>
                    <a:pt x="1578" y="1228"/>
                    <a:pt x="1603" y="1228"/>
                  </a:cubicBezTo>
                  <a:cubicBezTo>
                    <a:pt x="1621" y="1228"/>
                    <a:pt x="1643" y="1222"/>
                    <a:pt x="1658" y="1209"/>
                  </a:cubicBezTo>
                  <a:cubicBezTo>
                    <a:pt x="1692" y="1179"/>
                    <a:pt x="1698" y="1123"/>
                    <a:pt x="1668" y="1089"/>
                  </a:cubicBezTo>
                  <a:cubicBezTo>
                    <a:pt x="1405" y="787"/>
                    <a:pt x="215" y="44"/>
                    <a:pt x="162" y="13"/>
                  </a:cubicBezTo>
                  <a:cubicBezTo>
                    <a:pt x="148" y="5"/>
                    <a:pt x="134" y="1"/>
                    <a:pt x="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0" name="Google Shape;2980;p31"/>
            <p:cNvSpPr/>
            <p:nvPr/>
          </p:nvSpPr>
          <p:spPr>
            <a:xfrm>
              <a:off x="5467830" y="3546189"/>
              <a:ext cx="114669" cy="85632"/>
            </a:xfrm>
            <a:custGeom>
              <a:avLst/>
              <a:gdLst/>
              <a:ahLst/>
              <a:cxnLst/>
              <a:rect l="l" t="t" r="r" b="b"/>
              <a:pathLst>
                <a:path w="1706" h="1274" extrusionOk="0">
                  <a:moveTo>
                    <a:pt x="123" y="1"/>
                  </a:moveTo>
                  <a:cubicBezTo>
                    <a:pt x="43" y="1"/>
                    <a:pt x="1" y="123"/>
                    <a:pt x="90" y="164"/>
                  </a:cubicBezTo>
                  <a:cubicBezTo>
                    <a:pt x="102" y="170"/>
                    <a:pt x="1256" y="709"/>
                    <a:pt x="1536" y="1231"/>
                  </a:cubicBezTo>
                  <a:cubicBezTo>
                    <a:pt x="1549" y="1255"/>
                    <a:pt x="1579" y="1274"/>
                    <a:pt x="1610" y="1274"/>
                  </a:cubicBezTo>
                  <a:cubicBezTo>
                    <a:pt x="1623" y="1274"/>
                    <a:pt x="1638" y="1271"/>
                    <a:pt x="1650" y="1265"/>
                  </a:cubicBezTo>
                  <a:cubicBezTo>
                    <a:pt x="1690" y="1243"/>
                    <a:pt x="1706" y="1191"/>
                    <a:pt x="1684" y="1147"/>
                  </a:cubicBezTo>
                  <a:cubicBezTo>
                    <a:pt x="1379" y="580"/>
                    <a:pt x="210" y="34"/>
                    <a:pt x="161" y="9"/>
                  </a:cubicBezTo>
                  <a:cubicBezTo>
                    <a:pt x="148" y="3"/>
                    <a:pt x="135" y="1"/>
                    <a:pt x="12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1" name="Google Shape;2981;p31"/>
            <p:cNvSpPr/>
            <p:nvPr/>
          </p:nvSpPr>
          <p:spPr>
            <a:xfrm>
              <a:off x="4327805" y="2554847"/>
              <a:ext cx="252997" cy="68627"/>
            </a:xfrm>
            <a:custGeom>
              <a:avLst/>
              <a:gdLst/>
              <a:ahLst/>
              <a:cxnLst/>
              <a:rect l="l" t="t" r="r" b="b"/>
              <a:pathLst>
                <a:path w="3764" h="1021" extrusionOk="0">
                  <a:moveTo>
                    <a:pt x="1497" y="1"/>
                  </a:moveTo>
                  <a:cubicBezTo>
                    <a:pt x="750" y="1"/>
                    <a:pt x="124" y="162"/>
                    <a:pt x="72" y="176"/>
                  </a:cubicBezTo>
                  <a:cubicBezTo>
                    <a:pt x="28" y="188"/>
                    <a:pt x="1" y="234"/>
                    <a:pt x="13" y="281"/>
                  </a:cubicBezTo>
                  <a:cubicBezTo>
                    <a:pt x="23" y="317"/>
                    <a:pt x="58" y="342"/>
                    <a:pt x="96" y="342"/>
                  </a:cubicBezTo>
                  <a:cubicBezTo>
                    <a:pt x="103" y="342"/>
                    <a:pt x="110" y="341"/>
                    <a:pt x="118" y="339"/>
                  </a:cubicBezTo>
                  <a:cubicBezTo>
                    <a:pt x="130" y="336"/>
                    <a:pt x="752" y="175"/>
                    <a:pt x="1492" y="175"/>
                  </a:cubicBezTo>
                  <a:cubicBezTo>
                    <a:pt x="2237" y="175"/>
                    <a:pt x="3101" y="338"/>
                    <a:pt x="3588" y="987"/>
                  </a:cubicBezTo>
                  <a:cubicBezTo>
                    <a:pt x="3603" y="1009"/>
                    <a:pt x="3628" y="1021"/>
                    <a:pt x="3656" y="1021"/>
                  </a:cubicBezTo>
                  <a:cubicBezTo>
                    <a:pt x="3723" y="1021"/>
                    <a:pt x="3764" y="941"/>
                    <a:pt x="3723" y="885"/>
                  </a:cubicBezTo>
                  <a:cubicBezTo>
                    <a:pt x="3192" y="177"/>
                    <a:pt x="2278" y="1"/>
                    <a:pt x="14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2" name="Google Shape;2982;p31"/>
            <p:cNvSpPr/>
            <p:nvPr/>
          </p:nvSpPr>
          <p:spPr>
            <a:xfrm>
              <a:off x="4891936" y="2406975"/>
              <a:ext cx="179598" cy="148142"/>
            </a:xfrm>
            <a:custGeom>
              <a:avLst/>
              <a:gdLst/>
              <a:ahLst/>
              <a:cxnLst/>
              <a:rect l="l" t="t" r="r" b="b"/>
              <a:pathLst>
                <a:path w="2672" h="2204" extrusionOk="0">
                  <a:moveTo>
                    <a:pt x="2550" y="0"/>
                  </a:moveTo>
                  <a:cubicBezTo>
                    <a:pt x="2542" y="0"/>
                    <a:pt x="2533" y="1"/>
                    <a:pt x="2523" y="4"/>
                  </a:cubicBezTo>
                  <a:cubicBezTo>
                    <a:pt x="2437" y="32"/>
                    <a:pt x="358" y="710"/>
                    <a:pt x="9" y="2098"/>
                  </a:cubicBezTo>
                  <a:cubicBezTo>
                    <a:pt x="0" y="2145"/>
                    <a:pt x="28" y="2191"/>
                    <a:pt x="71" y="2203"/>
                  </a:cubicBezTo>
                  <a:lnTo>
                    <a:pt x="93" y="2203"/>
                  </a:lnTo>
                  <a:cubicBezTo>
                    <a:pt x="130" y="2203"/>
                    <a:pt x="164" y="2178"/>
                    <a:pt x="176" y="2141"/>
                  </a:cubicBezTo>
                  <a:cubicBezTo>
                    <a:pt x="497" y="846"/>
                    <a:pt x="2554" y="174"/>
                    <a:pt x="2575" y="167"/>
                  </a:cubicBezTo>
                  <a:cubicBezTo>
                    <a:pt x="2671" y="134"/>
                    <a:pt x="2638" y="0"/>
                    <a:pt x="25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3" name="Google Shape;2983;p31"/>
            <p:cNvSpPr/>
            <p:nvPr/>
          </p:nvSpPr>
          <p:spPr>
            <a:xfrm>
              <a:off x="4868882" y="3364106"/>
              <a:ext cx="443552" cy="226313"/>
            </a:xfrm>
            <a:custGeom>
              <a:avLst/>
              <a:gdLst/>
              <a:ahLst/>
              <a:cxnLst/>
              <a:rect l="l" t="t" r="r" b="b"/>
              <a:pathLst>
                <a:path w="6599" h="3367" extrusionOk="0">
                  <a:moveTo>
                    <a:pt x="6501" y="0"/>
                  </a:moveTo>
                  <a:cubicBezTo>
                    <a:pt x="6467" y="0"/>
                    <a:pt x="6434" y="20"/>
                    <a:pt x="6422" y="63"/>
                  </a:cubicBezTo>
                  <a:cubicBezTo>
                    <a:pt x="6419" y="72"/>
                    <a:pt x="6185" y="1044"/>
                    <a:pt x="5300" y="1898"/>
                  </a:cubicBezTo>
                  <a:cubicBezTo>
                    <a:pt x="4406" y="2756"/>
                    <a:pt x="3164" y="3196"/>
                    <a:pt x="1657" y="3196"/>
                  </a:cubicBezTo>
                  <a:cubicBezTo>
                    <a:pt x="1176" y="3196"/>
                    <a:pt x="668" y="3151"/>
                    <a:pt x="136" y="3061"/>
                  </a:cubicBezTo>
                  <a:cubicBezTo>
                    <a:pt x="130" y="3060"/>
                    <a:pt x="125" y="3059"/>
                    <a:pt x="119" y="3059"/>
                  </a:cubicBezTo>
                  <a:cubicBezTo>
                    <a:pt x="20" y="3059"/>
                    <a:pt x="0" y="3210"/>
                    <a:pt x="106" y="3227"/>
                  </a:cubicBezTo>
                  <a:cubicBezTo>
                    <a:pt x="621" y="3317"/>
                    <a:pt x="1139" y="3363"/>
                    <a:pt x="1660" y="3366"/>
                  </a:cubicBezTo>
                  <a:cubicBezTo>
                    <a:pt x="5768" y="3366"/>
                    <a:pt x="6579" y="137"/>
                    <a:pt x="6586" y="103"/>
                  </a:cubicBezTo>
                  <a:cubicBezTo>
                    <a:pt x="6598" y="39"/>
                    <a:pt x="6549" y="0"/>
                    <a:pt x="65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4" name="Google Shape;2984;p31"/>
            <p:cNvSpPr/>
            <p:nvPr/>
          </p:nvSpPr>
          <p:spPr>
            <a:xfrm>
              <a:off x="4051822" y="3580065"/>
              <a:ext cx="193378" cy="40396"/>
            </a:xfrm>
            <a:custGeom>
              <a:avLst/>
              <a:gdLst/>
              <a:ahLst/>
              <a:cxnLst/>
              <a:rect l="l" t="t" r="r" b="b"/>
              <a:pathLst>
                <a:path w="2877" h="601" extrusionOk="0">
                  <a:moveTo>
                    <a:pt x="1312" y="1"/>
                  </a:moveTo>
                  <a:cubicBezTo>
                    <a:pt x="952" y="1"/>
                    <a:pt x="543" y="71"/>
                    <a:pt x="100" y="267"/>
                  </a:cubicBezTo>
                  <a:cubicBezTo>
                    <a:pt x="0" y="301"/>
                    <a:pt x="42" y="434"/>
                    <a:pt x="123" y="434"/>
                  </a:cubicBezTo>
                  <a:cubicBezTo>
                    <a:pt x="137" y="434"/>
                    <a:pt x="152" y="430"/>
                    <a:pt x="168" y="421"/>
                  </a:cubicBezTo>
                  <a:cubicBezTo>
                    <a:pt x="588" y="235"/>
                    <a:pt x="976" y="168"/>
                    <a:pt x="1316" y="168"/>
                  </a:cubicBezTo>
                  <a:cubicBezTo>
                    <a:pt x="2156" y="168"/>
                    <a:pt x="2701" y="575"/>
                    <a:pt x="2710" y="582"/>
                  </a:cubicBezTo>
                  <a:cubicBezTo>
                    <a:pt x="2725" y="594"/>
                    <a:pt x="2740" y="600"/>
                    <a:pt x="2762" y="600"/>
                  </a:cubicBezTo>
                  <a:cubicBezTo>
                    <a:pt x="2842" y="600"/>
                    <a:pt x="2876" y="498"/>
                    <a:pt x="2811" y="449"/>
                  </a:cubicBezTo>
                  <a:cubicBezTo>
                    <a:pt x="2805" y="442"/>
                    <a:pt x="2215" y="1"/>
                    <a:pt x="13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5" name="Google Shape;2985;p31"/>
            <p:cNvSpPr/>
            <p:nvPr/>
          </p:nvSpPr>
          <p:spPr>
            <a:xfrm>
              <a:off x="4109559" y="3532343"/>
              <a:ext cx="162593" cy="76692"/>
            </a:xfrm>
            <a:custGeom>
              <a:avLst/>
              <a:gdLst/>
              <a:ahLst/>
              <a:cxnLst/>
              <a:rect l="l" t="t" r="r" b="b"/>
              <a:pathLst>
                <a:path w="2419" h="1141" extrusionOk="0">
                  <a:moveTo>
                    <a:pt x="640" y="0"/>
                  </a:moveTo>
                  <a:cubicBezTo>
                    <a:pt x="335" y="0"/>
                    <a:pt x="114" y="38"/>
                    <a:pt x="108" y="40"/>
                  </a:cubicBezTo>
                  <a:cubicBezTo>
                    <a:pt x="1" y="57"/>
                    <a:pt x="21" y="208"/>
                    <a:pt x="117" y="208"/>
                  </a:cubicBezTo>
                  <a:cubicBezTo>
                    <a:pt x="123" y="208"/>
                    <a:pt x="129" y="207"/>
                    <a:pt x="136" y="206"/>
                  </a:cubicBezTo>
                  <a:cubicBezTo>
                    <a:pt x="142" y="205"/>
                    <a:pt x="355" y="168"/>
                    <a:pt x="646" y="168"/>
                  </a:cubicBezTo>
                  <a:cubicBezTo>
                    <a:pt x="1201" y="168"/>
                    <a:pt x="2036" y="302"/>
                    <a:pt x="2242" y="1076"/>
                  </a:cubicBezTo>
                  <a:cubicBezTo>
                    <a:pt x="2255" y="1113"/>
                    <a:pt x="2285" y="1141"/>
                    <a:pt x="2326" y="1141"/>
                  </a:cubicBezTo>
                  <a:cubicBezTo>
                    <a:pt x="2332" y="1141"/>
                    <a:pt x="2341" y="1138"/>
                    <a:pt x="2347" y="1138"/>
                  </a:cubicBezTo>
                  <a:cubicBezTo>
                    <a:pt x="2393" y="1125"/>
                    <a:pt x="2418" y="1079"/>
                    <a:pt x="2406" y="1033"/>
                  </a:cubicBezTo>
                  <a:cubicBezTo>
                    <a:pt x="2170" y="150"/>
                    <a:pt x="1242" y="0"/>
                    <a:pt x="6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6" name="Google Shape;2986;p31"/>
            <p:cNvSpPr/>
            <p:nvPr/>
          </p:nvSpPr>
          <p:spPr>
            <a:xfrm>
              <a:off x="2826300" y="1938425"/>
              <a:ext cx="1206173" cy="1577133"/>
            </a:xfrm>
            <a:custGeom>
              <a:avLst/>
              <a:gdLst/>
              <a:ahLst/>
              <a:cxnLst/>
              <a:rect l="l" t="t" r="r" b="b"/>
              <a:pathLst>
                <a:path w="17945" h="23464" extrusionOk="0">
                  <a:moveTo>
                    <a:pt x="12859" y="1"/>
                  </a:moveTo>
                  <a:cubicBezTo>
                    <a:pt x="12368" y="1"/>
                    <a:pt x="11990" y="233"/>
                    <a:pt x="11899" y="729"/>
                  </a:cubicBezTo>
                  <a:cubicBezTo>
                    <a:pt x="11560" y="2592"/>
                    <a:pt x="14271" y="3780"/>
                    <a:pt x="9185" y="6830"/>
                  </a:cubicBezTo>
                  <a:cubicBezTo>
                    <a:pt x="4839" y="9439"/>
                    <a:pt x="0" y="16129"/>
                    <a:pt x="7150" y="18550"/>
                  </a:cubicBezTo>
                  <a:cubicBezTo>
                    <a:pt x="6687" y="20987"/>
                    <a:pt x="7350" y="23414"/>
                    <a:pt x="7350" y="23414"/>
                  </a:cubicBezTo>
                  <a:cubicBezTo>
                    <a:pt x="7821" y="23448"/>
                    <a:pt x="8226" y="23464"/>
                    <a:pt x="8573" y="23464"/>
                  </a:cubicBezTo>
                  <a:cubicBezTo>
                    <a:pt x="13486" y="23464"/>
                    <a:pt x="6964" y="20297"/>
                    <a:pt x="12266" y="19346"/>
                  </a:cubicBezTo>
                  <a:cubicBezTo>
                    <a:pt x="17945" y="18328"/>
                    <a:pt x="13963" y="12989"/>
                    <a:pt x="13963" y="12989"/>
                  </a:cubicBezTo>
                  <a:lnTo>
                    <a:pt x="13963" y="12989"/>
                  </a:lnTo>
                  <a:cubicBezTo>
                    <a:pt x="13963" y="12989"/>
                    <a:pt x="10487" y="12989"/>
                    <a:pt x="8285" y="15870"/>
                  </a:cubicBezTo>
                  <a:cubicBezTo>
                    <a:pt x="8137" y="16064"/>
                    <a:pt x="8004" y="16265"/>
                    <a:pt x="7884" y="16475"/>
                  </a:cubicBezTo>
                  <a:cubicBezTo>
                    <a:pt x="6968" y="15756"/>
                    <a:pt x="6456" y="14606"/>
                    <a:pt x="7153" y="12764"/>
                  </a:cubicBezTo>
                  <a:cubicBezTo>
                    <a:pt x="9016" y="7848"/>
                    <a:pt x="14950" y="8526"/>
                    <a:pt x="15798" y="4628"/>
                  </a:cubicBezTo>
                  <a:cubicBezTo>
                    <a:pt x="16420" y="1767"/>
                    <a:pt x="14212" y="1"/>
                    <a:pt x="1285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7" name="Google Shape;2987;p31"/>
            <p:cNvSpPr/>
            <p:nvPr/>
          </p:nvSpPr>
          <p:spPr>
            <a:xfrm>
              <a:off x="4063719" y="2657416"/>
              <a:ext cx="1266532" cy="500348"/>
            </a:xfrm>
            <a:custGeom>
              <a:avLst/>
              <a:gdLst/>
              <a:ahLst/>
              <a:cxnLst/>
              <a:rect l="l" t="t" r="r" b="b"/>
              <a:pathLst>
                <a:path w="18843" h="7444" extrusionOk="0">
                  <a:moveTo>
                    <a:pt x="260" y="1"/>
                  </a:moveTo>
                  <a:cubicBezTo>
                    <a:pt x="216" y="1"/>
                    <a:pt x="179" y="36"/>
                    <a:pt x="179" y="81"/>
                  </a:cubicBezTo>
                  <a:cubicBezTo>
                    <a:pt x="176" y="143"/>
                    <a:pt x="0" y="6018"/>
                    <a:pt x="7029" y="7203"/>
                  </a:cubicBezTo>
                  <a:cubicBezTo>
                    <a:pt x="7939" y="7360"/>
                    <a:pt x="8858" y="7440"/>
                    <a:pt x="9784" y="7443"/>
                  </a:cubicBezTo>
                  <a:cubicBezTo>
                    <a:pt x="12621" y="7443"/>
                    <a:pt x="15073" y="6632"/>
                    <a:pt x="16736" y="5096"/>
                  </a:cubicBezTo>
                  <a:cubicBezTo>
                    <a:pt x="18151" y="3791"/>
                    <a:pt x="18842" y="2039"/>
                    <a:pt x="18679" y="161"/>
                  </a:cubicBezTo>
                  <a:cubicBezTo>
                    <a:pt x="18673" y="117"/>
                    <a:pt x="18636" y="84"/>
                    <a:pt x="18592" y="84"/>
                  </a:cubicBezTo>
                  <a:cubicBezTo>
                    <a:pt x="18590" y="84"/>
                    <a:pt x="18588" y="84"/>
                    <a:pt x="18586" y="84"/>
                  </a:cubicBezTo>
                  <a:cubicBezTo>
                    <a:pt x="18540" y="90"/>
                    <a:pt x="18506" y="130"/>
                    <a:pt x="18509" y="177"/>
                  </a:cubicBezTo>
                  <a:cubicBezTo>
                    <a:pt x="18670" y="1999"/>
                    <a:pt x="17997" y="3702"/>
                    <a:pt x="16622" y="4973"/>
                  </a:cubicBezTo>
                  <a:cubicBezTo>
                    <a:pt x="14991" y="6478"/>
                    <a:pt x="12580" y="7272"/>
                    <a:pt x="9783" y="7272"/>
                  </a:cubicBezTo>
                  <a:cubicBezTo>
                    <a:pt x="8907" y="7272"/>
                    <a:pt x="7993" y="7194"/>
                    <a:pt x="7054" y="7036"/>
                  </a:cubicBezTo>
                  <a:cubicBezTo>
                    <a:pt x="179" y="5876"/>
                    <a:pt x="346" y="146"/>
                    <a:pt x="346" y="90"/>
                  </a:cubicBezTo>
                  <a:cubicBezTo>
                    <a:pt x="349" y="41"/>
                    <a:pt x="312" y="4"/>
                    <a:pt x="266" y="1"/>
                  </a:cubicBezTo>
                  <a:cubicBezTo>
                    <a:pt x="264" y="1"/>
                    <a:pt x="262" y="1"/>
                    <a:pt x="2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8" name="Google Shape;2988;p31"/>
            <p:cNvSpPr/>
            <p:nvPr/>
          </p:nvSpPr>
          <p:spPr>
            <a:xfrm>
              <a:off x="3549058" y="2876198"/>
              <a:ext cx="639752" cy="761277"/>
            </a:xfrm>
            <a:custGeom>
              <a:avLst/>
              <a:gdLst/>
              <a:ahLst/>
              <a:cxnLst/>
              <a:rect l="l" t="t" r="r" b="b"/>
              <a:pathLst>
                <a:path w="9518" h="11326" extrusionOk="0">
                  <a:moveTo>
                    <a:pt x="3988" y="1"/>
                  </a:moveTo>
                  <a:cubicBezTo>
                    <a:pt x="1967" y="1"/>
                    <a:pt x="116" y="926"/>
                    <a:pt x="88" y="940"/>
                  </a:cubicBezTo>
                  <a:cubicBezTo>
                    <a:pt x="1" y="983"/>
                    <a:pt x="46" y="1101"/>
                    <a:pt x="125" y="1101"/>
                  </a:cubicBezTo>
                  <a:cubicBezTo>
                    <a:pt x="138" y="1101"/>
                    <a:pt x="152" y="1098"/>
                    <a:pt x="166" y="1092"/>
                  </a:cubicBezTo>
                  <a:cubicBezTo>
                    <a:pt x="193" y="1077"/>
                    <a:pt x="2011" y="169"/>
                    <a:pt x="3984" y="169"/>
                  </a:cubicBezTo>
                  <a:cubicBezTo>
                    <a:pt x="4918" y="169"/>
                    <a:pt x="5887" y="372"/>
                    <a:pt x="6717" y="971"/>
                  </a:cubicBezTo>
                  <a:cubicBezTo>
                    <a:pt x="8080" y="1952"/>
                    <a:pt x="9338" y="4157"/>
                    <a:pt x="8780" y="7393"/>
                  </a:cubicBezTo>
                  <a:cubicBezTo>
                    <a:pt x="8438" y="9360"/>
                    <a:pt x="7506" y="10838"/>
                    <a:pt x="6402" y="11159"/>
                  </a:cubicBezTo>
                  <a:cubicBezTo>
                    <a:pt x="6309" y="11186"/>
                    <a:pt x="6328" y="11325"/>
                    <a:pt x="6427" y="11325"/>
                  </a:cubicBezTo>
                  <a:cubicBezTo>
                    <a:pt x="6436" y="11325"/>
                    <a:pt x="6442" y="11325"/>
                    <a:pt x="6451" y="11322"/>
                  </a:cubicBezTo>
                  <a:cubicBezTo>
                    <a:pt x="7614" y="10983"/>
                    <a:pt x="8595" y="9453"/>
                    <a:pt x="8947" y="7420"/>
                  </a:cubicBezTo>
                  <a:cubicBezTo>
                    <a:pt x="9517" y="4111"/>
                    <a:pt x="8219" y="1847"/>
                    <a:pt x="6815" y="832"/>
                  </a:cubicBezTo>
                  <a:cubicBezTo>
                    <a:pt x="5954" y="212"/>
                    <a:pt x="4952" y="1"/>
                    <a:pt x="39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9" name="Google Shape;2989;p31"/>
            <p:cNvSpPr/>
            <p:nvPr/>
          </p:nvSpPr>
          <p:spPr>
            <a:xfrm>
              <a:off x="4132479" y="2315698"/>
              <a:ext cx="174893" cy="127238"/>
            </a:xfrm>
            <a:custGeom>
              <a:avLst/>
              <a:gdLst/>
              <a:ahLst/>
              <a:cxnLst/>
              <a:rect l="l" t="t" r="r" b="b"/>
              <a:pathLst>
                <a:path w="2602" h="1893" extrusionOk="0">
                  <a:moveTo>
                    <a:pt x="219" y="1"/>
                  </a:moveTo>
                  <a:cubicBezTo>
                    <a:pt x="0" y="1"/>
                    <a:pt x="877" y="1893"/>
                    <a:pt x="877" y="1893"/>
                  </a:cubicBezTo>
                  <a:cubicBezTo>
                    <a:pt x="877" y="1893"/>
                    <a:pt x="2601" y="1017"/>
                    <a:pt x="2515" y="933"/>
                  </a:cubicBezTo>
                  <a:cubicBezTo>
                    <a:pt x="2432" y="850"/>
                    <a:pt x="482" y="57"/>
                    <a:pt x="230" y="2"/>
                  </a:cubicBezTo>
                  <a:cubicBezTo>
                    <a:pt x="226" y="1"/>
                    <a:pt x="222" y="1"/>
                    <a:pt x="2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0" name="Google Shape;2990;p31"/>
            <p:cNvSpPr/>
            <p:nvPr/>
          </p:nvSpPr>
          <p:spPr>
            <a:xfrm>
              <a:off x="4878897" y="2108611"/>
              <a:ext cx="178523" cy="112316"/>
            </a:xfrm>
            <a:custGeom>
              <a:avLst/>
              <a:gdLst/>
              <a:ahLst/>
              <a:cxnLst/>
              <a:rect l="l" t="t" r="r" b="b"/>
              <a:pathLst>
                <a:path w="2656" h="1671" extrusionOk="0">
                  <a:moveTo>
                    <a:pt x="267" y="0"/>
                  </a:moveTo>
                  <a:cubicBezTo>
                    <a:pt x="0" y="0"/>
                    <a:pt x="876" y="1670"/>
                    <a:pt x="876" y="1670"/>
                  </a:cubicBezTo>
                  <a:cubicBezTo>
                    <a:pt x="876" y="1670"/>
                    <a:pt x="2088" y="1390"/>
                    <a:pt x="2372" y="1275"/>
                  </a:cubicBezTo>
                  <a:cubicBezTo>
                    <a:pt x="2655" y="1158"/>
                    <a:pt x="592" y="60"/>
                    <a:pt x="280" y="2"/>
                  </a:cubicBezTo>
                  <a:cubicBezTo>
                    <a:pt x="276" y="1"/>
                    <a:pt x="271" y="0"/>
                    <a:pt x="2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1" name="Google Shape;2991;p31"/>
            <p:cNvSpPr/>
            <p:nvPr/>
          </p:nvSpPr>
          <p:spPr>
            <a:xfrm>
              <a:off x="5085716" y="2465721"/>
              <a:ext cx="224834" cy="205073"/>
            </a:xfrm>
            <a:custGeom>
              <a:avLst/>
              <a:gdLst/>
              <a:ahLst/>
              <a:cxnLst/>
              <a:rect l="l" t="t" r="r" b="b"/>
              <a:pathLst>
                <a:path w="3345" h="3051" extrusionOk="0">
                  <a:moveTo>
                    <a:pt x="3222" y="0"/>
                  </a:moveTo>
                  <a:cubicBezTo>
                    <a:pt x="3203" y="0"/>
                    <a:pt x="3183" y="7"/>
                    <a:pt x="3165" y="24"/>
                  </a:cubicBezTo>
                  <a:lnTo>
                    <a:pt x="56" y="2905"/>
                  </a:lnTo>
                  <a:cubicBezTo>
                    <a:pt x="1" y="2958"/>
                    <a:pt x="38" y="3050"/>
                    <a:pt x="115" y="3050"/>
                  </a:cubicBezTo>
                  <a:cubicBezTo>
                    <a:pt x="137" y="3050"/>
                    <a:pt x="155" y="3044"/>
                    <a:pt x="174" y="3029"/>
                  </a:cubicBezTo>
                  <a:lnTo>
                    <a:pt x="3279" y="148"/>
                  </a:lnTo>
                  <a:cubicBezTo>
                    <a:pt x="3344" y="88"/>
                    <a:pt x="3288" y="0"/>
                    <a:pt x="32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2" name="Google Shape;2992;p31"/>
            <p:cNvSpPr/>
            <p:nvPr/>
          </p:nvSpPr>
          <p:spPr>
            <a:xfrm>
              <a:off x="5116029" y="2556594"/>
              <a:ext cx="252056" cy="136984"/>
            </a:xfrm>
            <a:custGeom>
              <a:avLst/>
              <a:gdLst/>
              <a:ahLst/>
              <a:cxnLst/>
              <a:rect l="l" t="t" r="r" b="b"/>
              <a:pathLst>
                <a:path w="3750" h="2038" extrusionOk="0">
                  <a:moveTo>
                    <a:pt x="3627" y="0"/>
                  </a:moveTo>
                  <a:cubicBezTo>
                    <a:pt x="3613" y="0"/>
                    <a:pt x="3597" y="4"/>
                    <a:pt x="3581" y="14"/>
                  </a:cubicBezTo>
                  <a:lnTo>
                    <a:pt x="77" y="1880"/>
                  </a:lnTo>
                  <a:cubicBezTo>
                    <a:pt x="0" y="1920"/>
                    <a:pt x="28" y="2037"/>
                    <a:pt x="114" y="2037"/>
                  </a:cubicBezTo>
                  <a:cubicBezTo>
                    <a:pt x="130" y="2037"/>
                    <a:pt x="142" y="2034"/>
                    <a:pt x="157" y="2028"/>
                  </a:cubicBezTo>
                  <a:lnTo>
                    <a:pt x="3658" y="165"/>
                  </a:lnTo>
                  <a:cubicBezTo>
                    <a:pt x="3749" y="121"/>
                    <a:pt x="3704" y="0"/>
                    <a:pt x="36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3" name="Google Shape;2993;p31"/>
            <p:cNvSpPr/>
            <p:nvPr/>
          </p:nvSpPr>
          <p:spPr>
            <a:xfrm>
              <a:off x="5123692" y="2685982"/>
              <a:ext cx="247284" cy="41808"/>
            </a:xfrm>
            <a:custGeom>
              <a:avLst/>
              <a:gdLst/>
              <a:ahLst/>
              <a:cxnLst/>
              <a:rect l="l" t="t" r="r" b="b"/>
              <a:pathLst>
                <a:path w="3679" h="622" extrusionOk="0">
                  <a:moveTo>
                    <a:pt x="3564" y="0"/>
                  </a:moveTo>
                  <a:cubicBezTo>
                    <a:pt x="3560" y="0"/>
                    <a:pt x="3555" y="1"/>
                    <a:pt x="3550" y="1"/>
                  </a:cubicBezTo>
                  <a:lnTo>
                    <a:pt x="102" y="452"/>
                  </a:lnTo>
                  <a:cubicBezTo>
                    <a:pt x="0" y="467"/>
                    <a:pt x="10" y="621"/>
                    <a:pt x="114" y="621"/>
                  </a:cubicBezTo>
                  <a:lnTo>
                    <a:pt x="127" y="621"/>
                  </a:lnTo>
                  <a:lnTo>
                    <a:pt x="3572" y="168"/>
                  </a:lnTo>
                  <a:cubicBezTo>
                    <a:pt x="3678" y="153"/>
                    <a:pt x="3663" y="0"/>
                    <a:pt x="35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4" name="Google Shape;2994;p31"/>
            <p:cNvSpPr/>
            <p:nvPr/>
          </p:nvSpPr>
          <p:spPr>
            <a:xfrm>
              <a:off x="4212330" y="2845481"/>
              <a:ext cx="326194" cy="15191"/>
            </a:xfrm>
            <a:custGeom>
              <a:avLst/>
              <a:gdLst/>
              <a:ahLst/>
              <a:cxnLst/>
              <a:rect l="l" t="t" r="r" b="b"/>
              <a:pathLst>
                <a:path w="4853" h="226" extrusionOk="0">
                  <a:moveTo>
                    <a:pt x="4747" y="0"/>
                  </a:moveTo>
                  <a:lnTo>
                    <a:pt x="115" y="56"/>
                  </a:lnTo>
                  <a:cubicBezTo>
                    <a:pt x="1" y="56"/>
                    <a:pt x="1" y="225"/>
                    <a:pt x="115" y="225"/>
                  </a:cubicBezTo>
                  <a:lnTo>
                    <a:pt x="4747" y="170"/>
                  </a:lnTo>
                  <a:cubicBezTo>
                    <a:pt x="4852" y="164"/>
                    <a:pt x="4852" y="6"/>
                    <a:pt x="47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5" name="Google Shape;2995;p31"/>
            <p:cNvSpPr/>
            <p:nvPr/>
          </p:nvSpPr>
          <p:spPr>
            <a:xfrm>
              <a:off x="4246139" y="2875795"/>
              <a:ext cx="289831" cy="98873"/>
            </a:xfrm>
            <a:custGeom>
              <a:avLst/>
              <a:gdLst/>
              <a:ahLst/>
              <a:cxnLst/>
              <a:rect l="l" t="t" r="r" b="b"/>
              <a:pathLst>
                <a:path w="4312" h="1471" extrusionOk="0">
                  <a:moveTo>
                    <a:pt x="4190" y="1"/>
                  </a:moveTo>
                  <a:cubicBezTo>
                    <a:pt x="4181" y="1"/>
                    <a:pt x="4171" y="2"/>
                    <a:pt x="4161" y="6"/>
                  </a:cubicBezTo>
                  <a:lnTo>
                    <a:pt x="93" y="1304"/>
                  </a:lnTo>
                  <a:cubicBezTo>
                    <a:pt x="0" y="1335"/>
                    <a:pt x="22" y="1471"/>
                    <a:pt x="118" y="1471"/>
                  </a:cubicBezTo>
                  <a:cubicBezTo>
                    <a:pt x="127" y="1471"/>
                    <a:pt x="136" y="1468"/>
                    <a:pt x="145" y="1468"/>
                  </a:cubicBezTo>
                  <a:lnTo>
                    <a:pt x="4214" y="166"/>
                  </a:lnTo>
                  <a:cubicBezTo>
                    <a:pt x="4311" y="135"/>
                    <a:pt x="4278" y="1"/>
                    <a:pt x="41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6" name="Google Shape;2996;p31"/>
            <p:cNvSpPr/>
            <p:nvPr/>
          </p:nvSpPr>
          <p:spPr>
            <a:xfrm>
              <a:off x="4265228" y="2902546"/>
              <a:ext cx="289428" cy="212668"/>
            </a:xfrm>
            <a:custGeom>
              <a:avLst/>
              <a:gdLst/>
              <a:ahLst/>
              <a:cxnLst/>
              <a:rect l="l" t="t" r="r" b="b"/>
              <a:pathLst>
                <a:path w="4306" h="3164" extrusionOk="0">
                  <a:moveTo>
                    <a:pt x="4186" y="1"/>
                  </a:moveTo>
                  <a:cubicBezTo>
                    <a:pt x="4170" y="1"/>
                    <a:pt x="4153" y="6"/>
                    <a:pt x="4136" y="18"/>
                  </a:cubicBezTo>
                  <a:lnTo>
                    <a:pt x="68" y="3010"/>
                  </a:lnTo>
                  <a:cubicBezTo>
                    <a:pt x="0" y="3056"/>
                    <a:pt x="34" y="3164"/>
                    <a:pt x="117" y="3164"/>
                  </a:cubicBezTo>
                  <a:cubicBezTo>
                    <a:pt x="136" y="3164"/>
                    <a:pt x="154" y="3158"/>
                    <a:pt x="167" y="3148"/>
                  </a:cubicBezTo>
                  <a:lnTo>
                    <a:pt x="4235" y="154"/>
                  </a:lnTo>
                  <a:cubicBezTo>
                    <a:pt x="4305" y="98"/>
                    <a:pt x="4255" y="1"/>
                    <a:pt x="41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7" name="Google Shape;2997;p31"/>
            <p:cNvSpPr/>
            <p:nvPr/>
          </p:nvSpPr>
          <p:spPr>
            <a:xfrm>
              <a:off x="4384467" y="3442343"/>
              <a:ext cx="219121" cy="212131"/>
            </a:xfrm>
            <a:custGeom>
              <a:avLst/>
              <a:gdLst/>
              <a:ahLst/>
              <a:cxnLst/>
              <a:rect l="l" t="t" r="r" b="b"/>
              <a:pathLst>
                <a:path w="3260" h="3156" extrusionOk="0">
                  <a:moveTo>
                    <a:pt x="100" y="0"/>
                  </a:moveTo>
                  <a:cubicBezTo>
                    <a:pt x="49" y="0"/>
                    <a:pt x="0" y="45"/>
                    <a:pt x="18" y="108"/>
                  </a:cubicBezTo>
                  <a:cubicBezTo>
                    <a:pt x="58" y="206"/>
                    <a:pt x="1073" y="2526"/>
                    <a:pt x="3121" y="3152"/>
                  </a:cubicBezTo>
                  <a:cubicBezTo>
                    <a:pt x="3130" y="3152"/>
                    <a:pt x="3136" y="3155"/>
                    <a:pt x="3146" y="3155"/>
                  </a:cubicBezTo>
                  <a:cubicBezTo>
                    <a:pt x="3241" y="3155"/>
                    <a:pt x="3260" y="3016"/>
                    <a:pt x="3170" y="2989"/>
                  </a:cubicBezTo>
                  <a:cubicBezTo>
                    <a:pt x="1196" y="2387"/>
                    <a:pt x="182" y="65"/>
                    <a:pt x="172" y="43"/>
                  </a:cubicBezTo>
                  <a:cubicBezTo>
                    <a:pt x="154" y="13"/>
                    <a:pt x="127" y="0"/>
                    <a:pt x="1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8" name="Google Shape;2998;p31"/>
            <p:cNvSpPr/>
            <p:nvPr/>
          </p:nvSpPr>
          <p:spPr>
            <a:xfrm>
              <a:off x="3778259" y="2274227"/>
              <a:ext cx="39657" cy="56998"/>
            </a:xfrm>
            <a:custGeom>
              <a:avLst/>
              <a:gdLst/>
              <a:ahLst/>
              <a:cxnLst/>
              <a:rect l="l" t="t" r="r" b="b"/>
              <a:pathLst>
                <a:path w="590" h="848" extrusionOk="0">
                  <a:moveTo>
                    <a:pt x="397" y="0"/>
                  </a:moveTo>
                  <a:cubicBezTo>
                    <a:pt x="340" y="0"/>
                    <a:pt x="282" y="57"/>
                    <a:pt x="318" y="125"/>
                  </a:cubicBezTo>
                  <a:cubicBezTo>
                    <a:pt x="324" y="141"/>
                    <a:pt x="478" y="486"/>
                    <a:pt x="80" y="687"/>
                  </a:cubicBezTo>
                  <a:cubicBezTo>
                    <a:pt x="0" y="727"/>
                    <a:pt x="31" y="847"/>
                    <a:pt x="121" y="847"/>
                  </a:cubicBezTo>
                  <a:cubicBezTo>
                    <a:pt x="133" y="847"/>
                    <a:pt x="145" y="844"/>
                    <a:pt x="158" y="838"/>
                  </a:cubicBezTo>
                  <a:cubicBezTo>
                    <a:pt x="589" y="622"/>
                    <a:pt x="552" y="230"/>
                    <a:pt x="472" y="54"/>
                  </a:cubicBezTo>
                  <a:cubicBezTo>
                    <a:pt x="457" y="16"/>
                    <a:pt x="427" y="0"/>
                    <a:pt x="3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9" name="Google Shape;2999;p31"/>
            <p:cNvSpPr/>
            <p:nvPr/>
          </p:nvSpPr>
          <p:spPr>
            <a:xfrm>
              <a:off x="3757086" y="2224354"/>
              <a:ext cx="39455" cy="56461"/>
            </a:xfrm>
            <a:custGeom>
              <a:avLst/>
              <a:gdLst/>
              <a:ahLst/>
              <a:cxnLst/>
              <a:rect l="l" t="t" r="r" b="b"/>
              <a:pathLst>
                <a:path w="587" h="840" extrusionOk="0">
                  <a:moveTo>
                    <a:pt x="399" y="0"/>
                  </a:moveTo>
                  <a:cubicBezTo>
                    <a:pt x="345" y="0"/>
                    <a:pt x="292" y="51"/>
                    <a:pt x="318" y="118"/>
                  </a:cubicBezTo>
                  <a:cubicBezTo>
                    <a:pt x="325" y="130"/>
                    <a:pt x="476" y="479"/>
                    <a:pt x="81" y="676"/>
                  </a:cubicBezTo>
                  <a:cubicBezTo>
                    <a:pt x="1" y="716"/>
                    <a:pt x="28" y="840"/>
                    <a:pt x="118" y="840"/>
                  </a:cubicBezTo>
                  <a:cubicBezTo>
                    <a:pt x="130" y="837"/>
                    <a:pt x="146" y="833"/>
                    <a:pt x="155" y="830"/>
                  </a:cubicBezTo>
                  <a:cubicBezTo>
                    <a:pt x="587" y="614"/>
                    <a:pt x="553" y="223"/>
                    <a:pt x="473" y="47"/>
                  </a:cubicBezTo>
                  <a:cubicBezTo>
                    <a:pt x="456" y="14"/>
                    <a:pt x="427" y="0"/>
                    <a:pt x="3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0" name="Google Shape;3000;p31"/>
            <p:cNvSpPr/>
            <p:nvPr/>
          </p:nvSpPr>
          <p:spPr>
            <a:xfrm>
              <a:off x="3807497" y="2205736"/>
              <a:ext cx="39455" cy="56461"/>
            </a:xfrm>
            <a:custGeom>
              <a:avLst/>
              <a:gdLst/>
              <a:ahLst/>
              <a:cxnLst/>
              <a:rect l="l" t="t" r="r" b="b"/>
              <a:pathLst>
                <a:path w="587" h="840" extrusionOk="0">
                  <a:moveTo>
                    <a:pt x="400" y="0"/>
                  </a:moveTo>
                  <a:cubicBezTo>
                    <a:pt x="346" y="0"/>
                    <a:pt x="291" y="52"/>
                    <a:pt x="318" y="117"/>
                  </a:cubicBezTo>
                  <a:cubicBezTo>
                    <a:pt x="324" y="133"/>
                    <a:pt x="475" y="481"/>
                    <a:pt x="80" y="679"/>
                  </a:cubicBezTo>
                  <a:cubicBezTo>
                    <a:pt x="0" y="719"/>
                    <a:pt x="28" y="839"/>
                    <a:pt x="120" y="839"/>
                  </a:cubicBezTo>
                  <a:cubicBezTo>
                    <a:pt x="133" y="839"/>
                    <a:pt x="145" y="836"/>
                    <a:pt x="157" y="830"/>
                  </a:cubicBezTo>
                  <a:cubicBezTo>
                    <a:pt x="586" y="614"/>
                    <a:pt x="552" y="222"/>
                    <a:pt x="472" y="46"/>
                  </a:cubicBezTo>
                  <a:cubicBezTo>
                    <a:pt x="455" y="14"/>
                    <a:pt x="428" y="0"/>
                    <a:pt x="4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1" name="Google Shape;3001;p31"/>
            <p:cNvSpPr/>
            <p:nvPr/>
          </p:nvSpPr>
          <p:spPr>
            <a:xfrm>
              <a:off x="3985078" y="3004241"/>
              <a:ext cx="51151" cy="43219"/>
            </a:xfrm>
            <a:custGeom>
              <a:avLst/>
              <a:gdLst/>
              <a:ahLst/>
              <a:cxnLst/>
              <a:rect l="l" t="t" r="r" b="b"/>
              <a:pathLst>
                <a:path w="761" h="643" extrusionOk="0">
                  <a:moveTo>
                    <a:pt x="163" y="1"/>
                  </a:moveTo>
                  <a:cubicBezTo>
                    <a:pt x="143" y="1"/>
                    <a:pt x="124" y="2"/>
                    <a:pt x="106" y="4"/>
                  </a:cubicBezTo>
                  <a:cubicBezTo>
                    <a:pt x="0" y="19"/>
                    <a:pt x="16" y="174"/>
                    <a:pt x="119" y="174"/>
                  </a:cubicBezTo>
                  <a:cubicBezTo>
                    <a:pt x="121" y="174"/>
                    <a:pt x="123" y="174"/>
                    <a:pt x="125" y="173"/>
                  </a:cubicBezTo>
                  <a:cubicBezTo>
                    <a:pt x="131" y="173"/>
                    <a:pt x="145" y="171"/>
                    <a:pt x="163" y="171"/>
                  </a:cubicBezTo>
                  <a:cubicBezTo>
                    <a:pt x="268" y="171"/>
                    <a:pt x="532" y="211"/>
                    <a:pt x="584" y="571"/>
                  </a:cubicBezTo>
                  <a:cubicBezTo>
                    <a:pt x="590" y="611"/>
                    <a:pt x="627" y="642"/>
                    <a:pt x="671" y="642"/>
                  </a:cubicBezTo>
                  <a:lnTo>
                    <a:pt x="683" y="639"/>
                  </a:lnTo>
                  <a:cubicBezTo>
                    <a:pt x="729" y="633"/>
                    <a:pt x="760" y="590"/>
                    <a:pt x="754" y="544"/>
                  </a:cubicBezTo>
                  <a:cubicBezTo>
                    <a:pt x="687" y="111"/>
                    <a:pt x="366" y="1"/>
                    <a:pt x="1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2" name="Google Shape;3002;p31"/>
            <p:cNvSpPr/>
            <p:nvPr/>
          </p:nvSpPr>
          <p:spPr>
            <a:xfrm>
              <a:off x="5142109" y="3433135"/>
              <a:ext cx="49605" cy="42009"/>
            </a:xfrm>
            <a:custGeom>
              <a:avLst/>
              <a:gdLst/>
              <a:ahLst/>
              <a:cxnLst/>
              <a:rect l="l" t="t" r="r" b="b"/>
              <a:pathLst>
                <a:path w="738" h="625" extrusionOk="0">
                  <a:moveTo>
                    <a:pt x="652" y="1"/>
                  </a:moveTo>
                  <a:cubicBezTo>
                    <a:pt x="608" y="1"/>
                    <a:pt x="571" y="34"/>
                    <a:pt x="568" y="78"/>
                  </a:cubicBezTo>
                  <a:cubicBezTo>
                    <a:pt x="565" y="93"/>
                    <a:pt x="539" y="458"/>
                    <a:pt x="116" y="458"/>
                  </a:cubicBezTo>
                  <a:cubicBezTo>
                    <a:pt x="108" y="458"/>
                    <a:pt x="99" y="458"/>
                    <a:pt x="90" y="458"/>
                  </a:cubicBezTo>
                  <a:cubicBezTo>
                    <a:pt x="44" y="458"/>
                    <a:pt x="7" y="492"/>
                    <a:pt x="4" y="538"/>
                  </a:cubicBezTo>
                  <a:cubicBezTo>
                    <a:pt x="1" y="584"/>
                    <a:pt x="38" y="624"/>
                    <a:pt x="84" y="624"/>
                  </a:cubicBezTo>
                  <a:lnTo>
                    <a:pt x="118" y="624"/>
                  </a:lnTo>
                  <a:cubicBezTo>
                    <a:pt x="578" y="624"/>
                    <a:pt x="726" y="279"/>
                    <a:pt x="735" y="91"/>
                  </a:cubicBezTo>
                  <a:cubicBezTo>
                    <a:pt x="738" y="44"/>
                    <a:pt x="704" y="4"/>
                    <a:pt x="658" y="1"/>
                  </a:cubicBezTo>
                  <a:cubicBezTo>
                    <a:pt x="656" y="1"/>
                    <a:pt x="654" y="1"/>
                    <a:pt x="6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3" name="Google Shape;3003;p31"/>
            <p:cNvSpPr/>
            <p:nvPr/>
          </p:nvSpPr>
          <p:spPr>
            <a:xfrm>
              <a:off x="5153535" y="3373247"/>
              <a:ext cx="49806" cy="42144"/>
            </a:xfrm>
            <a:custGeom>
              <a:avLst/>
              <a:gdLst/>
              <a:ahLst/>
              <a:cxnLst/>
              <a:rect l="l" t="t" r="r" b="b"/>
              <a:pathLst>
                <a:path w="741" h="627" extrusionOk="0">
                  <a:moveTo>
                    <a:pt x="655" y="1"/>
                  </a:moveTo>
                  <a:cubicBezTo>
                    <a:pt x="611" y="1"/>
                    <a:pt x="571" y="34"/>
                    <a:pt x="568" y="78"/>
                  </a:cubicBezTo>
                  <a:cubicBezTo>
                    <a:pt x="568" y="96"/>
                    <a:pt x="541" y="458"/>
                    <a:pt x="119" y="458"/>
                  </a:cubicBezTo>
                  <a:cubicBezTo>
                    <a:pt x="111" y="458"/>
                    <a:pt x="102" y="458"/>
                    <a:pt x="93" y="457"/>
                  </a:cubicBezTo>
                  <a:cubicBezTo>
                    <a:pt x="47" y="457"/>
                    <a:pt x="7" y="494"/>
                    <a:pt x="4" y="537"/>
                  </a:cubicBezTo>
                  <a:cubicBezTo>
                    <a:pt x="0" y="587"/>
                    <a:pt x="37" y="624"/>
                    <a:pt x="87" y="627"/>
                  </a:cubicBezTo>
                  <a:lnTo>
                    <a:pt x="121" y="627"/>
                  </a:lnTo>
                  <a:cubicBezTo>
                    <a:pt x="577" y="627"/>
                    <a:pt x="722" y="278"/>
                    <a:pt x="738" y="93"/>
                  </a:cubicBezTo>
                  <a:cubicBezTo>
                    <a:pt x="741" y="47"/>
                    <a:pt x="707" y="7"/>
                    <a:pt x="660" y="1"/>
                  </a:cubicBezTo>
                  <a:cubicBezTo>
                    <a:pt x="659" y="1"/>
                    <a:pt x="657" y="1"/>
                    <a:pt x="6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4" name="Google Shape;3004;p31"/>
            <p:cNvSpPr/>
            <p:nvPr/>
          </p:nvSpPr>
          <p:spPr>
            <a:xfrm>
              <a:off x="5088202" y="3416130"/>
              <a:ext cx="49605" cy="42211"/>
            </a:xfrm>
            <a:custGeom>
              <a:avLst/>
              <a:gdLst/>
              <a:ahLst/>
              <a:cxnLst/>
              <a:rect l="l" t="t" r="r" b="b"/>
              <a:pathLst>
                <a:path w="738" h="628" extrusionOk="0">
                  <a:moveTo>
                    <a:pt x="647" y="1"/>
                  </a:moveTo>
                  <a:cubicBezTo>
                    <a:pt x="603" y="1"/>
                    <a:pt x="568" y="35"/>
                    <a:pt x="565" y="78"/>
                  </a:cubicBezTo>
                  <a:cubicBezTo>
                    <a:pt x="565" y="93"/>
                    <a:pt x="539" y="458"/>
                    <a:pt x="117" y="458"/>
                  </a:cubicBezTo>
                  <a:cubicBezTo>
                    <a:pt x="108" y="458"/>
                    <a:pt x="99" y="458"/>
                    <a:pt x="90" y="458"/>
                  </a:cubicBezTo>
                  <a:cubicBezTo>
                    <a:pt x="44" y="458"/>
                    <a:pt x="4" y="492"/>
                    <a:pt x="1" y="538"/>
                  </a:cubicBezTo>
                  <a:cubicBezTo>
                    <a:pt x="1" y="584"/>
                    <a:pt x="35" y="624"/>
                    <a:pt x="84" y="627"/>
                  </a:cubicBezTo>
                  <a:lnTo>
                    <a:pt x="118" y="627"/>
                  </a:lnTo>
                  <a:cubicBezTo>
                    <a:pt x="575" y="627"/>
                    <a:pt x="720" y="279"/>
                    <a:pt x="735" y="94"/>
                  </a:cubicBezTo>
                  <a:cubicBezTo>
                    <a:pt x="738" y="44"/>
                    <a:pt x="704" y="4"/>
                    <a:pt x="658" y="1"/>
                  </a:cubicBezTo>
                  <a:cubicBezTo>
                    <a:pt x="654" y="1"/>
                    <a:pt x="651" y="1"/>
                    <a:pt x="6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5" name="Google Shape;3005;p31"/>
            <p:cNvSpPr/>
            <p:nvPr/>
          </p:nvSpPr>
          <p:spPr>
            <a:xfrm>
              <a:off x="5076642" y="3478706"/>
              <a:ext cx="49806" cy="42009"/>
            </a:xfrm>
            <a:custGeom>
              <a:avLst/>
              <a:gdLst/>
              <a:ahLst/>
              <a:cxnLst/>
              <a:rect l="l" t="t" r="r" b="b"/>
              <a:pathLst>
                <a:path w="741" h="625" extrusionOk="0">
                  <a:moveTo>
                    <a:pt x="649" y="1"/>
                  </a:moveTo>
                  <a:cubicBezTo>
                    <a:pt x="607" y="1"/>
                    <a:pt x="571" y="33"/>
                    <a:pt x="568" y="79"/>
                  </a:cubicBezTo>
                  <a:cubicBezTo>
                    <a:pt x="568" y="94"/>
                    <a:pt x="538" y="456"/>
                    <a:pt x="119" y="456"/>
                  </a:cubicBezTo>
                  <a:cubicBezTo>
                    <a:pt x="110" y="456"/>
                    <a:pt x="102" y="455"/>
                    <a:pt x="93" y="455"/>
                  </a:cubicBezTo>
                  <a:cubicBezTo>
                    <a:pt x="46" y="458"/>
                    <a:pt x="9" y="492"/>
                    <a:pt x="3" y="538"/>
                  </a:cubicBezTo>
                  <a:cubicBezTo>
                    <a:pt x="0" y="585"/>
                    <a:pt x="37" y="625"/>
                    <a:pt x="87" y="625"/>
                  </a:cubicBezTo>
                  <a:lnTo>
                    <a:pt x="120" y="625"/>
                  </a:lnTo>
                  <a:cubicBezTo>
                    <a:pt x="577" y="625"/>
                    <a:pt x="725" y="279"/>
                    <a:pt x="737" y="91"/>
                  </a:cubicBezTo>
                  <a:cubicBezTo>
                    <a:pt x="740" y="45"/>
                    <a:pt x="706" y="5"/>
                    <a:pt x="660" y="2"/>
                  </a:cubicBezTo>
                  <a:cubicBezTo>
                    <a:pt x="657" y="1"/>
                    <a:pt x="653" y="1"/>
                    <a:pt x="6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6" name="Google Shape;3006;p31"/>
            <p:cNvSpPr/>
            <p:nvPr/>
          </p:nvSpPr>
          <p:spPr>
            <a:xfrm>
              <a:off x="5022736" y="3475682"/>
              <a:ext cx="49605" cy="42144"/>
            </a:xfrm>
            <a:custGeom>
              <a:avLst/>
              <a:gdLst/>
              <a:ahLst/>
              <a:cxnLst/>
              <a:rect l="l" t="t" r="r" b="b"/>
              <a:pathLst>
                <a:path w="738" h="627" extrusionOk="0">
                  <a:moveTo>
                    <a:pt x="651" y="0"/>
                  </a:moveTo>
                  <a:cubicBezTo>
                    <a:pt x="607" y="0"/>
                    <a:pt x="568" y="33"/>
                    <a:pt x="565" y="78"/>
                  </a:cubicBezTo>
                  <a:cubicBezTo>
                    <a:pt x="565" y="96"/>
                    <a:pt x="538" y="458"/>
                    <a:pt x="121" y="458"/>
                  </a:cubicBezTo>
                  <a:cubicBezTo>
                    <a:pt x="111" y="458"/>
                    <a:pt x="100" y="457"/>
                    <a:pt x="90" y="457"/>
                  </a:cubicBezTo>
                  <a:cubicBezTo>
                    <a:pt x="43" y="457"/>
                    <a:pt x="3" y="494"/>
                    <a:pt x="0" y="537"/>
                  </a:cubicBezTo>
                  <a:cubicBezTo>
                    <a:pt x="0" y="586"/>
                    <a:pt x="34" y="623"/>
                    <a:pt x="84" y="627"/>
                  </a:cubicBezTo>
                  <a:lnTo>
                    <a:pt x="117" y="627"/>
                  </a:lnTo>
                  <a:cubicBezTo>
                    <a:pt x="574" y="627"/>
                    <a:pt x="719" y="281"/>
                    <a:pt x="734" y="93"/>
                  </a:cubicBezTo>
                  <a:cubicBezTo>
                    <a:pt x="737" y="47"/>
                    <a:pt x="703" y="7"/>
                    <a:pt x="657" y="0"/>
                  </a:cubicBezTo>
                  <a:cubicBezTo>
                    <a:pt x="655" y="0"/>
                    <a:pt x="653" y="0"/>
                    <a:pt x="6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7" name="Google Shape;3007;p31"/>
            <p:cNvSpPr/>
            <p:nvPr/>
          </p:nvSpPr>
          <p:spPr>
            <a:xfrm>
              <a:off x="3075666" y="2882987"/>
              <a:ext cx="35960" cy="59956"/>
            </a:xfrm>
            <a:custGeom>
              <a:avLst/>
              <a:gdLst/>
              <a:ahLst/>
              <a:cxnLst/>
              <a:rect l="l" t="t" r="r" b="b"/>
              <a:pathLst>
                <a:path w="535" h="892" extrusionOk="0">
                  <a:moveTo>
                    <a:pt x="413" y="1"/>
                  </a:moveTo>
                  <a:cubicBezTo>
                    <a:pt x="394" y="1"/>
                    <a:pt x="374" y="8"/>
                    <a:pt x="355" y="25"/>
                  </a:cubicBezTo>
                  <a:cubicBezTo>
                    <a:pt x="1" y="352"/>
                    <a:pt x="142" y="716"/>
                    <a:pt x="269" y="864"/>
                  </a:cubicBezTo>
                  <a:cubicBezTo>
                    <a:pt x="284" y="883"/>
                    <a:pt x="309" y="892"/>
                    <a:pt x="334" y="892"/>
                  </a:cubicBezTo>
                  <a:cubicBezTo>
                    <a:pt x="355" y="892"/>
                    <a:pt x="374" y="886"/>
                    <a:pt x="389" y="873"/>
                  </a:cubicBezTo>
                  <a:cubicBezTo>
                    <a:pt x="426" y="842"/>
                    <a:pt x="429" y="790"/>
                    <a:pt x="398" y="753"/>
                  </a:cubicBezTo>
                  <a:cubicBezTo>
                    <a:pt x="389" y="741"/>
                    <a:pt x="146" y="451"/>
                    <a:pt x="469" y="148"/>
                  </a:cubicBezTo>
                  <a:cubicBezTo>
                    <a:pt x="534" y="89"/>
                    <a:pt x="480" y="1"/>
                    <a:pt x="4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8" name="Google Shape;3008;p31"/>
            <p:cNvSpPr/>
            <p:nvPr/>
          </p:nvSpPr>
          <p:spPr>
            <a:xfrm>
              <a:off x="3109676" y="2933397"/>
              <a:ext cx="36162" cy="60157"/>
            </a:xfrm>
            <a:custGeom>
              <a:avLst/>
              <a:gdLst/>
              <a:ahLst/>
              <a:cxnLst/>
              <a:rect l="l" t="t" r="r" b="b"/>
              <a:pathLst>
                <a:path w="538" h="895" extrusionOk="0">
                  <a:moveTo>
                    <a:pt x="412" y="1"/>
                  </a:moveTo>
                  <a:cubicBezTo>
                    <a:pt x="393" y="1"/>
                    <a:pt x="373" y="8"/>
                    <a:pt x="355" y="25"/>
                  </a:cubicBezTo>
                  <a:cubicBezTo>
                    <a:pt x="0" y="355"/>
                    <a:pt x="145" y="719"/>
                    <a:pt x="272" y="864"/>
                  </a:cubicBezTo>
                  <a:cubicBezTo>
                    <a:pt x="287" y="882"/>
                    <a:pt x="309" y="894"/>
                    <a:pt x="334" y="894"/>
                  </a:cubicBezTo>
                  <a:cubicBezTo>
                    <a:pt x="355" y="894"/>
                    <a:pt x="374" y="888"/>
                    <a:pt x="392" y="873"/>
                  </a:cubicBezTo>
                  <a:cubicBezTo>
                    <a:pt x="426" y="842"/>
                    <a:pt x="429" y="790"/>
                    <a:pt x="398" y="756"/>
                  </a:cubicBezTo>
                  <a:cubicBezTo>
                    <a:pt x="389" y="743"/>
                    <a:pt x="145" y="450"/>
                    <a:pt x="472" y="151"/>
                  </a:cubicBezTo>
                  <a:cubicBezTo>
                    <a:pt x="537" y="91"/>
                    <a:pt x="480" y="1"/>
                    <a:pt x="4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9" name="Google Shape;3009;p31"/>
            <p:cNvSpPr/>
            <p:nvPr/>
          </p:nvSpPr>
          <p:spPr>
            <a:xfrm>
              <a:off x="3126077" y="2856907"/>
              <a:ext cx="36094" cy="60157"/>
            </a:xfrm>
            <a:custGeom>
              <a:avLst/>
              <a:gdLst/>
              <a:ahLst/>
              <a:cxnLst/>
              <a:rect l="l" t="t" r="r" b="b"/>
              <a:pathLst>
                <a:path w="537" h="895" extrusionOk="0">
                  <a:moveTo>
                    <a:pt x="412" y="0"/>
                  </a:moveTo>
                  <a:cubicBezTo>
                    <a:pt x="393" y="0"/>
                    <a:pt x="373" y="8"/>
                    <a:pt x="355" y="25"/>
                  </a:cubicBezTo>
                  <a:cubicBezTo>
                    <a:pt x="0" y="355"/>
                    <a:pt x="145" y="718"/>
                    <a:pt x="268" y="863"/>
                  </a:cubicBezTo>
                  <a:cubicBezTo>
                    <a:pt x="287" y="882"/>
                    <a:pt x="309" y="894"/>
                    <a:pt x="333" y="894"/>
                  </a:cubicBezTo>
                  <a:cubicBezTo>
                    <a:pt x="407" y="894"/>
                    <a:pt x="444" y="811"/>
                    <a:pt x="398" y="755"/>
                  </a:cubicBezTo>
                  <a:cubicBezTo>
                    <a:pt x="373" y="725"/>
                    <a:pt x="154" y="444"/>
                    <a:pt x="472" y="151"/>
                  </a:cubicBezTo>
                  <a:cubicBezTo>
                    <a:pt x="537" y="91"/>
                    <a:pt x="480" y="0"/>
                    <a:pt x="41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0" name="Google Shape;3010;p31"/>
            <p:cNvSpPr/>
            <p:nvPr/>
          </p:nvSpPr>
          <p:spPr>
            <a:xfrm>
              <a:off x="3089983" y="2804480"/>
              <a:ext cx="36162" cy="60090"/>
            </a:xfrm>
            <a:custGeom>
              <a:avLst/>
              <a:gdLst/>
              <a:ahLst/>
              <a:cxnLst/>
              <a:rect l="l" t="t" r="r" b="b"/>
              <a:pathLst>
                <a:path w="538" h="894" extrusionOk="0">
                  <a:moveTo>
                    <a:pt x="412" y="0"/>
                  </a:moveTo>
                  <a:cubicBezTo>
                    <a:pt x="393" y="0"/>
                    <a:pt x="373" y="7"/>
                    <a:pt x="355" y="24"/>
                  </a:cubicBezTo>
                  <a:cubicBezTo>
                    <a:pt x="0" y="354"/>
                    <a:pt x="145" y="718"/>
                    <a:pt x="269" y="863"/>
                  </a:cubicBezTo>
                  <a:cubicBezTo>
                    <a:pt x="287" y="882"/>
                    <a:pt x="309" y="894"/>
                    <a:pt x="334" y="894"/>
                  </a:cubicBezTo>
                  <a:cubicBezTo>
                    <a:pt x="408" y="894"/>
                    <a:pt x="448" y="808"/>
                    <a:pt x="398" y="752"/>
                  </a:cubicBezTo>
                  <a:cubicBezTo>
                    <a:pt x="389" y="743"/>
                    <a:pt x="145" y="450"/>
                    <a:pt x="472" y="151"/>
                  </a:cubicBezTo>
                  <a:cubicBezTo>
                    <a:pt x="537" y="90"/>
                    <a:pt x="480" y="0"/>
                    <a:pt x="41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1" name="Google Shape;3011;p31"/>
            <p:cNvSpPr/>
            <p:nvPr/>
          </p:nvSpPr>
          <p:spPr>
            <a:xfrm>
              <a:off x="3130378" y="2768386"/>
              <a:ext cx="36027" cy="60157"/>
            </a:xfrm>
            <a:custGeom>
              <a:avLst/>
              <a:gdLst/>
              <a:ahLst/>
              <a:cxnLst/>
              <a:rect l="l" t="t" r="r" b="b"/>
              <a:pathLst>
                <a:path w="536" h="895" extrusionOk="0">
                  <a:moveTo>
                    <a:pt x="412" y="0"/>
                  </a:moveTo>
                  <a:cubicBezTo>
                    <a:pt x="394" y="0"/>
                    <a:pt x="374" y="8"/>
                    <a:pt x="356" y="25"/>
                  </a:cubicBezTo>
                  <a:cubicBezTo>
                    <a:pt x="1" y="355"/>
                    <a:pt x="143" y="718"/>
                    <a:pt x="269" y="863"/>
                  </a:cubicBezTo>
                  <a:cubicBezTo>
                    <a:pt x="285" y="882"/>
                    <a:pt x="309" y="894"/>
                    <a:pt x="334" y="894"/>
                  </a:cubicBezTo>
                  <a:cubicBezTo>
                    <a:pt x="356" y="894"/>
                    <a:pt x="374" y="888"/>
                    <a:pt x="389" y="873"/>
                  </a:cubicBezTo>
                  <a:cubicBezTo>
                    <a:pt x="426" y="845"/>
                    <a:pt x="430" y="789"/>
                    <a:pt x="399" y="755"/>
                  </a:cubicBezTo>
                  <a:cubicBezTo>
                    <a:pt x="374" y="725"/>
                    <a:pt x="155" y="444"/>
                    <a:pt x="473" y="151"/>
                  </a:cubicBezTo>
                  <a:cubicBezTo>
                    <a:pt x="535" y="91"/>
                    <a:pt x="480" y="0"/>
                    <a:pt x="41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2" name="Google Shape;3012;p31"/>
            <p:cNvSpPr/>
            <p:nvPr/>
          </p:nvSpPr>
          <p:spPr>
            <a:xfrm>
              <a:off x="4051419" y="3071590"/>
              <a:ext cx="43018" cy="56729"/>
            </a:xfrm>
            <a:custGeom>
              <a:avLst/>
              <a:gdLst/>
              <a:ahLst/>
              <a:cxnLst/>
              <a:rect l="l" t="t" r="r" b="b"/>
              <a:pathLst>
                <a:path w="640" h="844" extrusionOk="0">
                  <a:moveTo>
                    <a:pt x="123" y="1"/>
                  </a:moveTo>
                  <a:cubicBezTo>
                    <a:pt x="39" y="1"/>
                    <a:pt x="1" y="132"/>
                    <a:pt x="97" y="168"/>
                  </a:cubicBezTo>
                  <a:cubicBezTo>
                    <a:pt x="134" y="180"/>
                    <a:pt x="461" y="322"/>
                    <a:pt x="325" y="729"/>
                  </a:cubicBezTo>
                  <a:cubicBezTo>
                    <a:pt x="310" y="775"/>
                    <a:pt x="334" y="822"/>
                    <a:pt x="381" y="837"/>
                  </a:cubicBezTo>
                  <a:cubicBezTo>
                    <a:pt x="387" y="840"/>
                    <a:pt x="396" y="843"/>
                    <a:pt x="405" y="843"/>
                  </a:cubicBezTo>
                  <a:cubicBezTo>
                    <a:pt x="442" y="840"/>
                    <a:pt x="476" y="818"/>
                    <a:pt x="486" y="785"/>
                  </a:cubicBezTo>
                  <a:cubicBezTo>
                    <a:pt x="640" y="325"/>
                    <a:pt x="338" y="75"/>
                    <a:pt x="156" y="7"/>
                  </a:cubicBezTo>
                  <a:cubicBezTo>
                    <a:pt x="144" y="3"/>
                    <a:pt x="133" y="1"/>
                    <a:pt x="12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3" name="Google Shape;3013;p31"/>
            <p:cNvSpPr/>
            <p:nvPr/>
          </p:nvSpPr>
          <p:spPr>
            <a:xfrm>
              <a:off x="3886878" y="2955645"/>
              <a:ext cx="53369" cy="39119"/>
            </a:xfrm>
            <a:custGeom>
              <a:avLst/>
              <a:gdLst/>
              <a:ahLst/>
              <a:cxnLst/>
              <a:rect l="l" t="t" r="r" b="b"/>
              <a:pathLst>
                <a:path w="794" h="582" extrusionOk="0">
                  <a:moveTo>
                    <a:pt x="201" y="1"/>
                  </a:moveTo>
                  <a:cubicBezTo>
                    <a:pt x="153" y="1"/>
                    <a:pt x="110" y="6"/>
                    <a:pt x="74" y="14"/>
                  </a:cubicBezTo>
                  <a:cubicBezTo>
                    <a:pt x="28" y="27"/>
                    <a:pt x="0" y="70"/>
                    <a:pt x="10" y="116"/>
                  </a:cubicBezTo>
                  <a:cubicBezTo>
                    <a:pt x="18" y="156"/>
                    <a:pt x="54" y="183"/>
                    <a:pt x="94" y="183"/>
                  </a:cubicBezTo>
                  <a:cubicBezTo>
                    <a:pt x="100" y="183"/>
                    <a:pt x="105" y="182"/>
                    <a:pt x="111" y="181"/>
                  </a:cubicBezTo>
                  <a:cubicBezTo>
                    <a:pt x="116" y="179"/>
                    <a:pt x="152" y="170"/>
                    <a:pt x="203" y="170"/>
                  </a:cubicBezTo>
                  <a:cubicBezTo>
                    <a:pt x="325" y="170"/>
                    <a:pt x="533" y="219"/>
                    <a:pt x="617" y="520"/>
                  </a:cubicBezTo>
                  <a:cubicBezTo>
                    <a:pt x="627" y="557"/>
                    <a:pt x="660" y="582"/>
                    <a:pt x="697" y="582"/>
                  </a:cubicBezTo>
                  <a:cubicBezTo>
                    <a:pt x="707" y="582"/>
                    <a:pt x="713" y="582"/>
                    <a:pt x="722" y="579"/>
                  </a:cubicBezTo>
                  <a:cubicBezTo>
                    <a:pt x="765" y="566"/>
                    <a:pt x="793" y="520"/>
                    <a:pt x="781" y="474"/>
                  </a:cubicBezTo>
                  <a:cubicBezTo>
                    <a:pt x="676" y="97"/>
                    <a:pt x="401" y="1"/>
                    <a:pt x="2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4" name="Google Shape;3014;p31"/>
            <p:cNvSpPr/>
            <p:nvPr/>
          </p:nvSpPr>
          <p:spPr>
            <a:xfrm>
              <a:off x="3934398" y="2948520"/>
              <a:ext cx="51419" cy="43354"/>
            </a:xfrm>
            <a:custGeom>
              <a:avLst/>
              <a:gdLst/>
              <a:ahLst/>
              <a:cxnLst/>
              <a:rect l="l" t="t" r="r" b="b"/>
              <a:pathLst>
                <a:path w="765" h="645" extrusionOk="0">
                  <a:moveTo>
                    <a:pt x="166" y="0"/>
                  </a:moveTo>
                  <a:cubicBezTo>
                    <a:pt x="147" y="0"/>
                    <a:pt x="128" y="1"/>
                    <a:pt x="111" y="3"/>
                  </a:cubicBezTo>
                  <a:cubicBezTo>
                    <a:pt x="1" y="15"/>
                    <a:pt x="17" y="173"/>
                    <a:pt x="118" y="173"/>
                  </a:cubicBezTo>
                  <a:cubicBezTo>
                    <a:pt x="122" y="173"/>
                    <a:pt x="125" y="173"/>
                    <a:pt x="129" y="173"/>
                  </a:cubicBezTo>
                  <a:cubicBezTo>
                    <a:pt x="135" y="172"/>
                    <a:pt x="149" y="171"/>
                    <a:pt x="168" y="171"/>
                  </a:cubicBezTo>
                  <a:cubicBezTo>
                    <a:pt x="271" y="171"/>
                    <a:pt x="534" y="210"/>
                    <a:pt x="589" y="571"/>
                  </a:cubicBezTo>
                  <a:cubicBezTo>
                    <a:pt x="595" y="614"/>
                    <a:pt x="632" y="642"/>
                    <a:pt x="672" y="645"/>
                  </a:cubicBezTo>
                  <a:lnTo>
                    <a:pt x="684" y="642"/>
                  </a:lnTo>
                  <a:cubicBezTo>
                    <a:pt x="731" y="632"/>
                    <a:pt x="765" y="589"/>
                    <a:pt x="758" y="543"/>
                  </a:cubicBezTo>
                  <a:cubicBezTo>
                    <a:pt x="691" y="110"/>
                    <a:pt x="368" y="0"/>
                    <a:pt x="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5" name="Google Shape;3015;p31"/>
            <p:cNvSpPr/>
            <p:nvPr/>
          </p:nvSpPr>
          <p:spPr>
            <a:xfrm>
              <a:off x="3998387" y="3062516"/>
              <a:ext cx="51083" cy="43421"/>
            </a:xfrm>
            <a:custGeom>
              <a:avLst/>
              <a:gdLst/>
              <a:ahLst/>
              <a:cxnLst/>
              <a:rect l="l" t="t" r="r" b="b"/>
              <a:pathLst>
                <a:path w="760" h="646" extrusionOk="0">
                  <a:moveTo>
                    <a:pt x="162" y="1"/>
                  </a:moveTo>
                  <a:cubicBezTo>
                    <a:pt x="142" y="1"/>
                    <a:pt x="123" y="2"/>
                    <a:pt x="106" y="4"/>
                  </a:cubicBezTo>
                  <a:cubicBezTo>
                    <a:pt x="1" y="22"/>
                    <a:pt x="15" y="174"/>
                    <a:pt x="115" y="174"/>
                  </a:cubicBezTo>
                  <a:cubicBezTo>
                    <a:pt x="118" y="174"/>
                    <a:pt x="121" y="173"/>
                    <a:pt x="124" y="173"/>
                  </a:cubicBezTo>
                  <a:cubicBezTo>
                    <a:pt x="130" y="173"/>
                    <a:pt x="141" y="172"/>
                    <a:pt x="157" y="172"/>
                  </a:cubicBezTo>
                  <a:cubicBezTo>
                    <a:pt x="258" y="172"/>
                    <a:pt x="531" y="204"/>
                    <a:pt x="584" y="571"/>
                  </a:cubicBezTo>
                  <a:cubicBezTo>
                    <a:pt x="590" y="614"/>
                    <a:pt x="627" y="642"/>
                    <a:pt x="670" y="645"/>
                  </a:cubicBezTo>
                  <a:cubicBezTo>
                    <a:pt x="673" y="642"/>
                    <a:pt x="676" y="642"/>
                    <a:pt x="682" y="642"/>
                  </a:cubicBezTo>
                  <a:cubicBezTo>
                    <a:pt x="729" y="633"/>
                    <a:pt x="760" y="590"/>
                    <a:pt x="753" y="543"/>
                  </a:cubicBezTo>
                  <a:cubicBezTo>
                    <a:pt x="686" y="111"/>
                    <a:pt x="365" y="1"/>
                    <a:pt x="1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6" name="Google Shape;3016;p31"/>
            <p:cNvSpPr/>
            <p:nvPr/>
          </p:nvSpPr>
          <p:spPr>
            <a:xfrm>
              <a:off x="3931979" y="3014861"/>
              <a:ext cx="51151" cy="43354"/>
            </a:xfrm>
            <a:custGeom>
              <a:avLst/>
              <a:gdLst/>
              <a:ahLst/>
              <a:cxnLst/>
              <a:rect l="l" t="t" r="r" b="b"/>
              <a:pathLst>
                <a:path w="761" h="645" extrusionOk="0">
                  <a:moveTo>
                    <a:pt x="163" y="0"/>
                  </a:moveTo>
                  <a:cubicBezTo>
                    <a:pt x="143" y="0"/>
                    <a:pt x="124" y="1"/>
                    <a:pt x="107" y="3"/>
                  </a:cubicBezTo>
                  <a:cubicBezTo>
                    <a:pt x="1" y="21"/>
                    <a:pt x="17" y="173"/>
                    <a:pt x="119" y="173"/>
                  </a:cubicBezTo>
                  <a:cubicBezTo>
                    <a:pt x="121" y="173"/>
                    <a:pt x="123" y="173"/>
                    <a:pt x="125" y="173"/>
                  </a:cubicBezTo>
                  <a:cubicBezTo>
                    <a:pt x="131" y="172"/>
                    <a:pt x="142" y="172"/>
                    <a:pt x="159" y="172"/>
                  </a:cubicBezTo>
                  <a:cubicBezTo>
                    <a:pt x="259" y="172"/>
                    <a:pt x="532" y="204"/>
                    <a:pt x="585" y="571"/>
                  </a:cubicBezTo>
                  <a:cubicBezTo>
                    <a:pt x="591" y="614"/>
                    <a:pt x="628" y="645"/>
                    <a:pt x="671" y="645"/>
                  </a:cubicBezTo>
                  <a:lnTo>
                    <a:pt x="683" y="642"/>
                  </a:lnTo>
                  <a:cubicBezTo>
                    <a:pt x="730" y="632"/>
                    <a:pt x="761" y="589"/>
                    <a:pt x="754" y="543"/>
                  </a:cubicBezTo>
                  <a:cubicBezTo>
                    <a:pt x="687" y="110"/>
                    <a:pt x="366" y="0"/>
                    <a:pt x="1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7" name="Google Shape;3017;p31"/>
            <p:cNvSpPr/>
            <p:nvPr/>
          </p:nvSpPr>
          <p:spPr>
            <a:xfrm>
              <a:off x="3669170" y="2371150"/>
              <a:ext cx="41539" cy="53974"/>
            </a:xfrm>
            <a:custGeom>
              <a:avLst/>
              <a:gdLst/>
              <a:ahLst/>
              <a:cxnLst/>
              <a:rect l="l" t="t" r="r" b="b"/>
              <a:pathLst>
                <a:path w="618" h="803" extrusionOk="0">
                  <a:moveTo>
                    <a:pt x="483" y="0"/>
                  </a:moveTo>
                  <a:cubicBezTo>
                    <a:pt x="431" y="0"/>
                    <a:pt x="378" y="45"/>
                    <a:pt x="402" y="111"/>
                  </a:cubicBezTo>
                  <a:cubicBezTo>
                    <a:pt x="405" y="127"/>
                    <a:pt x="513" y="494"/>
                    <a:pt x="93" y="636"/>
                  </a:cubicBezTo>
                  <a:cubicBezTo>
                    <a:pt x="1" y="667"/>
                    <a:pt x="23" y="802"/>
                    <a:pt x="121" y="802"/>
                  </a:cubicBezTo>
                  <a:cubicBezTo>
                    <a:pt x="130" y="802"/>
                    <a:pt x="137" y="799"/>
                    <a:pt x="146" y="796"/>
                  </a:cubicBezTo>
                  <a:cubicBezTo>
                    <a:pt x="605" y="639"/>
                    <a:pt x="618" y="247"/>
                    <a:pt x="562" y="65"/>
                  </a:cubicBezTo>
                  <a:cubicBezTo>
                    <a:pt x="551" y="20"/>
                    <a:pt x="517" y="0"/>
                    <a:pt x="4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8" name="Google Shape;3018;p31"/>
            <p:cNvSpPr/>
            <p:nvPr/>
          </p:nvSpPr>
          <p:spPr>
            <a:xfrm>
              <a:off x="3722471" y="2298626"/>
              <a:ext cx="39657" cy="56393"/>
            </a:xfrm>
            <a:custGeom>
              <a:avLst/>
              <a:gdLst/>
              <a:ahLst/>
              <a:cxnLst/>
              <a:rect l="l" t="t" r="r" b="b"/>
              <a:pathLst>
                <a:path w="590" h="839" extrusionOk="0">
                  <a:moveTo>
                    <a:pt x="400" y="0"/>
                  </a:moveTo>
                  <a:cubicBezTo>
                    <a:pt x="346" y="0"/>
                    <a:pt x="292" y="52"/>
                    <a:pt x="318" y="117"/>
                  </a:cubicBezTo>
                  <a:cubicBezTo>
                    <a:pt x="324" y="132"/>
                    <a:pt x="479" y="481"/>
                    <a:pt x="81" y="678"/>
                  </a:cubicBezTo>
                  <a:cubicBezTo>
                    <a:pt x="1" y="719"/>
                    <a:pt x="31" y="839"/>
                    <a:pt x="121" y="839"/>
                  </a:cubicBezTo>
                  <a:cubicBezTo>
                    <a:pt x="133" y="839"/>
                    <a:pt x="146" y="836"/>
                    <a:pt x="158" y="830"/>
                  </a:cubicBezTo>
                  <a:cubicBezTo>
                    <a:pt x="590" y="614"/>
                    <a:pt x="553" y="225"/>
                    <a:pt x="472" y="46"/>
                  </a:cubicBezTo>
                  <a:cubicBezTo>
                    <a:pt x="456" y="14"/>
                    <a:pt x="428" y="0"/>
                    <a:pt x="4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9" name="Google Shape;3019;p31"/>
            <p:cNvSpPr/>
            <p:nvPr/>
          </p:nvSpPr>
          <p:spPr>
            <a:xfrm>
              <a:off x="3722471" y="2351658"/>
              <a:ext cx="39657" cy="56461"/>
            </a:xfrm>
            <a:custGeom>
              <a:avLst/>
              <a:gdLst/>
              <a:ahLst/>
              <a:cxnLst/>
              <a:rect l="l" t="t" r="r" b="b"/>
              <a:pathLst>
                <a:path w="590" h="840" extrusionOk="0">
                  <a:moveTo>
                    <a:pt x="400" y="1"/>
                  </a:moveTo>
                  <a:cubicBezTo>
                    <a:pt x="346" y="1"/>
                    <a:pt x="292" y="52"/>
                    <a:pt x="318" y="118"/>
                  </a:cubicBezTo>
                  <a:cubicBezTo>
                    <a:pt x="324" y="133"/>
                    <a:pt x="479" y="482"/>
                    <a:pt x="81" y="679"/>
                  </a:cubicBezTo>
                  <a:cubicBezTo>
                    <a:pt x="1" y="719"/>
                    <a:pt x="31" y="839"/>
                    <a:pt x="121" y="839"/>
                  </a:cubicBezTo>
                  <a:cubicBezTo>
                    <a:pt x="133" y="839"/>
                    <a:pt x="146" y="836"/>
                    <a:pt x="158" y="830"/>
                  </a:cubicBezTo>
                  <a:cubicBezTo>
                    <a:pt x="590" y="614"/>
                    <a:pt x="553" y="226"/>
                    <a:pt x="472" y="47"/>
                  </a:cubicBezTo>
                  <a:cubicBezTo>
                    <a:pt x="456" y="14"/>
                    <a:pt x="428" y="1"/>
                    <a:pt x="40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0" name="Google Shape;3020;p31"/>
            <p:cNvSpPr/>
            <p:nvPr/>
          </p:nvSpPr>
          <p:spPr>
            <a:xfrm>
              <a:off x="4178992" y="2351120"/>
              <a:ext cx="69702" cy="60090"/>
            </a:xfrm>
            <a:custGeom>
              <a:avLst/>
              <a:gdLst/>
              <a:ahLst/>
              <a:cxnLst/>
              <a:rect l="l" t="t" r="r" b="b"/>
              <a:pathLst>
                <a:path w="1037" h="894" extrusionOk="0">
                  <a:moveTo>
                    <a:pt x="396" y="1"/>
                  </a:moveTo>
                  <a:cubicBezTo>
                    <a:pt x="333" y="1"/>
                    <a:pt x="271" y="76"/>
                    <a:pt x="327" y="141"/>
                  </a:cubicBezTo>
                  <a:cubicBezTo>
                    <a:pt x="330" y="147"/>
                    <a:pt x="543" y="428"/>
                    <a:pt x="713" y="650"/>
                  </a:cubicBezTo>
                  <a:cubicBezTo>
                    <a:pt x="562" y="582"/>
                    <a:pt x="349" y="474"/>
                    <a:pt x="161" y="372"/>
                  </a:cubicBezTo>
                  <a:cubicBezTo>
                    <a:pt x="147" y="366"/>
                    <a:pt x="134" y="363"/>
                    <a:pt x="121" y="363"/>
                  </a:cubicBezTo>
                  <a:cubicBezTo>
                    <a:pt x="45" y="363"/>
                    <a:pt x="1" y="473"/>
                    <a:pt x="80" y="520"/>
                  </a:cubicBezTo>
                  <a:cubicBezTo>
                    <a:pt x="629" y="820"/>
                    <a:pt x="830" y="894"/>
                    <a:pt x="916" y="894"/>
                  </a:cubicBezTo>
                  <a:cubicBezTo>
                    <a:pt x="947" y="894"/>
                    <a:pt x="975" y="881"/>
                    <a:pt x="990" y="857"/>
                  </a:cubicBezTo>
                  <a:cubicBezTo>
                    <a:pt x="1006" y="838"/>
                    <a:pt x="1037" y="786"/>
                    <a:pt x="975" y="709"/>
                  </a:cubicBezTo>
                  <a:cubicBezTo>
                    <a:pt x="821" y="514"/>
                    <a:pt x="466" y="45"/>
                    <a:pt x="463" y="39"/>
                  </a:cubicBezTo>
                  <a:cubicBezTo>
                    <a:pt x="445" y="12"/>
                    <a:pt x="420" y="1"/>
                    <a:pt x="3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1" name="Google Shape;3021;p31"/>
            <p:cNvSpPr/>
            <p:nvPr/>
          </p:nvSpPr>
          <p:spPr>
            <a:xfrm>
              <a:off x="4938449" y="2155056"/>
              <a:ext cx="48059" cy="60695"/>
            </a:xfrm>
            <a:custGeom>
              <a:avLst/>
              <a:gdLst/>
              <a:ahLst/>
              <a:cxnLst/>
              <a:rect l="l" t="t" r="r" b="b"/>
              <a:pathLst>
                <a:path w="715" h="903" extrusionOk="0">
                  <a:moveTo>
                    <a:pt x="626" y="1"/>
                  </a:moveTo>
                  <a:cubicBezTo>
                    <a:pt x="585" y="1"/>
                    <a:pt x="547" y="33"/>
                    <a:pt x="542" y="76"/>
                  </a:cubicBezTo>
                  <a:cubicBezTo>
                    <a:pt x="539" y="79"/>
                    <a:pt x="489" y="421"/>
                    <a:pt x="452" y="640"/>
                  </a:cubicBezTo>
                  <a:cubicBezTo>
                    <a:pt x="378" y="510"/>
                    <a:pt x="273" y="288"/>
                    <a:pt x="190" y="94"/>
                  </a:cubicBezTo>
                  <a:cubicBezTo>
                    <a:pt x="181" y="63"/>
                    <a:pt x="156" y="50"/>
                    <a:pt x="127" y="50"/>
                  </a:cubicBezTo>
                  <a:cubicBezTo>
                    <a:pt x="70" y="50"/>
                    <a:pt x="1" y="103"/>
                    <a:pt x="36" y="159"/>
                  </a:cubicBezTo>
                  <a:cubicBezTo>
                    <a:pt x="329" y="853"/>
                    <a:pt x="428" y="902"/>
                    <a:pt x="483" y="902"/>
                  </a:cubicBezTo>
                  <a:lnTo>
                    <a:pt x="496" y="902"/>
                  </a:lnTo>
                  <a:cubicBezTo>
                    <a:pt x="542" y="896"/>
                    <a:pt x="579" y="862"/>
                    <a:pt x="588" y="819"/>
                  </a:cubicBezTo>
                  <a:cubicBezTo>
                    <a:pt x="628" y="659"/>
                    <a:pt x="705" y="122"/>
                    <a:pt x="708" y="97"/>
                  </a:cubicBezTo>
                  <a:cubicBezTo>
                    <a:pt x="714" y="51"/>
                    <a:pt x="684" y="8"/>
                    <a:pt x="637" y="2"/>
                  </a:cubicBezTo>
                  <a:cubicBezTo>
                    <a:pt x="634" y="1"/>
                    <a:pt x="630" y="1"/>
                    <a:pt x="6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22" name="Google Shape;3022;p31"/>
          <p:cNvGrpSpPr/>
          <p:nvPr/>
        </p:nvGrpSpPr>
        <p:grpSpPr>
          <a:xfrm>
            <a:off x="7738451" y="535002"/>
            <a:ext cx="1009267" cy="763519"/>
            <a:chOff x="1572675" y="854575"/>
            <a:chExt cx="778575" cy="569450"/>
          </a:xfrm>
        </p:grpSpPr>
        <p:sp>
          <p:nvSpPr>
            <p:cNvPr id="3023" name="Google Shape;3023;p31"/>
            <p:cNvSpPr/>
            <p:nvPr/>
          </p:nvSpPr>
          <p:spPr>
            <a:xfrm>
              <a:off x="1580250" y="854575"/>
              <a:ext cx="716650" cy="569425"/>
            </a:xfrm>
            <a:custGeom>
              <a:avLst/>
              <a:gdLst/>
              <a:ahLst/>
              <a:cxnLst/>
              <a:rect l="l" t="t" r="r" b="b"/>
              <a:pathLst>
                <a:path w="28666" h="22777" extrusionOk="0">
                  <a:moveTo>
                    <a:pt x="14613" y="18857"/>
                  </a:moveTo>
                  <a:lnTo>
                    <a:pt x="14663" y="18863"/>
                  </a:lnTo>
                  <a:lnTo>
                    <a:pt x="14663" y="18876"/>
                  </a:lnTo>
                  <a:lnTo>
                    <a:pt x="14613" y="18857"/>
                  </a:lnTo>
                  <a:close/>
                  <a:moveTo>
                    <a:pt x="14814" y="18885"/>
                  </a:moveTo>
                  <a:cubicBezTo>
                    <a:pt x="16191" y="19076"/>
                    <a:pt x="17518" y="19133"/>
                    <a:pt x="18609" y="19133"/>
                  </a:cubicBezTo>
                  <a:cubicBezTo>
                    <a:pt x="20206" y="19133"/>
                    <a:pt x="21297" y="19011"/>
                    <a:pt x="21297" y="19011"/>
                  </a:cubicBezTo>
                  <a:lnTo>
                    <a:pt x="21297" y="19011"/>
                  </a:lnTo>
                  <a:cubicBezTo>
                    <a:pt x="20482" y="19679"/>
                    <a:pt x="19636" y="19947"/>
                    <a:pt x="18715" y="19947"/>
                  </a:cubicBezTo>
                  <a:cubicBezTo>
                    <a:pt x="18674" y="19947"/>
                    <a:pt x="18633" y="19947"/>
                    <a:pt x="18592" y="19946"/>
                  </a:cubicBezTo>
                  <a:lnTo>
                    <a:pt x="18595" y="19946"/>
                  </a:lnTo>
                  <a:cubicBezTo>
                    <a:pt x="18595" y="19933"/>
                    <a:pt x="18595" y="19924"/>
                    <a:pt x="18589" y="19924"/>
                  </a:cubicBezTo>
                  <a:cubicBezTo>
                    <a:pt x="18531" y="19909"/>
                    <a:pt x="18188" y="19903"/>
                    <a:pt x="17883" y="19881"/>
                  </a:cubicBezTo>
                  <a:cubicBezTo>
                    <a:pt x="17670" y="19847"/>
                    <a:pt x="17451" y="19804"/>
                    <a:pt x="17229" y="19748"/>
                  </a:cubicBezTo>
                  <a:cubicBezTo>
                    <a:pt x="17081" y="19671"/>
                    <a:pt x="16692" y="19582"/>
                    <a:pt x="16461" y="19536"/>
                  </a:cubicBezTo>
                  <a:cubicBezTo>
                    <a:pt x="16223" y="19462"/>
                    <a:pt x="15983" y="19378"/>
                    <a:pt x="15736" y="19289"/>
                  </a:cubicBezTo>
                  <a:lnTo>
                    <a:pt x="14814" y="18885"/>
                  </a:lnTo>
                  <a:close/>
                  <a:moveTo>
                    <a:pt x="7961" y="0"/>
                  </a:moveTo>
                  <a:cubicBezTo>
                    <a:pt x="7419" y="0"/>
                    <a:pt x="8011" y="2774"/>
                    <a:pt x="7899" y="3331"/>
                  </a:cubicBezTo>
                  <a:lnTo>
                    <a:pt x="7029" y="3938"/>
                  </a:lnTo>
                  <a:cubicBezTo>
                    <a:pt x="7029" y="3938"/>
                    <a:pt x="7035" y="3945"/>
                    <a:pt x="7045" y="3954"/>
                  </a:cubicBezTo>
                  <a:cubicBezTo>
                    <a:pt x="6940" y="4022"/>
                    <a:pt x="6832" y="4093"/>
                    <a:pt x="6718" y="4164"/>
                  </a:cubicBezTo>
                  <a:cubicBezTo>
                    <a:pt x="6428" y="4312"/>
                    <a:pt x="6150" y="4481"/>
                    <a:pt x="5888" y="4672"/>
                  </a:cubicBezTo>
                  <a:cubicBezTo>
                    <a:pt x="5731" y="4765"/>
                    <a:pt x="5573" y="4854"/>
                    <a:pt x="5425" y="4935"/>
                  </a:cubicBezTo>
                  <a:cubicBezTo>
                    <a:pt x="5393" y="4894"/>
                    <a:pt x="5372" y="4870"/>
                    <a:pt x="5360" y="4870"/>
                  </a:cubicBezTo>
                  <a:cubicBezTo>
                    <a:pt x="5359" y="4870"/>
                    <a:pt x="5358" y="4870"/>
                    <a:pt x="5358" y="4870"/>
                  </a:cubicBezTo>
                  <a:cubicBezTo>
                    <a:pt x="5234" y="4895"/>
                    <a:pt x="4213" y="5379"/>
                    <a:pt x="4213" y="5379"/>
                  </a:cubicBezTo>
                  <a:lnTo>
                    <a:pt x="4216" y="5385"/>
                  </a:lnTo>
                  <a:cubicBezTo>
                    <a:pt x="3418" y="5255"/>
                    <a:pt x="1724" y="3587"/>
                    <a:pt x="1135" y="3420"/>
                  </a:cubicBezTo>
                  <a:cubicBezTo>
                    <a:pt x="1127" y="3418"/>
                    <a:pt x="1119" y="3417"/>
                    <a:pt x="1111" y="3417"/>
                  </a:cubicBezTo>
                  <a:cubicBezTo>
                    <a:pt x="498" y="3417"/>
                    <a:pt x="62" y="10227"/>
                    <a:pt x="62" y="10227"/>
                  </a:cubicBezTo>
                  <a:cubicBezTo>
                    <a:pt x="62" y="10227"/>
                    <a:pt x="0" y="11082"/>
                    <a:pt x="228" y="12158"/>
                  </a:cubicBezTo>
                  <a:cubicBezTo>
                    <a:pt x="225" y="12343"/>
                    <a:pt x="299" y="12695"/>
                    <a:pt x="401" y="12824"/>
                  </a:cubicBezTo>
                  <a:cubicBezTo>
                    <a:pt x="623" y="13527"/>
                    <a:pt x="981" y="14271"/>
                    <a:pt x="1561" y="14909"/>
                  </a:cubicBezTo>
                  <a:cubicBezTo>
                    <a:pt x="1743" y="15140"/>
                    <a:pt x="2033" y="15421"/>
                    <a:pt x="2094" y="15421"/>
                  </a:cubicBezTo>
                  <a:cubicBezTo>
                    <a:pt x="2097" y="15421"/>
                    <a:pt x="2101" y="15418"/>
                    <a:pt x="2104" y="15418"/>
                  </a:cubicBezTo>
                  <a:cubicBezTo>
                    <a:pt x="2585" y="15804"/>
                    <a:pt x="3177" y="16118"/>
                    <a:pt x="3908" y="16319"/>
                  </a:cubicBezTo>
                  <a:cubicBezTo>
                    <a:pt x="4426" y="16457"/>
                    <a:pt x="4957" y="16547"/>
                    <a:pt x="5490" y="16590"/>
                  </a:cubicBezTo>
                  <a:cubicBezTo>
                    <a:pt x="4784" y="16750"/>
                    <a:pt x="4404" y="16957"/>
                    <a:pt x="4395" y="16963"/>
                  </a:cubicBezTo>
                  <a:cubicBezTo>
                    <a:pt x="4367" y="16979"/>
                    <a:pt x="4355" y="17006"/>
                    <a:pt x="4358" y="17037"/>
                  </a:cubicBezTo>
                  <a:cubicBezTo>
                    <a:pt x="4025" y="17161"/>
                    <a:pt x="3664" y="17358"/>
                    <a:pt x="3609" y="17531"/>
                  </a:cubicBezTo>
                  <a:cubicBezTo>
                    <a:pt x="1868" y="18788"/>
                    <a:pt x="1471" y="20663"/>
                    <a:pt x="3681" y="20663"/>
                  </a:cubicBezTo>
                  <a:cubicBezTo>
                    <a:pt x="4176" y="20663"/>
                    <a:pt x="4802" y="20569"/>
                    <a:pt x="5573" y="20353"/>
                  </a:cubicBezTo>
                  <a:cubicBezTo>
                    <a:pt x="6753" y="20023"/>
                    <a:pt x="7865" y="19887"/>
                    <a:pt x="8921" y="19887"/>
                  </a:cubicBezTo>
                  <a:cubicBezTo>
                    <a:pt x="13791" y="19887"/>
                    <a:pt x="17437" y="22777"/>
                    <a:pt x="20714" y="22777"/>
                  </a:cubicBezTo>
                  <a:cubicBezTo>
                    <a:pt x="20774" y="22777"/>
                    <a:pt x="20834" y="22776"/>
                    <a:pt x="20893" y="22774"/>
                  </a:cubicBezTo>
                  <a:cubicBezTo>
                    <a:pt x="21544" y="22746"/>
                    <a:pt x="22188" y="22629"/>
                    <a:pt x="22808" y="22422"/>
                  </a:cubicBezTo>
                  <a:cubicBezTo>
                    <a:pt x="23330" y="22293"/>
                    <a:pt x="23675" y="22129"/>
                    <a:pt x="23854" y="21994"/>
                  </a:cubicBezTo>
                  <a:cubicBezTo>
                    <a:pt x="24033" y="21907"/>
                    <a:pt x="24212" y="21809"/>
                    <a:pt x="24388" y="21704"/>
                  </a:cubicBezTo>
                  <a:lnTo>
                    <a:pt x="24400" y="21729"/>
                  </a:lnTo>
                  <a:cubicBezTo>
                    <a:pt x="24400" y="21729"/>
                    <a:pt x="25180" y="21275"/>
                    <a:pt x="25526" y="20893"/>
                  </a:cubicBezTo>
                  <a:cubicBezTo>
                    <a:pt x="25671" y="20769"/>
                    <a:pt x="25813" y="20640"/>
                    <a:pt x="25948" y="20504"/>
                  </a:cubicBezTo>
                  <a:lnTo>
                    <a:pt x="25954" y="20510"/>
                  </a:lnTo>
                  <a:cubicBezTo>
                    <a:pt x="26146" y="20381"/>
                    <a:pt x="26411" y="20078"/>
                    <a:pt x="26571" y="19822"/>
                  </a:cubicBezTo>
                  <a:cubicBezTo>
                    <a:pt x="27216" y="19027"/>
                    <a:pt x="27712" y="18126"/>
                    <a:pt x="28042" y="17158"/>
                  </a:cubicBezTo>
                  <a:cubicBezTo>
                    <a:pt x="28187" y="17019"/>
                    <a:pt x="28283" y="16454"/>
                    <a:pt x="28323" y="16180"/>
                  </a:cubicBezTo>
                  <a:cubicBezTo>
                    <a:pt x="28360" y="16026"/>
                    <a:pt x="28391" y="15868"/>
                    <a:pt x="28422" y="15708"/>
                  </a:cubicBezTo>
                  <a:cubicBezTo>
                    <a:pt x="28468" y="15492"/>
                    <a:pt x="28644" y="14666"/>
                    <a:pt x="28576" y="14474"/>
                  </a:cubicBezTo>
                  <a:cubicBezTo>
                    <a:pt x="28591" y="14271"/>
                    <a:pt x="28601" y="14064"/>
                    <a:pt x="28607" y="13851"/>
                  </a:cubicBezTo>
                  <a:lnTo>
                    <a:pt x="28622" y="13851"/>
                  </a:lnTo>
                  <a:cubicBezTo>
                    <a:pt x="28622" y="13851"/>
                    <a:pt x="28665" y="13093"/>
                    <a:pt x="28588" y="12796"/>
                  </a:cubicBezTo>
                  <a:cubicBezTo>
                    <a:pt x="28524" y="11680"/>
                    <a:pt x="28326" y="10459"/>
                    <a:pt x="27962" y="9135"/>
                  </a:cubicBezTo>
                  <a:cubicBezTo>
                    <a:pt x="27968" y="9123"/>
                    <a:pt x="27968" y="9111"/>
                    <a:pt x="27968" y="9101"/>
                  </a:cubicBezTo>
                  <a:cubicBezTo>
                    <a:pt x="27931" y="8784"/>
                    <a:pt x="27614" y="7988"/>
                    <a:pt x="27614" y="7988"/>
                  </a:cubicBezTo>
                  <a:cubicBezTo>
                    <a:pt x="27518" y="7707"/>
                    <a:pt x="27413" y="7436"/>
                    <a:pt x="27305" y="7180"/>
                  </a:cubicBezTo>
                  <a:cubicBezTo>
                    <a:pt x="27225" y="6964"/>
                    <a:pt x="27126" y="6751"/>
                    <a:pt x="27015" y="6548"/>
                  </a:cubicBezTo>
                  <a:cubicBezTo>
                    <a:pt x="26824" y="6162"/>
                    <a:pt x="26608" y="5789"/>
                    <a:pt x="26368" y="5431"/>
                  </a:cubicBezTo>
                  <a:cubicBezTo>
                    <a:pt x="26368" y="5416"/>
                    <a:pt x="26365" y="5400"/>
                    <a:pt x="26362" y="5388"/>
                  </a:cubicBezTo>
                  <a:cubicBezTo>
                    <a:pt x="26220" y="5070"/>
                    <a:pt x="25566" y="4416"/>
                    <a:pt x="25566" y="4416"/>
                  </a:cubicBezTo>
                  <a:lnTo>
                    <a:pt x="25563" y="4420"/>
                  </a:lnTo>
                  <a:cubicBezTo>
                    <a:pt x="24224" y="2992"/>
                    <a:pt x="22602" y="2365"/>
                    <a:pt x="21013" y="2171"/>
                  </a:cubicBezTo>
                  <a:cubicBezTo>
                    <a:pt x="21020" y="2150"/>
                    <a:pt x="21026" y="2137"/>
                    <a:pt x="21026" y="2137"/>
                  </a:cubicBezTo>
                  <a:cubicBezTo>
                    <a:pt x="20756" y="2071"/>
                    <a:pt x="20481" y="2037"/>
                    <a:pt x="20206" y="2037"/>
                  </a:cubicBezTo>
                  <a:cubicBezTo>
                    <a:pt x="19984" y="2037"/>
                    <a:pt x="19761" y="2059"/>
                    <a:pt x="19542" y="2103"/>
                  </a:cubicBezTo>
                  <a:cubicBezTo>
                    <a:pt x="19422" y="2106"/>
                    <a:pt x="19305" y="2109"/>
                    <a:pt x="19187" y="2116"/>
                  </a:cubicBezTo>
                  <a:cubicBezTo>
                    <a:pt x="19178" y="2094"/>
                    <a:pt x="19166" y="2085"/>
                    <a:pt x="19150" y="2085"/>
                  </a:cubicBezTo>
                  <a:cubicBezTo>
                    <a:pt x="18373" y="2100"/>
                    <a:pt x="18145" y="2137"/>
                    <a:pt x="17473" y="2331"/>
                  </a:cubicBezTo>
                  <a:lnTo>
                    <a:pt x="17473" y="2338"/>
                  </a:lnTo>
                  <a:cubicBezTo>
                    <a:pt x="17331" y="2365"/>
                    <a:pt x="17192" y="2393"/>
                    <a:pt x="17056" y="2424"/>
                  </a:cubicBezTo>
                  <a:cubicBezTo>
                    <a:pt x="17050" y="2409"/>
                    <a:pt x="17047" y="2399"/>
                    <a:pt x="17047" y="2399"/>
                  </a:cubicBezTo>
                  <a:cubicBezTo>
                    <a:pt x="16973" y="2430"/>
                    <a:pt x="16227" y="2575"/>
                    <a:pt x="15937" y="2726"/>
                  </a:cubicBezTo>
                  <a:cubicBezTo>
                    <a:pt x="15455" y="2871"/>
                    <a:pt x="14984" y="3047"/>
                    <a:pt x="14521" y="3251"/>
                  </a:cubicBezTo>
                  <a:cubicBezTo>
                    <a:pt x="12091" y="999"/>
                    <a:pt x="8488" y="185"/>
                    <a:pt x="8035" y="15"/>
                  </a:cubicBezTo>
                  <a:cubicBezTo>
                    <a:pt x="8008" y="5"/>
                    <a:pt x="7983" y="0"/>
                    <a:pt x="7961" y="0"/>
                  </a:cubicBezTo>
                  <a:close/>
                </a:path>
              </a:pathLst>
            </a:custGeom>
            <a:solidFill>
              <a:srgbClr val="FFFFFF"/>
            </a:solidFill>
            <a:ln w="762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4" name="Google Shape;3024;p31"/>
            <p:cNvSpPr/>
            <p:nvPr/>
          </p:nvSpPr>
          <p:spPr>
            <a:xfrm>
              <a:off x="1572675" y="854575"/>
              <a:ext cx="778575" cy="569450"/>
            </a:xfrm>
            <a:custGeom>
              <a:avLst/>
              <a:gdLst/>
              <a:ahLst/>
              <a:cxnLst/>
              <a:rect l="l" t="t" r="r" b="b"/>
              <a:pathLst>
                <a:path w="31143" h="22778" extrusionOk="0">
                  <a:moveTo>
                    <a:pt x="8699" y="16464"/>
                  </a:moveTo>
                  <a:cubicBezTo>
                    <a:pt x="8748" y="16504"/>
                    <a:pt x="8797" y="16544"/>
                    <a:pt x="8847" y="16584"/>
                  </a:cubicBezTo>
                  <a:cubicBezTo>
                    <a:pt x="8711" y="16553"/>
                    <a:pt x="8578" y="16525"/>
                    <a:pt x="8446" y="16504"/>
                  </a:cubicBezTo>
                  <a:cubicBezTo>
                    <a:pt x="8529" y="16491"/>
                    <a:pt x="8615" y="16479"/>
                    <a:pt x="8699" y="16464"/>
                  </a:cubicBezTo>
                  <a:close/>
                  <a:moveTo>
                    <a:pt x="14907" y="18854"/>
                  </a:moveTo>
                  <a:lnTo>
                    <a:pt x="14907" y="18854"/>
                  </a:lnTo>
                  <a:cubicBezTo>
                    <a:pt x="16359" y="19071"/>
                    <a:pt x="17766" y="19134"/>
                    <a:pt x="18912" y="19134"/>
                  </a:cubicBezTo>
                  <a:cubicBezTo>
                    <a:pt x="20509" y="19134"/>
                    <a:pt x="21600" y="19011"/>
                    <a:pt x="21600" y="19011"/>
                  </a:cubicBezTo>
                  <a:lnTo>
                    <a:pt x="21600" y="19011"/>
                  </a:lnTo>
                  <a:cubicBezTo>
                    <a:pt x="20784" y="19678"/>
                    <a:pt x="19939" y="19946"/>
                    <a:pt x="19018" y="19946"/>
                  </a:cubicBezTo>
                  <a:cubicBezTo>
                    <a:pt x="17812" y="19946"/>
                    <a:pt x="16476" y="19485"/>
                    <a:pt x="14907" y="18854"/>
                  </a:cubicBezTo>
                  <a:close/>
                  <a:moveTo>
                    <a:pt x="8264" y="0"/>
                  </a:moveTo>
                  <a:cubicBezTo>
                    <a:pt x="7680" y="0"/>
                    <a:pt x="8417" y="3248"/>
                    <a:pt x="8159" y="3420"/>
                  </a:cubicBezTo>
                  <a:cubicBezTo>
                    <a:pt x="7890" y="3599"/>
                    <a:pt x="5383" y="5302"/>
                    <a:pt x="4664" y="5391"/>
                  </a:cubicBezTo>
                  <a:cubicBezTo>
                    <a:pt x="4648" y="5393"/>
                    <a:pt x="4630" y="5394"/>
                    <a:pt x="4612" y="5394"/>
                  </a:cubicBezTo>
                  <a:cubicBezTo>
                    <a:pt x="3859" y="5394"/>
                    <a:pt x="2053" y="3595"/>
                    <a:pt x="1438" y="3420"/>
                  </a:cubicBezTo>
                  <a:cubicBezTo>
                    <a:pt x="1430" y="3418"/>
                    <a:pt x="1422" y="3417"/>
                    <a:pt x="1414" y="3417"/>
                  </a:cubicBezTo>
                  <a:cubicBezTo>
                    <a:pt x="801" y="3417"/>
                    <a:pt x="365" y="10230"/>
                    <a:pt x="365" y="10230"/>
                  </a:cubicBezTo>
                  <a:cubicBezTo>
                    <a:pt x="365" y="10230"/>
                    <a:pt x="1" y="15156"/>
                    <a:pt x="4211" y="16319"/>
                  </a:cubicBezTo>
                  <a:cubicBezTo>
                    <a:pt x="4772" y="16470"/>
                    <a:pt x="5346" y="16562"/>
                    <a:pt x="5926" y="16599"/>
                  </a:cubicBezTo>
                  <a:cubicBezTo>
                    <a:pt x="2680" y="17417"/>
                    <a:pt x="1073" y="20665"/>
                    <a:pt x="3984" y="20665"/>
                  </a:cubicBezTo>
                  <a:cubicBezTo>
                    <a:pt x="4479" y="20665"/>
                    <a:pt x="5104" y="20571"/>
                    <a:pt x="5873" y="20356"/>
                  </a:cubicBezTo>
                  <a:cubicBezTo>
                    <a:pt x="7053" y="20026"/>
                    <a:pt x="8166" y="19890"/>
                    <a:pt x="9221" y="19890"/>
                  </a:cubicBezTo>
                  <a:cubicBezTo>
                    <a:pt x="14090" y="19890"/>
                    <a:pt x="17736" y="22777"/>
                    <a:pt x="21013" y="22777"/>
                  </a:cubicBezTo>
                  <a:cubicBezTo>
                    <a:pt x="21074" y="22777"/>
                    <a:pt x="21135" y="22776"/>
                    <a:pt x="21196" y="22774"/>
                  </a:cubicBezTo>
                  <a:cubicBezTo>
                    <a:pt x="25227" y="22638"/>
                    <a:pt x="31143" y="18339"/>
                    <a:pt x="28049" y="8395"/>
                  </a:cubicBezTo>
                  <a:cubicBezTo>
                    <a:pt x="26480" y="3343"/>
                    <a:pt x="23085" y="2099"/>
                    <a:pt x="20123" y="2099"/>
                  </a:cubicBezTo>
                  <a:cubicBezTo>
                    <a:pt x="17456" y="2099"/>
                    <a:pt x="15141" y="3107"/>
                    <a:pt x="14827" y="3251"/>
                  </a:cubicBezTo>
                  <a:cubicBezTo>
                    <a:pt x="12394" y="1002"/>
                    <a:pt x="8791" y="188"/>
                    <a:pt x="8338" y="15"/>
                  </a:cubicBezTo>
                  <a:cubicBezTo>
                    <a:pt x="8311" y="5"/>
                    <a:pt x="8287" y="0"/>
                    <a:pt x="826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5" name="Google Shape;3025;p31"/>
            <p:cNvSpPr/>
            <p:nvPr/>
          </p:nvSpPr>
          <p:spPr>
            <a:xfrm>
              <a:off x="1792575" y="1214225"/>
              <a:ext cx="159575" cy="90425"/>
            </a:xfrm>
            <a:custGeom>
              <a:avLst/>
              <a:gdLst/>
              <a:ahLst/>
              <a:cxnLst/>
              <a:rect l="l" t="t" r="r" b="b"/>
              <a:pathLst>
                <a:path w="6383" h="3617" extrusionOk="0">
                  <a:moveTo>
                    <a:pt x="3176" y="0"/>
                  </a:moveTo>
                  <a:cubicBezTo>
                    <a:pt x="1028" y="0"/>
                    <a:pt x="40" y="1583"/>
                    <a:pt x="29" y="1603"/>
                  </a:cubicBezTo>
                  <a:cubicBezTo>
                    <a:pt x="1" y="1657"/>
                    <a:pt x="47" y="1707"/>
                    <a:pt x="95" y="1707"/>
                  </a:cubicBezTo>
                  <a:cubicBezTo>
                    <a:pt x="115" y="1707"/>
                    <a:pt x="135" y="1698"/>
                    <a:pt x="149" y="1677"/>
                  </a:cubicBezTo>
                  <a:cubicBezTo>
                    <a:pt x="152" y="1671"/>
                    <a:pt x="448" y="1189"/>
                    <a:pt x="1065" y="773"/>
                  </a:cubicBezTo>
                  <a:cubicBezTo>
                    <a:pt x="1516" y="465"/>
                    <a:pt x="2219" y="141"/>
                    <a:pt x="3178" y="141"/>
                  </a:cubicBezTo>
                  <a:cubicBezTo>
                    <a:pt x="3420" y="141"/>
                    <a:pt x="3678" y="162"/>
                    <a:pt x="3952" y="209"/>
                  </a:cubicBezTo>
                  <a:cubicBezTo>
                    <a:pt x="4581" y="317"/>
                    <a:pt x="5275" y="853"/>
                    <a:pt x="5720" y="1575"/>
                  </a:cubicBezTo>
                  <a:cubicBezTo>
                    <a:pt x="6105" y="2204"/>
                    <a:pt x="6238" y="2858"/>
                    <a:pt x="6077" y="3364"/>
                  </a:cubicBezTo>
                  <a:cubicBezTo>
                    <a:pt x="6059" y="3425"/>
                    <a:pt x="6034" y="3466"/>
                    <a:pt x="6013" y="3472"/>
                  </a:cubicBezTo>
                  <a:cubicBezTo>
                    <a:pt x="6009" y="3473"/>
                    <a:pt x="6006" y="3473"/>
                    <a:pt x="6002" y="3473"/>
                  </a:cubicBezTo>
                  <a:cubicBezTo>
                    <a:pt x="5927" y="3473"/>
                    <a:pt x="5751" y="3300"/>
                    <a:pt x="5581" y="3129"/>
                  </a:cubicBezTo>
                  <a:cubicBezTo>
                    <a:pt x="5164" y="2715"/>
                    <a:pt x="4489" y="2041"/>
                    <a:pt x="3510" y="2041"/>
                  </a:cubicBezTo>
                  <a:cubicBezTo>
                    <a:pt x="3113" y="2041"/>
                    <a:pt x="2667" y="2152"/>
                    <a:pt x="2166" y="2435"/>
                  </a:cubicBezTo>
                  <a:cubicBezTo>
                    <a:pt x="2096" y="2477"/>
                    <a:pt x="2136" y="2569"/>
                    <a:pt x="2200" y="2569"/>
                  </a:cubicBezTo>
                  <a:cubicBezTo>
                    <a:pt x="2212" y="2569"/>
                    <a:pt x="2224" y="2566"/>
                    <a:pt x="2237" y="2559"/>
                  </a:cubicBezTo>
                  <a:cubicBezTo>
                    <a:pt x="2716" y="2287"/>
                    <a:pt x="3140" y="2180"/>
                    <a:pt x="3516" y="2180"/>
                  </a:cubicBezTo>
                  <a:cubicBezTo>
                    <a:pt x="4428" y="2180"/>
                    <a:pt x="5056" y="2808"/>
                    <a:pt x="5482" y="3234"/>
                  </a:cubicBezTo>
                  <a:cubicBezTo>
                    <a:pt x="5707" y="3459"/>
                    <a:pt x="5864" y="3617"/>
                    <a:pt x="6003" y="3617"/>
                  </a:cubicBezTo>
                  <a:cubicBezTo>
                    <a:pt x="6019" y="3614"/>
                    <a:pt x="6031" y="3614"/>
                    <a:pt x="6046" y="3607"/>
                  </a:cubicBezTo>
                  <a:cubicBezTo>
                    <a:pt x="6124" y="3589"/>
                    <a:pt x="6176" y="3521"/>
                    <a:pt x="6213" y="3407"/>
                  </a:cubicBezTo>
                  <a:cubicBezTo>
                    <a:pt x="6383" y="2861"/>
                    <a:pt x="6247" y="2164"/>
                    <a:pt x="5840" y="1501"/>
                  </a:cubicBezTo>
                  <a:cubicBezTo>
                    <a:pt x="5368" y="733"/>
                    <a:pt x="4652" y="184"/>
                    <a:pt x="3974" y="70"/>
                  </a:cubicBezTo>
                  <a:cubicBezTo>
                    <a:pt x="3692" y="22"/>
                    <a:pt x="3426" y="0"/>
                    <a:pt x="31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6" name="Google Shape;3026;p31"/>
            <p:cNvSpPr/>
            <p:nvPr/>
          </p:nvSpPr>
          <p:spPr>
            <a:xfrm>
              <a:off x="1907875" y="1128725"/>
              <a:ext cx="82225" cy="154800"/>
            </a:xfrm>
            <a:custGeom>
              <a:avLst/>
              <a:gdLst/>
              <a:ahLst/>
              <a:cxnLst/>
              <a:rect l="l" t="t" r="r" b="b"/>
              <a:pathLst>
                <a:path w="3289" h="6192" extrusionOk="0">
                  <a:moveTo>
                    <a:pt x="2365" y="1"/>
                  </a:moveTo>
                  <a:cubicBezTo>
                    <a:pt x="2362" y="1"/>
                    <a:pt x="2358" y="1"/>
                    <a:pt x="2354" y="1"/>
                  </a:cubicBezTo>
                  <a:cubicBezTo>
                    <a:pt x="2289" y="14"/>
                    <a:pt x="793" y="335"/>
                    <a:pt x="340" y="1531"/>
                  </a:cubicBezTo>
                  <a:cubicBezTo>
                    <a:pt x="0" y="2420"/>
                    <a:pt x="333" y="3539"/>
                    <a:pt x="1326" y="4862"/>
                  </a:cubicBezTo>
                  <a:cubicBezTo>
                    <a:pt x="1999" y="5763"/>
                    <a:pt x="2474" y="6192"/>
                    <a:pt x="2792" y="6192"/>
                  </a:cubicBezTo>
                  <a:cubicBezTo>
                    <a:pt x="2838" y="6192"/>
                    <a:pt x="2884" y="6179"/>
                    <a:pt x="2927" y="6161"/>
                  </a:cubicBezTo>
                  <a:cubicBezTo>
                    <a:pt x="3226" y="6016"/>
                    <a:pt x="3273" y="5359"/>
                    <a:pt x="3072" y="4165"/>
                  </a:cubicBezTo>
                  <a:cubicBezTo>
                    <a:pt x="2930" y="3308"/>
                    <a:pt x="2705" y="2478"/>
                    <a:pt x="2705" y="2469"/>
                  </a:cubicBezTo>
                  <a:cubicBezTo>
                    <a:pt x="2694" y="2433"/>
                    <a:pt x="2666" y="2418"/>
                    <a:pt x="2638" y="2418"/>
                  </a:cubicBezTo>
                  <a:cubicBezTo>
                    <a:pt x="2595" y="2418"/>
                    <a:pt x="2552" y="2453"/>
                    <a:pt x="2566" y="2509"/>
                  </a:cubicBezTo>
                  <a:cubicBezTo>
                    <a:pt x="2909" y="3761"/>
                    <a:pt x="3288" y="5828"/>
                    <a:pt x="2866" y="6034"/>
                  </a:cubicBezTo>
                  <a:cubicBezTo>
                    <a:pt x="2846" y="6044"/>
                    <a:pt x="2821" y="6050"/>
                    <a:pt x="2790" y="6050"/>
                  </a:cubicBezTo>
                  <a:cubicBezTo>
                    <a:pt x="2613" y="6050"/>
                    <a:pt x="2233" y="5837"/>
                    <a:pt x="1438" y="4776"/>
                  </a:cubicBezTo>
                  <a:cubicBezTo>
                    <a:pt x="478" y="3496"/>
                    <a:pt x="151" y="2423"/>
                    <a:pt x="469" y="1584"/>
                  </a:cubicBezTo>
                  <a:cubicBezTo>
                    <a:pt x="898" y="458"/>
                    <a:pt x="2366" y="143"/>
                    <a:pt x="2381" y="140"/>
                  </a:cubicBezTo>
                  <a:cubicBezTo>
                    <a:pt x="2464" y="120"/>
                    <a:pt x="2445" y="1"/>
                    <a:pt x="23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7" name="Google Shape;3027;p31"/>
            <p:cNvSpPr/>
            <p:nvPr/>
          </p:nvSpPr>
          <p:spPr>
            <a:xfrm>
              <a:off x="1768025" y="1056550"/>
              <a:ext cx="140800" cy="151275"/>
            </a:xfrm>
            <a:custGeom>
              <a:avLst/>
              <a:gdLst/>
              <a:ahLst/>
              <a:cxnLst/>
              <a:rect l="l" t="t" r="r" b="b"/>
              <a:pathLst>
                <a:path w="5632" h="6051" extrusionOk="0">
                  <a:moveTo>
                    <a:pt x="1127" y="1"/>
                  </a:moveTo>
                  <a:cubicBezTo>
                    <a:pt x="0" y="1"/>
                    <a:pt x="885" y="5825"/>
                    <a:pt x="885" y="5825"/>
                  </a:cubicBezTo>
                  <a:cubicBezTo>
                    <a:pt x="984" y="5982"/>
                    <a:pt x="1159" y="6051"/>
                    <a:pt x="1384" y="6051"/>
                  </a:cubicBezTo>
                  <a:cubicBezTo>
                    <a:pt x="2569" y="6051"/>
                    <a:pt x="5137" y="4147"/>
                    <a:pt x="5363" y="3317"/>
                  </a:cubicBezTo>
                  <a:cubicBezTo>
                    <a:pt x="5631" y="2330"/>
                    <a:pt x="2319" y="91"/>
                    <a:pt x="1153" y="2"/>
                  </a:cubicBezTo>
                  <a:cubicBezTo>
                    <a:pt x="1144" y="1"/>
                    <a:pt x="1135" y="1"/>
                    <a:pt x="11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8" name="Google Shape;3028;p31"/>
            <p:cNvSpPr/>
            <p:nvPr/>
          </p:nvSpPr>
          <p:spPr>
            <a:xfrm>
              <a:off x="1807225" y="1119500"/>
              <a:ext cx="52625" cy="42200"/>
            </a:xfrm>
            <a:custGeom>
              <a:avLst/>
              <a:gdLst/>
              <a:ahLst/>
              <a:cxnLst/>
              <a:rect l="l" t="t" r="r" b="b"/>
              <a:pathLst>
                <a:path w="2105" h="1688" extrusionOk="0">
                  <a:moveTo>
                    <a:pt x="1799" y="1"/>
                  </a:moveTo>
                  <a:cubicBezTo>
                    <a:pt x="1759" y="1"/>
                    <a:pt x="1718" y="31"/>
                    <a:pt x="1728" y="84"/>
                  </a:cubicBezTo>
                  <a:cubicBezTo>
                    <a:pt x="1793" y="444"/>
                    <a:pt x="1880" y="1404"/>
                    <a:pt x="1519" y="1530"/>
                  </a:cubicBezTo>
                  <a:cubicBezTo>
                    <a:pt x="1485" y="1541"/>
                    <a:pt x="1449" y="1547"/>
                    <a:pt x="1410" y="1547"/>
                  </a:cubicBezTo>
                  <a:cubicBezTo>
                    <a:pt x="1015" y="1547"/>
                    <a:pt x="383" y="998"/>
                    <a:pt x="152" y="765"/>
                  </a:cubicBezTo>
                  <a:cubicBezTo>
                    <a:pt x="137" y="750"/>
                    <a:pt x="120" y="744"/>
                    <a:pt x="103" y="744"/>
                  </a:cubicBezTo>
                  <a:cubicBezTo>
                    <a:pt x="48" y="744"/>
                    <a:pt x="1" y="815"/>
                    <a:pt x="51" y="867"/>
                  </a:cubicBezTo>
                  <a:cubicBezTo>
                    <a:pt x="88" y="901"/>
                    <a:pt x="868" y="1687"/>
                    <a:pt x="1414" y="1687"/>
                  </a:cubicBezTo>
                  <a:cubicBezTo>
                    <a:pt x="1463" y="1687"/>
                    <a:pt x="1516" y="1678"/>
                    <a:pt x="1562" y="1663"/>
                  </a:cubicBezTo>
                  <a:cubicBezTo>
                    <a:pt x="2105" y="1478"/>
                    <a:pt x="1895" y="204"/>
                    <a:pt x="1867" y="59"/>
                  </a:cubicBezTo>
                  <a:cubicBezTo>
                    <a:pt x="1861" y="19"/>
                    <a:pt x="1830" y="1"/>
                    <a:pt x="17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9" name="Google Shape;3029;p31"/>
            <p:cNvSpPr/>
            <p:nvPr/>
          </p:nvSpPr>
          <p:spPr>
            <a:xfrm>
              <a:off x="1820750" y="1114450"/>
              <a:ext cx="27000" cy="46700"/>
            </a:xfrm>
            <a:custGeom>
              <a:avLst/>
              <a:gdLst/>
              <a:ahLst/>
              <a:cxnLst/>
              <a:rect l="l" t="t" r="r" b="b"/>
              <a:pathLst>
                <a:path w="1080" h="1868" extrusionOk="0">
                  <a:moveTo>
                    <a:pt x="79" y="0"/>
                  </a:moveTo>
                  <a:cubicBezTo>
                    <a:pt x="68" y="0"/>
                    <a:pt x="57" y="3"/>
                    <a:pt x="46" y="8"/>
                  </a:cubicBezTo>
                  <a:cubicBezTo>
                    <a:pt x="12" y="27"/>
                    <a:pt x="0" y="70"/>
                    <a:pt x="19" y="104"/>
                  </a:cubicBezTo>
                  <a:lnTo>
                    <a:pt x="938" y="1831"/>
                  </a:lnTo>
                  <a:cubicBezTo>
                    <a:pt x="950" y="1852"/>
                    <a:pt x="975" y="1868"/>
                    <a:pt x="999" y="1868"/>
                  </a:cubicBezTo>
                  <a:cubicBezTo>
                    <a:pt x="1012" y="1868"/>
                    <a:pt x="1024" y="1865"/>
                    <a:pt x="1033" y="1859"/>
                  </a:cubicBezTo>
                  <a:cubicBezTo>
                    <a:pt x="1067" y="1840"/>
                    <a:pt x="1080" y="1797"/>
                    <a:pt x="1061" y="1763"/>
                  </a:cubicBezTo>
                  <a:lnTo>
                    <a:pt x="145" y="39"/>
                  </a:lnTo>
                  <a:cubicBezTo>
                    <a:pt x="130" y="15"/>
                    <a:pt x="105" y="0"/>
                    <a:pt x="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0" name="Google Shape;3030;p31"/>
            <p:cNvSpPr/>
            <p:nvPr/>
          </p:nvSpPr>
          <p:spPr>
            <a:xfrm>
              <a:off x="1805850" y="1100800"/>
              <a:ext cx="24100" cy="14850"/>
            </a:xfrm>
            <a:custGeom>
              <a:avLst/>
              <a:gdLst/>
              <a:ahLst/>
              <a:cxnLst/>
              <a:rect l="l" t="t" r="r" b="b"/>
              <a:pathLst>
                <a:path w="964" h="594" extrusionOk="0">
                  <a:moveTo>
                    <a:pt x="917" y="1"/>
                  </a:moveTo>
                  <a:cubicBezTo>
                    <a:pt x="397" y="1"/>
                    <a:pt x="1" y="551"/>
                    <a:pt x="1" y="551"/>
                  </a:cubicBezTo>
                  <a:cubicBezTo>
                    <a:pt x="1" y="551"/>
                    <a:pt x="440" y="594"/>
                    <a:pt x="627" y="594"/>
                  </a:cubicBezTo>
                  <a:cubicBezTo>
                    <a:pt x="665" y="594"/>
                    <a:pt x="692" y="592"/>
                    <a:pt x="704" y="588"/>
                  </a:cubicBezTo>
                  <a:cubicBezTo>
                    <a:pt x="778" y="566"/>
                    <a:pt x="963" y="2"/>
                    <a:pt x="963" y="2"/>
                  </a:cubicBezTo>
                  <a:cubicBezTo>
                    <a:pt x="948" y="1"/>
                    <a:pt x="932" y="1"/>
                    <a:pt x="9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1" name="Google Shape;3031;p31"/>
            <p:cNvSpPr/>
            <p:nvPr/>
          </p:nvSpPr>
          <p:spPr>
            <a:xfrm>
              <a:off x="1608450" y="965950"/>
              <a:ext cx="51325" cy="62500"/>
            </a:xfrm>
            <a:custGeom>
              <a:avLst/>
              <a:gdLst/>
              <a:ahLst/>
              <a:cxnLst/>
              <a:rect l="l" t="t" r="r" b="b"/>
              <a:pathLst>
                <a:path w="2053" h="2500" extrusionOk="0">
                  <a:moveTo>
                    <a:pt x="418" y="1"/>
                  </a:moveTo>
                  <a:cubicBezTo>
                    <a:pt x="406" y="1"/>
                    <a:pt x="396" y="5"/>
                    <a:pt x="390" y="14"/>
                  </a:cubicBezTo>
                  <a:cubicBezTo>
                    <a:pt x="248" y="205"/>
                    <a:pt x="1" y="2426"/>
                    <a:pt x="214" y="2491"/>
                  </a:cubicBezTo>
                  <a:cubicBezTo>
                    <a:pt x="235" y="2497"/>
                    <a:pt x="267" y="2500"/>
                    <a:pt x="307" y="2500"/>
                  </a:cubicBezTo>
                  <a:cubicBezTo>
                    <a:pt x="681" y="2500"/>
                    <a:pt x="1796" y="2246"/>
                    <a:pt x="2052" y="1760"/>
                  </a:cubicBezTo>
                  <a:cubicBezTo>
                    <a:pt x="2052" y="1760"/>
                    <a:pt x="671" y="1"/>
                    <a:pt x="41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2" name="Google Shape;3032;p31"/>
            <p:cNvSpPr/>
            <p:nvPr/>
          </p:nvSpPr>
          <p:spPr>
            <a:xfrm>
              <a:off x="1788950" y="871750"/>
              <a:ext cx="64275" cy="50375"/>
            </a:xfrm>
            <a:custGeom>
              <a:avLst/>
              <a:gdLst/>
              <a:ahLst/>
              <a:cxnLst/>
              <a:rect l="l" t="t" r="r" b="b"/>
              <a:pathLst>
                <a:path w="2571" h="2015" extrusionOk="0">
                  <a:moveTo>
                    <a:pt x="127" y="0"/>
                  </a:moveTo>
                  <a:cubicBezTo>
                    <a:pt x="1" y="0"/>
                    <a:pt x="698" y="2015"/>
                    <a:pt x="698" y="2015"/>
                  </a:cubicBezTo>
                  <a:lnTo>
                    <a:pt x="2570" y="1274"/>
                  </a:lnTo>
                  <a:cubicBezTo>
                    <a:pt x="2570" y="1274"/>
                    <a:pt x="273" y="38"/>
                    <a:pt x="131" y="1"/>
                  </a:cubicBezTo>
                  <a:cubicBezTo>
                    <a:pt x="130" y="0"/>
                    <a:pt x="129" y="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3" name="Google Shape;3033;p31"/>
            <p:cNvSpPr/>
            <p:nvPr/>
          </p:nvSpPr>
          <p:spPr>
            <a:xfrm>
              <a:off x="1685575" y="976300"/>
              <a:ext cx="59850" cy="63650"/>
            </a:xfrm>
            <a:custGeom>
              <a:avLst/>
              <a:gdLst/>
              <a:ahLst/>
              <a:cxnLst/>
              <a:rect l="l" t="t" r="r" b="b"/>
              <a:pathLst>
                <a:path w="2394" h="2546" extrusionOk="0">
                  <a:moveTo>
                    <a:pt x="1146" y="1"/>
                  </a:moveTo>
                  <a:cubicBezTo>
                    <a:pt x="1146" y="1"/>
                    <a:pt x="1145" y="1"/>
                    <a:pt x="1145" y="1"/>
                  </a:cubicBezTo>
                  <a:cubicBezTo>
                    <a:pt x="1021" y="26"/>
                    <a:pt x="0" y="513"/>
                    <a:pt x="0" y="513"/>
                  </a:cubicBezTo>
                  <a:cubicBezTo>
                    <a:pt x="0" y="513"/>
                    <a:pt x="1747" y="2545"/>
                    <a:pt x="2229" y="2545"/>
                  </a:cubicBezTo>
                  <a:cubicBezTo>
                    <a:pt x="2270" y="2545"/>
                    <a:pt x="2302" y="2531"/>
                    <a:pt x="2323" y="2499"/>
                  </a:cubicBezTo>
                  <a:cubicBezTo>
                    <a:pt x="2393" y="2392"/>
                    <a:pt x="1276" y="1"/>
                    <a:pt x="1146" y="1"/>
                  </a:cubicBezTo>
                  <a:close/>
                </a:path>
              </a:pathLst>
            </a:custGeom>
            <a:solidFill>
              <a:srgbClr val="000000">
                <a:alpha val="16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4" name="Google Shape;3034;p31"/>
            <p:cNvSpPr/>
            <p:nvPr/>
          </p:nvSpPr>
          <p:spPr>
            <a:xfrm>
              <a:off x="1969500" y="1235675"/>
              <a:ext cx="12875" cy="37750"/>
            </a:xfrm>
            <a:custGeom>
              <a:avLst/>
              <a:gdLst/>
              <a:ahLst/>
              <a:cxnLst/>
              <a:rect l="l" t="t" r="r" b="b"/>
              <a:pathLst>
                <a:path w="515" h="1510" extrusionOk="0">
                  <a:moveTo>
                    <a:pt x="79" y="1"/>
                  </a:moveTo>
                  <a:cubicBezTo>
                    <a:pt x="40" y="1"/>
                    <a:pt x="0" y="30"/>
                    <a:pt x="9" y="82"/>
                  </a:cubicBezTo>
                  <a:cubicBezTo>
                    <a:pt x="15" y="122"/>
                    <a:pt x="148" y="1053"/>
                    <a:pt x="370" y="1469"/>
                  </a:cubicBezTo>
                  <a:cubicBezTo>
                    <a:pt x="382" y="1494"/>
                    <a:pt x="407" y="1506"/>
                    <a:pt x="434" y="1510"/>
                  </a:cubicBezTo>
                  <a:cubicBezTo>
                    <a:pt x="444" y="1506"/>
                    <a:pt x="456" y="1503"/>
                    <a:pt x="465" y="1497"/>
                  </a:cubicBezTo>
                  <a:cubicBezTo>
                    <a:pt x="499" y="1479"/>
                    <a:pt x="515" y="1436"/>
                    <a:pt x="496" y="1402"/>
                  </a:cubicBezTo>
                  <a:cubicBezTo>
                    <a:pt x="286" y="1010"/>
                    <a:pt x="148" y="72"/>
                    <a:pt x="148" y="63"/>
                  </a:cubicBezTo>
                  <a:cubicBezTo>
                    <a:pt x="142" y="20"/>
                    <a:pt x="111" y="1"/>
                    <a:pt x="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5" name="Google Shape;3035;p31"/>
            <p:cNvSpPr/>
            <p:nvPr/>
          </p:nvSpPr>
          <p:spPr>
            <a:xfrm>
              <a:off x="1959375" y="1243250"/>
              <a:ext cx="17450" cy="36950"/>
            </a:xfrm>
            <a:custGeom>
              <a:avLst/>
              <a:gdLst/>
              <a:ahLst/>
              <a:cxnLst/>
              <a:rect l="l" t="t" r="r" b="b"/>
              <a:pathLst>
                <a:path w="698" h="1478" extrusionOk="0">
                  <a:moveTo>
                    <a:pt x="77" y="0"/>
                  </a:moveTo>
                  <a:cubicBezTo>
                    <a:pt x="75" y="0"/>
                    <a:pt x="73" y="0"/>
                    <a:pt x="71" y="1"/>
                  </a:cubicBezTo>
                  <a:cubicBezTo>
                    <a:pt x="31" y="1"/>
                    <a:pt x="1" y="35"/>
                    <a:pt x="4" y="72"/>
                  </a:cubicBezTo>
                  <a:cubicBezTo>
                    <a:pt x="4" y="105"/>
                    <a:pt x="38" y="898"/>
                    <a:pt x="568" y="1456"/>
                  </a:cubicBezTo>
                  <a:cubicBezTo>
                    <a:pt x="580" y="1469"/>
                    <a:pt x="599" y="1478"/>
                    <a:pt x="620" y="1478"/>
                  </a:cubicBezTo>
                  <a:cubicBezTo>
                    <a:pt x="639" y="1478"/>
                    <a:pt x="654" y="1472"/>
                    <a:pt x="670" y="1459"/>
                  </a:cubicBezTo>
                  <a:cubicBezTo>
                    <a:pt x="698" y="1432"/>
                    <a:pt x="698" y="1385"/>
                    <a:pt x="670" y="1358"/>
                  </a:cubicBezTo>
                  <a:cubicBezTo>
                    <a:pt x="179" y="840"/>
                    <a:pt x="146" y="75"/>
                    <a:pt x="146" y="68"/>
                  </a:cubicBezTo>
                  <a:cubicBezTo>
                    <a:pt x="143" y="30"/>
                    <a:pt x="114" y="0"/>
                    <a:pt x="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6" name="Google Shape;3036;p31"/>
            <p:cNvSpPr/>
            <p:nvPr/>
          </p:nvSpPr>
          <p:spPr>
            <a:xfrm>
              <a:off x="1915050" y="1266400"/>
              <a:ext cx="27625" cy="37025"/>
            </a:xfrm>
            <a:custGeom>
              <a:avLst/>
              <a:gdLst/>
              <a:ahLst/>
              <a:cxnLst/>
              <a:rect l="l" t="t" r="r" b="b"/>
              <a:pathLst>
                <a:path w="1105" h="1481" extrusionOk="0">
                  <a:moveTo>
                    <a:pt x="102" y="0"/>
                  </a:moveTo>
                  <a:cubicBezTo>
                    <a:pt x="47" y="0"/>
                    <a:pt x="0" y="71"/>
                    <a:pt x="53" y="123"/>
                  </a:cubicBezTo>
                  <a:cubicBezTo>
                    <a:pt x="59" y="129"/>
                    <a:pt x="882" y="959"/>
                    <a:pt x="959" y="1422"/>
                  </a:cubicBezTo>
                  <a:cubicBezTo>
                    <a:pt x="965" y="1456"/>
                    <a:pt x="993" y="1480"/>
                    <a:pt x="1027" y="1480"/>
                  </a:cubicBezTo>
                  <a:cubicBezTo>
                    <a:pt x="1033" y="1480"/>
                    <a:pt x="1036" y="1480"/>
                    <a:pt x="1039" y="1477"/>
                  </a:cubicBezTo>
                  <a:cubicBezTo>
                    <a:pt x="1080" y="1471"/>
                    <a:pt x="1104" y="1434"/>
                    <a:pt x="1098" y="1397"/>
                  </a:cubicBezTo>
                  <a:cubicBezTo>
                    <a:pt x="1015" y="888"/>
                    <a:pt x="185" y="58"/>
                    <a:pt x="151" y="21"/>
                  </a:cubicBezTo>
                  <a:cubicBezTo>
                    <a:pt x="136" y="7"/>
                    <a:pt x="118" y="0"/>
                    <a:pt x="1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7" name="Google Shape;3037;p31"/>
            <p:cNvSpPr/>
            <p:nvPr/>
          </p:nvSpPr>
          <p:spPr>
            <a:xfrm>
              <a:off x="1923450" y="1257550"/>
              <a:ext cx="23450" cy="39000"/>
            </a:xfrm>
            <a:custGeom>
              <a:avLst/>
              <a:gdLst/>
              <a:ahLst/>
              <a:cxnLst/>
              <a:rect l="l" t="t" r="r" b="b"/>
              <a:pathLst>
                <a:path w="938" h="1560" extrusionOk="0">
                  <a:moveTo>
                    <a:pt x="94" y="1"/>
                  </a:moveTo>
                  <a:cubicBezTo>
                    <a:pt x="47" y="1"/>
                    <a:pt x="0" y="48"/>
                    <a:pt x="31" y="104"/>
                  </a:cubicBezTo>
                  <a:cubicBezTo>
                    <a:pt x="56" y="150"/>
                    <a:pt x="633" y="1258"/>
                    <a:pt x="796" y="1526"/>
                  </a:cubicBezTo>
                  <a:cubicBezTo>
                    <a:pt x="808" y="1548"/>
                    <a:pt x="830" y="1560"/>
                    <a:pt x="858" y="1560"/>
                  </a:cubicBezTo>
                  <a:cubicBezTo>
                    <a:pt x="870" y="1560"/>
                    <a:pt x="882" y="1557"/>
                    <a:pt x="892" y="1551"/>
                  </a:cubicBezTo>
                  <a:cubicBezTo>
                    <a:pt x="926" y="1532"/>
                    <a:pt x="938" y="1486"/>
                    <a:pt x="916" y="1455"/>
                  </a:cubicBezTo>
                  <a:cubicBezTo>
                    <a:pt x="756" y="1187"/>
                    <a:pt x="161" y="52"/>
                    <a:pt x="154" y="39"/>
                  </a:cubicBezTo>
                  <a:cubicBezTo>
                    <a:pt x="140" y="12"/>
                    <a:pt x="117" y="1"/>
                    <a:pt x="9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8" name="Google Shape;3038;p31"/>
            <p:cNvSpPr/>
            <p:nvPr/>
          </p:nvSpPr>
          <p:spPr>
            <a:xfrm>
              <a:off x="1668700" y="1163325"/>
              <a:ext cx="72175" cy="17650"/>
            </a:xfrm>
            <a:custGeom>
              <a:avLst/>
              <a:gdLst/>
              <a:ahLst/>
              <a:cxnLst/>
              <a:rect l="l" t="t" r="r" b="b"/>
              <a:pathLst>
                <a:path w="2887" h="706" extrusionOk="0">
                  <a:moveTo>
                    <a:pt x="2791" y="0"/>
                  </a:moveTo>
                  <a:cubicBezTo>
                    <a:pt x="2786" y="0"/>
                    <a:pt x="2779" y="1"/>
                    <a:pt x="2773" y="2"/>
                  </a:cubicBezTo>
                  <a:lnTo>
                    <a:pt x="86" y="567"/>
                  </a:lnTo>
                  <a:cubicBezTo>
                    <a:pt x="1" y="582"/>
                    <a:pt x="12" y="706"/>
                    <a:pt x="98" y="706"/>
                  </a:cubicBezTo>
                  <a:cubicBezTo>
                    <a:pt x="99" y="706"/>
                    <a:pt x="100" y="706"/>
                    <a:pt x="102" y="706"/>
                  </a:cubicBezTo>
                  <a:lnTo>
                    <a:pt x="114" y="706"/>
                  </a:lnTo>
                  <a:lnTo>
                    <a:pt x="2800" y="141"/>
                  </a:lnTo>
                  <a:cubicBezTo>
                    <a:pt x="2886" y="121"/>
                    <a:pt x="2868" y="0"/>
                    <a:pt x="27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9" name="Google Shape;3039;p31"/>
            <p:cNvSpPr/>
            <p:nvPr/>
          </p:nvSpPr>
          <p:spPr>
            <a:xfrm>
              <a:off x="1674075" y="1166825"/>
              <a:ext cx="73050" cy="53925"/>
            </a:xfrm>
            <a:custGeom>
              <a:avLst/>
              <a:gdLst/>
              <a:ahLst/>
              <a:cxnLst/>
              <a:rect l="l" t="t" r="r" b="b"/>
              <a:pathLst>
                <a:path w="2922" h="2157" extrusionOk="0">
                  <a:moveTo>
                    <a:pt x="2820" y="0"/>
                  </a:moveTo>
                  <a:cubicBezTo>
                    <a:pt x="2806" y="0"/>
                    <a:pt x="2791" y="5"/>
                    <a:pt x="2777" y="17"/>
                  </a:cubicBezTo>
                  <a:lnTo>
                    <a:pt x="56" y="2031"/>
                  </a:lnTo>
                  <a:cubicBezTo>
                    <a:pt x="1" y="2071"/>
                    <a:pt x="28" y="2157"/>
                    <a:pt x="96" y="2157"/>
                  </a:cubicBezTo>
                  <a:cubicBezTo>
                    <a:pt x="112" y="2157"/>
                    <a:pt x="127" y="2151"/>
                    <a:pt x="139" y="2142"/>
                  </a:cubicBezTo>
                  <a:lnTo>
                    <a:pt x="2860" y="128"/>
                  </a:lnTo>
                  <a:cubicBezTo>
                    <a:pt x="2922" y="83"/>
                    <a:pt x="2878" y="0"/>
                    <a:pt x="28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0" name="Google Shape;3040;p31"/>
            <p:cNvSpPr/>
            <p:nvPr/>
          </p:nvSpPr>
          <p:spPr>
            <a:xfrm>
              <a:off x="1711325" y="1175025"/>
              <a:ext cx="42300" cy="59850"/>
            </a:xfrm>
            <a:custGeom>
              <a:avLst/>
              <a:gdLst/>
              <a:ahLst/>
              <a:cxnLst/>
              <a:rect l="l" t="t" r="r" b="b"/>
              <a:pathLst>
                <a:path w="1692" h="2394" extrusionOk="0">
                  <a:moveTo>
                    <a:pt x="1602" y="0"/>
                  </a:moveTo>
                  <a:cubicBezTo>
                    <a:pt x="1585" y="0"/>
                    <a:pt x="1567" y="7"/>
                    <a:pt x="1552" y="22"/>
                  </a:cubicBezTo>
                  <a:lnTo>
                    <a:pt x="34" y="2285"/>
                  </a:lnTo>
                  <a:cubicBezTo>
                    <a:pt x="0" y="2332"/>
                    <a:pt x="34" y="2393"/>
                    <a:pt x="93" y="2393"/>
                  </a:cubicBezTo>
                  <a:cubicBezTo>
                    <a:pt x="115" y="2393"/>
                    <a:pt x="136" y="2381"/>
                    <a:pt x="148" y="2363"/>
                  </a:cubicBezTo>
                  <a:lnTo>
                    <a:pt x="1669" y="99"/>
                  </a:lnTo>
                  <a:cubicBezTo>
                    <a:pt x="1692" y="47"/>
                    <a:pt x="1648" y="0"/>
                    <a:pt x="16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1" name="Google Shape;3041;p31"/>
            <p:cNvSpPr/>
            <p:nvPr/>
          </p:nvSpPr>
          <p:spPr>
            <a:xfrm>
              <a:off x="1879100" y="1032500"/>
              <a:ext cx="50825" cy="54875"/>
            </a:xfrm>
            <a:custGeom>
              <a:avLst/>
              <a:gdLst/>
              <a:ahLst/>
              <a:cxnLst/>
              <a:rect l="l" t="t" r="r" b="b"/>
              <a:pathLst>
                <a:path w="2033" h="2195" extrusionOk="0">
                  <a:moveTo>
                    <a:pt x="1932" y="1"/>
                  </a:moveTo>
                  <a:cubicBezTo>
                    <a:pt x="1914" y="1"/>
                    <a:pt x="1895" y="8"/>
                    <a:pt x="1879" y="26"/>
                  </a:cubicBezTo>
                  <a:lnTo>
                    <a:pt x="41" y="2077"/>
                  </a:lnTo>
                  <a:cubicBezTo>
                    <a:pt x="1" y="2120"/>
                    <a:pt x="35" y="2194"/>
                    <a:pt x="96" y="2194"/>
                  </a:cubicBezTo>
                  <a:cubicBezTo>
                    <a:pt x="115" y="2194"/>
                    <a:pt x="133" y="2185"/>
                    <a:pt x="149" y="2170"/>
                  </a:cubicBezTo>
                  <a:lnTo>
                    <a:pt x="1984" y="122"/>
                  </a:lnTo>
                  <a:cubicBezTo>
                    <a:pt x="2033" y="68"/>
                    <a:pt x="1986" y="1"/>
                    <a:pt x="19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2" name="Google Shape;3042;p31"/>
            <p:cNvSpPr/>
            <p:nvPr/>
          </p:nvSpPr>
          <p:spPr>
            <a:xfrm>
              <a:off x="1896225" y="1062550"/>
              <a:ext cx="69125" cy="34525"/>
            </a:xfrm>
            <a:custGeom>
              <a:avLst/>
              <a:gdLst/>
              <a:ahLst/>
              <a:cxnLst/>
              <a:rect l="l" t="t" r="r" b="b"/>
              <a:pathLst>
                <a:path w="2765" h="1381" extrusionOk="0">
                  <a:moveTo>
                    <a:pt x="2663" y="1"/>
                  </a:moveTo>
                  <a:cubicBezTo>
                    <a:pt x="2653" y="1"/>
                    <a:pt x="2643" y="3"/>
                    <a:pt x="2631" y="8"/>
                  </a:cubicBezTo>
                  <a:lnTo>
                    <a:pt x="50" y="1248"/>
                  </a:lnTo>
                  <a:cubicBezTo>
                    <a:pt x="16" y="1264"/>
                    <a:pt x="1" y="1307"/>
                    <a:pt x="16" y="1341"/>
                  </a:cubicBezTo>
                  <a:cubicBezTo>
                    <a:pt x="28" y="1365"/>
                    <a:pt x="53" y="1381"/>
                    <a:pt x="81" y="1381"/>
                  </a:cubicBezTo>
                  <a:cubicBezTo>
                    <a:pt x="90" y="1381"/>
                    <a:pt x="102" y="1378"/>
                    <a:pt x="112" y="1372"/>
                  </a:cubicBezTo>
                  <a:lnTo>
                    <a:pt x="2690" y="135"/>
                  </a:lnTo>
                  <a:cubicBezTo>
                    <a:pt x="2765" y="100"/>
                    <a:pt x="2729" y="1"/>
                    <a:pt x="26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3" name="Google Shape;3043;p31"/>
            <p:cNvSpPr/>
            <p:nvPr/>
          </p:nvSpPr>
          <p:spPr>
            <a:xfrm>
              <a:off x="1722425" y="958250"/>
              <a:ext cx="54175" cy="68425"/>
            </a:xfrm>
            <a:custGeom>
              <a:avLst/>
              <a:gdLst/>
              <a:ahLst/>
              <a:cxnLst/>
              <a:rect l="l" t="t" r="r" b="b"/>
              <a:pathLst>
                <a:path w="2167" h="2737" extrusionOk="0">
                  <a:moveTo>
                    <a:pt x="1078" y="1"/>
                  </a:moveTo>
                  <a:cubicBezTo>
                    <a:pt x="1072" y="1"/>
                    <a:pt x="1067" y="2"/>
                    <a:pt x="1062" y="4"/>
                  </a:cubicBezTo>
                  <a:cubicBezTo>
                    <a:pt x="565" y="236"/>
                    <a:pt x="1" y="677"/>
                    <a:pt x="1" y="677"/>
                  </a:cubicBezTo>
                  <a:cubicBezTo>
                    <a:pt x="1" y="677"/>
                    <a:pt x="1830" y="2736"/>
                    <a:pt x="2121" y="2736"/>
                  </a:cubicBezTo>
                  <a:cubicBezTo>
                    <a:pt x="2154" y="2736"/>
                    <a:pt x="2167" y="2711"/>
                    <a:pt x="2156" y="2654"/>
                  </a:cubicBezTo>
                  <a:cubicBezTo>
                    <a:pt x="2054" y="2102"/>
                    <a:pt x="1322" y="1"/>
                    <a:pt x="1078" y="1"/>
                  </a:cubicBezTo>
                  <a:close/>
                </a:path>
              </a:pathLst>
            </a:custGeom>
            <a:solidFill>
              <a:srgbClr val="000000">
                <a:alpha val="16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4" name="Google Shape;3044;p31"/>
            <p:cNvSpPr/>
            <p:nvPr/>
          </p:nvSpPr>
          <p:spPr>
            <a:xfrm>
              <a:off x="1756050" y="937600"/>
              <a:ext cx="53000" cy="63200"/>
            </a:xfrm>
            <a:custGeom>
              <a:avLst/>
              <a:gdLst/>
              <a:ahLst/>
              <a:cxnLst/>
              <a:rect l="l" t="t" r="r" b="b"/>
              <a:pathLst>
                <a:path w="2120" h="2528" extrusionOk="0">
                  <a:moveTo>
                    <a:pt x="882" y="1"/>
                  </a:moveTo>
                  <a:lnTo>
                    <a:pt x="0" y="617"/>
                  </a:lnTo>
                  <a:cubicBezTo>
                    <a:pt x="0" y="617"/>
                    <a:pt x="1589" y="2456"/>
                    <a:pt x="1872" y="2527"/>
                  </a:cubicBezTo>
                  <a:cubicBezTo>
                    <a:pt x="1876" y="2528"/>
                    <a:pt x="1880" y="2528"/>
                    <a:pt x="1883" y="2528"/>
                  </a:cubicBezTo>
                  <a:cubicBezTo>
                    <a:pt x="2119" y="2528"/>
                    <a:pt x="882" y="1"/>
                    <a:pt x="882" y="1"/>
                  </a:cubicBezTo>
                  <a:close/>
                </a:path>
              </a:pathLst>
            </a:custGeom>
            <a:solidFill>
              <a:srgbClr val="000000">
                <a:alpha val="16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5" name="Google Shape;3045;p31"/>
            <p:cNvSpPr/>
            <p:nvPr/>
          </p:nvSpPr>
          <p:spPr>
            <a:xfrm>
              <a:off x="1601125" y="1064225"/>
              <a:ext cx="178550" cy="88825"/>
            </a:xfrm>
            <a:custGeom>
              <a:avLst/>
              <a:gdLst/>
              <a:ahLst/>
              <a:cxnLst/>
              <a:rect l="l" t="t" r="r" b="b"/>
              <a:pathLst>
                <a:path w="7142" h="3553" extrusionOk="0">
                  <a:moveTo>
                    <a:pt x="4352" y="1"/>
                  </a:moveTo>
                  <a:cubicBezTo>
                    <a:pt x="3532" y="1"/>
                    <a:pt x="2805" y="271"/>
                    <a:pt x="2805" y="271"/>
                  </a:cubicBezTo>
                  <a:cubicBezTo>
                    <a:pt x="1173" y="774"/>
                    <a:pt x="1" y="3371"/>
                    <a:pt x="3434" y="3538"/>
                  </a:cubicBezTo>
                  <a:cubicBezTo>
                    <a:pt x="3640" y="3548"/>
                    <a:pt x="3835" y="3552"/>
                    <a:pt x="4019" y="3552"/>
                  </a:cubicBezTo>
                  <a:cubicBezTo>
                    <a:pt x="6902" y="3552"/>
                    <a:pt x="7142" y="2356"/>
                    <a:pt x="6237" y="901"/>
                  </a:cubicBezTo>
                  <a:cubicBezTo>
                    <a:pt x="5797" y="193"/>
                    <a:pt x="5042" y="1"/>
                    <a:pt x="43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6" name="Google Shape;3046;p31"/>
            <p:cNvSpPr/>
            <p:nvPr/>
          </p:nvSpPr>
          <p:spPr>
            <a:xfrm>
              <a:off x="1685575" y="1106525"/>
              <a:ext cx="66250" cy="16150"/>
            </a:xfrm>
            <a:custGeom>
              <a:avLst/>
              <a:gdLst/>
              <a:ahLst/>
              <a:cxnLst/>
              <a:rect l="l" t="t" r="r" b="b"/>
              <a:pathLst>
                <a:path w="2650" h="646" extrusionOk="0">
                  <a:moveTo>
                    <a:pt x="1394" y="1"/>
                  </a:moveTo>
                  <a:cubicBezTo>
                    <a:pt x="978" y="1"/>
                    <a:pt x="502" y="125"/>
                    <a:pt x="50" y="522"/>
                  </a:cubicBezTo>
                  <a:cubicBezTo>
                    <a:pt x="0" y="566"/>
                    <a:pt x="31" y="646"/>
                    <a:pt x="96" y="646"/>
                  </a:cubicBezTo>
                  <a:cubicBezTo>
                    <a:pt x="114" y="646"/>
                    <a:pt x="130" y="640"/>
                    <a:pt x="142" y="627"/>
                  </a:cubicBezTo>
                  <a:cubicBezTo>
                    <a:pt x="570" y="253"/>
                    <a:pt x="1014" y="136"/>
                    <a:pt x="1401" y="136"/>
                  </a:cubicBezTo>
                  <a:cubicBezTo>
                    <a:pt x="2023" y="136"/>
                    <a:pt x="2500" y="437"/>
                    <a:pt x="2532" y="458"/>
                  </a:cubicBezTo>
                  <a:cubicBezTo>
                    <a:pt x="2544" y="465"/>
                    <a:pt x="2557" y="469"/>
                    <a:pt x="2570" y="469"/>
                  </a:cubicBezTo>
                  <a:cubicBezTo>
                    <a:pt x="2594" y="469"/>
                    <a:pt x="2617" y="458"/>
                    <a:pt x="2631" y="436"/>
                  </a:cubicBezTo>
                  <a:cubicBezTo>
                    <a:pt x="2650" y="405"/>
                    <a:pt x="2640" y="362"/>
                    <a:pt x="2610" y="340"/>
                  </a:cubicBezTo>
                  <a:cubicBezTo>
                    <a:pt x="2600" y="333"/>
                    <a:pt x="2076" y="1"/>
                    <a:pt x="139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7" name="Google Shape;3047;p31"/>
            <p:cNvSpPr/>
            <p:nvPr/>
          </p:nvSpPr>
          <p:spPr>
            <a:xfrm>
              <a:off x="1824400" y="958700"/>
              <a:ext cx="96400" cy="113525"/>
            </a:xfrm>
            <a:custGeom>
              <a:avLst/>
              <a:gdLst/>
              <a:ahLst/>
              <a:cxnLst/>
              <a:rect l="l" t="t" r="r" b="b"/>
              <a:pathLst>
                <a:path w="3856" h="4541" extrusionOk="0">
                  <a:moveTo>
                    <a:pt x="2281" y="0"/>
                  </a:moveTo>
                  <a:cubicBezTo>
                    <a:pt x="2242" y="0"/>
                    <a:pt x="2203" y="5"/>
                    <a:pt x="2164" y="14"/>
                  </a:cubicBezTo>
                  <a:cubicBezTo>
                    <a:pt x="2164" y="14"/>
                    <a:pt x="730" y="69"/>
                    <a:pt x="363" y="1562"/>
                  </a:cubicBezTo>
                  <a:cubicBezTo>
                    <a:pt x="0" y="3047"/>
                    <a:pt x="452" y="4540"/>
                    <a:pt x="1303" y="4540"/>
                  </a:cubicBezTo>
                  <a:cubicBezTo>
                    <a:pt x="1624" y="4540"/>
                    <a:pt x="2002" y="4328"/>
                    <a:pt x="2414" y="3823"/>
                  </a:cubicBezTo>
                  <a:cubicBezTo>
                    <a:pt x="3855" y="2064"/>
                    <a:pt x="3117" y="0"/>
                    <a:pt x="22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8" name="Google Shape;3048;p31"/>
            <p:cNvSpPr/>
            <p:nvPr/>
          </p:nvSpPr>
          <p:spPr>
            <a:xfrm>
              <a:off x="1846025" y="998050"/>
              <a:ext cx="24750" cy="61025"/>
            </a:xfrm>
            <a:custGeom>
              <a:avLst/>
              <a:gdLst/>
              <a:ahLst/>
              <a:cxnLst/>
              <a:rect l="l" t="t" r="r" b="b"/>
              <a:pathLst>
                <a:path w="990" h="2441" extrusionOk="0">
                  <a:moveTo>
                    <a:pt x="888" y="1"/>
                  </a:moveTo>
                  <a:cubicBezTo>
                    <a:pt x="867" y="1"/>
                    <a:pt x="846" y="10"/>
                    <a:pt x="830" y="35"/>
                  </a:cubicBezTo>
                  <a:cubicBezTo>
                    <a:pt x="796" y="81"/>
                    <a:pt x="1" y="1237"/>
                    <a:pt x="254" y="2385"/>
                  </a:cubicBezTo>
                  <a:cubicBezTo>
                    <a:pt x="260" y="2419"/>
                    <a:pt x="287" y="2440"/>
                    <a:pt x="321" y="2440"/>
                  </a:cubicBezTo>
                  <a:lnTo>
                    <a:pt x="337" y="2440"/>
                  </a:lnTo>
                  <a:cubicBezTo>
                    <a:pt x="377" y="2431"/>
                    <a:pt x="402" y="2394"/>
                    <a:pt x="392" y="2357"/>
                  </a:cubicBezTo>
                  <a:cubicBezTo>
                    <a:pt x="155" y="1271"/>
                    <a:pt x="938" y="127"/>
                    <a:pt x="948" y="115"/>
                  </a:cubicBezTo>
                  <a:cubicBezTo>
                    <a:pt x="989" y="60"/>
                    <a:pt x="939" y="1"/>
                    <a:pt x="8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9" name="Google Shape;3049;p31"/>
            <p:cNvSpPr/>
            <p:nvPr/>
          </p:nvSpPr>
          <p:spPr>
            <a:xfrm>
              <a:off x="1718025" y="1264925"/>
              <a:ext cx="45975" cy="64200"/>
            </a:xfrm>
            <a:custGeom>
              <a:avLst/>
              <a:gdLst/>
              <a:ahLst/>
              <a:cxnLst/>
              <a:rect l="l" t="t" r="r" b="b"/>
              <a:pathLst>
                <a:path w="1839" h="2568" extrusionOk="0">
                  <a:moveTo>
                    <a:pt x="1555" y="0"/>
                  </a:moveTo>
                  <a:cubicBezTo>
                    <a:pt x="1271" y="0"/>
                    <a:pt x="214" y="71"/>
                    <a:pt x="1" y="352"/>
                  </a:cubicBezTo>
                  <a:cubicBezTo>
                    <a:pt x="1" y="352"/>
                    <a:pt x="824" y="2567"/>
                    <a:pt x="1150" y="2567"/>
                  </a:cubicBezTo>
                  <a:cubicBezTo>
                    <a:pt x="1169" y="2567"/>
                    <a:pt x="1185" y="2560"/>
                    <a:pt x="1201" y="2545"/>
                  </a:cubicBezTo>
                  <a:cubicBezTo>
                    <a:pt x="1484" y="2261"/>
                    <a:pt x="1839" y="0"/>
                    <a:pt x="1555" y="0"/>
                  </a:cubicBezTo>
                  <a:close/>
                </a:path>
              </a:pathLst>
            </a:custGeom>
            <a:solidFill>
              <a:srgbClr val="000000">
                <a:alpha val="16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0" name="Google Shape;3050;p31"/>
            <p:cNvSpPr/>
            <p:nvPr/>
          </p:nvSpPr>
          <p:spPr>
            <a:xfrm>
              <a:off x="1668525" y="1277250"/>
              <a:ext cx="52500" cy="56600"/>
            </a:xfrm>
            <a:custGeom>
              <a:avLst/>
              <a:gdLst/>
              <a:ahLst/>
              <a:cxnLst/>
              <a:rect l="l" t="t" r="r" b="b"/>
              <a:pathLst>
                <a:path w="2100" h="2264" extrusionOk="0">
                  <a:moveTo>
                    <a:pt x="1345" y="1"/>
                  </a:moveTo>
                  <a:cubicBezTo>
                    <a:pt x="1062" y="1"/>
                    <a:pt x="143" y="355"/>
                    <a:pt x="72" y="636"/>
                  </a:cubicBezTo>
                  <a:cubicBezTo>
                    <a:pt x="1" y="920"/>
                    <a:pt x="1697" y="2194"/>
                    <a:pt x="1910" y="2262"/>
                  </a:cubicBezTo>
                  <a:cubicBezTo>
                    <a:pt x="1913" y="2263"/>
                    <a:pt x="1916" y="2263"/>
                    <a:pt x="1919" y="2263"/>
                  </a:cubicBezTo>
                  <a:cubicBezTo>
                    <a:pt x="2099" y="2263"/>
                    <a:pt x="1345" y="1"/>
                    <a:pt x="1345" y="1"/>
                  </a:cubicBezTo>
                  <a:close/>
                </a:path>
              </a:pathLst>
            </a:custGeom>
            <a:solidFill>
              <a:srgbClr val="000000">
                <a:alpha val="16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1" name="Google Shape;3051;p31"/>
            <p:cNvSpPr/>
            <p:nvPr/>
          </p:nvSpPr>
          <p:spPr>
            <a:xfrm>
              <a:off x="1776325" y="1267025"/>
              <a:ext cx="42425" cy="56550"/>
            </a:xfrm>
            <a:custGeom>
              <a:avLst/>
              <a:gdLst/>
              <a:ahLst/>
              <a:cxnLst/>
              <a:rect l="l" t="t" r="r" b="b"/>
              <a:pathLst>
                <a:path w="1697" h="2262" extrusionOk="0">
                  <a:moveTo>
                    <a:pt x="494" y="1"/>
                  </a:moveTo>
                  <a:cubicBezTo>
                    <a:pt x="327" y="1"/>
                    <a:pt x="158" y="18"/>
                    <a:pt x="0" y="58"/>
                  </a:cubicBezTo>
                  <a:cubicBezTo>
                    <a:pt x="0" y="58"/>
                    <a:pt x="131" y="2261"/>
                    <a:pt x="328" y="2261"/>
                  </a:cubicBezTo>
                  <a:cubicBezTo>
                    <a:pt x="337" y="2261"/>
                    <a:pt x="346" y="2257"/>
                    <a:pt x="355" y="2248"/>
                  </a:cubicBezTo>
                  <a:cubicBezTo>
                    <a:pt x="565" y="2035"/>
                    <a:pt x="1697" y="481"/>
                    <a:pt x="1484" y="268"/>
                  </a:cubicBezTo>
                  <a:cubicBezTo>
                    <a:pt x="1331" y="117"/>
                    <a:pt x="921" y="1"/>
                    <a:pt x="494" y="1"/>
                  </a:cubicBezTo>
                  <a:close/>
                </a:path>
              </a:pathLst>
            </a:custGeom>
            <a:solidFill>
              <a:srgbClr val="000000">
                <a:alpha val="16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2" name="Google Shape;3052;p31"/>
            <p:cNvSpPr/>
            <p:nvPr/>
          </p:nvSpPr>
          <p:spPr>
            <a:xfrm>
              <a:off x="2017050" y="906750"/>
              <a:ext cx="47575" cy="76200"/>
            </a:xfrm>
            <a:custGeom>
              <a:avLst/>
              <a:gdLst/>
              <a:ahLst/>
              <a:cxnLst/>
              <a:rect l="l" t="t" r="r" b="b"/>
              <a:pathLst>
                <a:path w="1903" h="3048" extrusionOk="0">
                  <a:moveTo>
                    <a:pt x="1679" y="1"/>
                  </a:moveTo>
                  <a:cubicBezTo>
                    <a:pt x="1679" y="1"/>
                    <a:pt x="1679" y="1"/>
                    <a:pt x="1678" y="1"/>
                  </a:cubicBezTo>
                  <a:cubicBezTo>
                    <a:pt x="901" y="16"/>
                    <a:pt x="673" y="50"/>
                    <a:pt x="1" y="244"/>
                  </a:cubicBezTo>
                  <a:cubicBezTo>
                    <a:pt x="1" y="244"/>
                    <a:pt x="935" y="3048"/>
                    <a:pt x="1215" y="3048"/>
                  </a:cubicBezTo>
                  <a:cubicBezTo>
                    <a:pt x="1231" y="3048"/>
                    <a:pt x="1245" y="3039"/>
                    <a:pt x="1256" y="3020"/>
                  </a:cubicBezTo>
                  <a:cubicBezTo>
                    <a:pt x="1468" y="2669"/>
                    <a:pt x="1903" y="1"/>
                    <a:pt x="1679" y="1"/>
                  </a:cubicBezTo>
                  <a:close/>
                </a:path>
              </a:pathLst>
            </a:custGeom>
            <a:solidFill>
              <a:srgbClr val="000000">
                <a:alpha val="16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3" name="Google Shape;3053;p31"/>
            <p:cNvSpPr/>
            <p:nvPr/>
          </p:nvSpPr>
          <p:spPr>
            <a:xfrm>
              <a:off x="1597750" y="1180150"/>
              <a:ext cx="44725" cy="33025"/>
            </a:xfrm>
            <a:custGeom>
              <a:avLst/>
              <a:gdLst/>
              <a:ahLst/>
              <a:cxnLst/>
              <a:rect l="l" t="t" r="r" b="b"/>
              <a:pathLst>
                <a:path w="1789" h="1321" extrusionOk="0">
                  <a:moveTo>
                    <a:pt x="1525" y="0"/>
                  </a:moveTo>
                  <a:cubicBezTo>
                    <a:pt x="1102" y="0"/>
                    <a:pt x="0" y="279"/>
                    <a:pt x="0" y="279"/>
                  </a:cubicBezTo>
                  <a:cubicBezTo>
                    <a:pt x="0" y="696"/>
                    <a:pt x="377" y="1229"/>
                    <a:pt x="466" y="1316"/>
                  </a:cubicBezTo>
                  <a:cubicBezTo>
                    <a:pt x="469" y="1319"/>
                    <a:pt x="474" y="1320"/>
                    <a:pt x="479" y="1320"/>
                  </a:cubicBezTo>
                  <a:cubicBezTo>
                    <a:pt x="638" y="1320"/>
                    <a:pt x="1788" y="184"/>
                    <a:pt x="1681" y="36"/>
                  </a:cubicBezTo>
                  <a:cubicBezTo>
                    <a:pt x="1663" y="11"/>
                    <a:pt x="1607" y="0"/>
                    <a:pt x="1525" y="0"/>
                  </a:cubicBezTo>
                  <a:close/>
                </a:path>
              </a:pathLst>
            </a:custGeom>
            <a:solidFill>
              <a:srgbClr val="000000">
                <a:alpha val="16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4" name="Google Shape;3054;p31"/>
            <p:cNvSpPr/>
            <p:nvPr/>
          </p:nvSpPr>
          <p:spPr>
            <a:xfrm>
              <a:off x="1584475" y="1155450"/>
              <a:ext cx="42600" cy="20600"/>
            </a:xfrm>
            <a:custGeom>
              <a:avLst/>
              <a:gdLst/>
              <a:ahLst/>
              <a:cxnLst/>
              <a:rect l="l" t="t" r="r" b="b"/>
              <a:pathLst>
                <a:path w="1704" h="824" extrusionOk="0">
                  <a:moveTo>
                    <a:pt x="130" y="1"/>
                  </a:moveTo>
                  <a:cubicBezTo>
                    <a:pt x="110" y="1"/>
                    <a:pt x="97" y="2"/>
                    <a:pt x="90" y="6"/>
                  </a:cubicBezTo>
                  <a:cubicBezTo>
                    <a:pt x="1" y="49"/>
                    <a:pt x="112" y="712"/>
                    <a:pt x="266" y="823"/>
                  </a:cubicBezTo>
                  <a:cubicBezTo>
                    <a:pt x="266" y="823"/>
                    <a:pt x="1703" y="515"/>
                    <a:pt x="1639" y="379"/>
                  </a:cubicBezTo>
                  <a:cubicBezTo>
                    <a:pt x="1576" y="256"/>
                    <a:pt x="377" y="1"/>
                    <a:pt x="130" y="1"/>
                  </a:cubicBezTo>
                  <a:close/>
                </a:path>
              </a:pathLst>
            </a:custGeom>
            <a:solidFill>
              <a:srgbClr val="000000">
                <a:alpha val="16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5" name="Google Shape;3055;p31"/>
            <p:cNvSpPr/>
            <p:nvPr/>
          </p:nvSpPr>
          <p:spPr>
            <a:xfrm>
              <a:off x="1615475" y="1205025"/>
              <a:ext cx="31500" cy="35100"/>
            </a:xfrm>
            <a:custGeom>
              <a:avLst/>
              <a:gdLst/>
              <a:ahLst/>
              <a:cxnLst/>
              <a:rect l="l" t="t" r="r" b="b"/>
              <a:pathLst>
                <a:path w="1260" h="1404" extrusionOk="0">
                  <a:moveTo>
                    <a:pt x="1190" y="1"/>
                  </a:moveTo>
                  <a:cubicBezTo>
                    <a:pt x="1010" y="1"/>
                    <a:pt x="1" y="632"/>
                    <a:pt x="1" y="632"/>
                  </a:cubicBezTo>
                  <a:cubicBezTo>
                    <a:pt x="22" y="808"/>
                    <a:pt x="596" y="1403"/>
                    <a:pt x="685" y="1403"/>
                  </a:cubicBezTo>
                  <a:cubicBezTo>
                    <a:pt x="772" y="1403"/>
                    <a:pt x="1259" y="123"/>
                    <a:pt x="1216" y="12"/>
                  </a:cubicBezTo>
                  <a:cubicBezTo>
                    <a:pt x="1213" y="4"/>
                    <a:pt x="1204" y="1"/>
                    <a:pt x="1190" y="1"/>
                  </a:cubicBezTo>
                  <a:close/>
                </a:path>
              </a:pathLst>
            </a:custGeom>
            <a:solidFill>
              <a:srgbClr val="000000">
                <a:alpha val="16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6" name="Google Shape;3056;p31"/>
            <p:cNvSpPr/>
            <p:nvPr/>
          </p:nvSpPr>
          <p:spPr>
            <a:xfrm>
              <a:off x="1925175" y="947775"/>
              <a:ext cx="42850" cy="42550"/>
            </a:xfrm>
            <a:custGeom>
              <a:avLst/>
              <a:gdLst/>
              <a:ahLst/>
              <a:cxnLst/>
              <a:rect l="l" t="t" r="r" b="b"/>
              <a:pathLst>
                <a:path w="1714" h="1702" extrusionOk="0">
                  <a:moveTo>
                    <a:pt x="903" y="1"/>
                  </a:moveTo>
                  <a:cubicBezTo>
                    <a:pt x="903" y="1"/>
                    <a:pt x="0" y="1701"/>
                    <a:pt x="144" y="1701"/>
                  </a:cubicBezTo>
                  <a:cubicBezTo>
                    <a:pt x="148" y="1701"/>
                    <a:pt x="153" y="1700"/>
                    <a:pt x="160" y="1697"/>
                  </a:cubicBezTo>
                  <a:cubicBezTo>
                    <a:pt x="372" y="1589"/>
                    <a:pt x="1714" y="1062"/>
                    <a:pt x="1680" y="812"/>
                  </a:cubicBezTo>
                  <a:cubicBezTo>
                    <a:pt x="1643" y="565"/>
                    <a:pt x="903" y="1"/>
                    <a:pt x="903" y="1"/>
                  </a:cubicBezTo>
                  <a:close/>
                </a:path>
              </a:pathLst>
            </a:custGeom>
            <a:solidFill>
              <a:srgbClr val="000000">
                <a:alpha val="16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7" name="Google Shape;3057;p31"/>
            <p:cNvSpPr/>
            <p:nvPr/>
          </p:nvSpPr>
          <p:spPr>
            <a:xfrm>
              <a:off x="1935325" y="979550"/>
              <a:ext cx="48600" cy="35325"/>
            </a:xfrm>
            <a:custGeom>
              <a:avLst/>
              <a:gdLst/>
              <a:ahLst/>
              <a:cxnLst/>
              <a:rect l="l" t="t" r="r" b="b"/>
              <a:pathLst>
                <a:path w="1944" h="1413" extrusionOk="0">
                  <a:moveTo>
                    <a:pt x="1416" y="0"/>
                  </a:moveTo>
                  <a:cubicBezTo>
                    <a:pt x="1416" y="0"/>
                    <a:pt x="0" y="1413"/>
                    <a:pt x="247" y="1413"/>
                  </a:cubicBezTo>
                  <a:cubicBezTo>
                    <a:pt x="497" y="1413"/>
                    <a:pt x="1943" y="1308"/>
                    <a:pt x="1838" y="990"/>
                  </a:cubicBezTo>
                  <a:cubicBezTo>
                    <a:pt x="1734" y="673"/>
                    <a:pt x="1416" y="0"/>
                    <a:pt x="1416" y="0"/>
                  </a:cubicBezTo>
                  <a:close/>
                </a:path>
              </a:pathLst>
            </a:custGeom>
            <a:solidFill>
              <a:srgbClr val="000000">
                <a:alpha val="16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8" name="Google Shape;3058;p31"/>
            <p:cNvSpPr/>
            <p:nvPr/>
          </p:nvSpPr>
          <p:spPr>
            <a:xfrm>
              <a:off x="1939800" y="1022875"/>
              <a:ext cx="47675" cy="25175"/>
            </a:xfrm>
            <a:custGeom>
              <a:avLst/>
              <a:gdLst/>
              <a:ahLst/>
              <a:cxnLst/>
              <a:rect l="l" t="t" r="r" b="b"/>
              <a:pathLst>
                <a:path w="1907" h="1007" extrusionOk="0">
                  <a:moveTo>
                    <a:pt x="1801" y="1"/>
                  </a:moveTo>
                  <a:cubicBezTo>
                    <a:pt x="1801" y="1"/>
                    <a:pt x="0" y="636"/>
                    <a:pt x="389" y="670"/>
                  </a:cubicBezTo>
                  <a:cubicBezTo>
                    <a:pt x="731" y="700"/>
                    <a:pt x="1645" y="1006"/>
                    <a:pt x="1860" y="1006"/>
                  </a:cubicBezTo>
                  <a:cubicBezTo>
                    <a:pt x="1890" y="1006"/>
                    <a:pt x="1906" y="1001"/>
                    <a:pt x="1906" y="988"/>
                  </a:cubicBezTo>
                  <a:cubicBezTo>
                    <a:pt x="1906" y="883"/>
                    <a:pt x="1801" y="1"/>
                    <a:pt x="1801" y="1"/>
                  </a:cubicBezTo>
                  <a:close/>
                </a:path>
              </a:pathLst>
            </a:custGeom>
            <a:solidFill>
              <a:srgbClr val="000000">
                <a:alpha val="16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9" name="Google Shape;3059;p31"/>
            <p:cNvSpPr/>
            <p:nvPr/>
          </p:nvSpPr>
          <p:spPr>
            <a:xfrm>
              <a:off x="1932300" y="954025"/>
              <a:ext cx="103275" cy="192550"/>
            </a:xfrm>
            <a:custGeom>
              <a:avLst/>
              <a:gdLst/>
              <a:ahLst/>
              <a:cxnLst/>
              <a:rect l="l" t="t" r="r" b="b"/>
              <a:pathLst>
                <a:path w="4131" h="7702" extrusionOk="0">
                  <a:moveTo>
                    <a:pt x="1104" y="1"/>
                  </a:moveTo>
                  <a:cubicBezTo>
                    <a:pt x="1056" y="1"/>
                    <a:pt x="1009" y="53"/>
                    <a:pt x="1040" y="108"/>
                  </a:cubicBezTo>
                  <a:cubicBezTo>
                    <a:pt x="1071" y="158"/>
                    <a:pt x="3943" y="5099"/>
                    <a:pt x="60" y="7569"/>
                  </a:cubicBezTo>
                  <a:cubicBezTo>
                    <a:pt x="1" y="7609"/>
                    <a:pt x="26" y="7702"/>
                    <a:pt x="100" y="7702"/>
                  </a:cubicBezTo>
                  <a:cubicBezTo>
                    <a:pt x="112" y="7702"/>
                    <a:pt x="124" y="7696"/>
                    <a:pt x="137" y="7690"/>
                  </a:cubicBezTo>
                  <a:cubicBezTo>
                    <a:pt x="4131" y="5145"/>
                    <a:pt x="1195" y="87"/>
                    <a:pt x="1164" y="37"/>
                  </a:cubicBezTo>
                  <a:cubicBezTo>
                    <a:pt x="1148" y="12"/>
                    <a:pt x="1126" y="1"/>
                    <a:pt x="11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0" name="Google Shape;3060;p31"/>
            <p:cNvSpPr/>
            <p:nvPr/>
          </p:nvSpPr>
          <p:spPr>
            <a:xfrm>
              <a:off x="1886975" y="1038700"/>
              <a:ext cx="74850" cy="53050"/>
            </a:xfrm>
            <a:custGeom>
              <a:avLst/>
              <a:gdLst/>
              <a:ahLst/>
              <a:cxnLst/>
              <a:rect l="l" t="t" r="r" b="b"/>
              <a:pathLst>
                <a:path w="2994" h="2122" extrusionOk="0">
                  <a:moveTo>
                    <a:pt x="2889" y="1"/>
                  </a:moveTo>
                  <a:cubicBezTo>
                    <a:pt x="2876" y="1"/>
                    <a:pt x="2861" y="5"/>
                    <a:pt x="2847" y="15"/>
                  </a:cubicBezTo>
                  <a:lnTo>
                    <a:pt x="56" y="1996"/>
                  </a:lnTo>
                  <a:cubicBezTo>
                    <a:pt x="0" y="2033"/>
                    <a:pt x="28" y="2122"/>
                    <a:pt x="99" y="2122"/>
                  </a:cubicBezTo>
                  <a:cubicBezTo>
                    <a:pt x="111" y="2122"/>
                    <a:pt x="127" y="2119"/>
                    <a:pt x="139" y="2110"/>
                  </a:cubicBezTo>
                  <a:lnTo>
                    <a:pt x="2930" y="130"/>
                  </a:lnTo>
                  <a:cubicBezTo>
                    <a:pt x="2993" y="87"/>
                    <a:pt x="2950" y="1"/>
                    <a:pt x="288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1" name="Google Shape;3061;p31"/>
            <p:cNvSpPr/>
            <p:nvPr/>
          </p:nvSpPr>
          <p:spPr>
            <a:xfrm>
              <a:off x="2068725" y="905500"/>
              <a:ext cx="37100" cy="71650"/>
            </a:xfrm>
            <a:custGeom>
              <a:avLst/>
              <a:gdLst/>
              <a:ahLst/>
              <a:cxnLst/>
              <a:rect l="l" t="t" r="r" b="b"/>
              <a:pathLst>
                <a:path w="1484" h="2866" extrusionOk="0">
                  <a:moveTo>
                    <a:pt x="667" y="0"/>
                  </a:moveTo>
                  <a:cubicBezTo>
                    <a:pt x="444" y="0"/>
                    <a:pt x="221" y="22"/>
                    <a:pt x="0" y="66"/>
                  </a:cubicBezTo>
                  <a:cubicBezTo>
                    <a:pt x="0" y="66"/>
                    <a:pt x="300" y="2865"/>
                    <a:pt x="481" y="2865"/>
                  </a:cubicBezTo>
                  <a:cubicBezTo>
                    <a:pt x="486" y="2865"/>
                    <a:pt x="492" y="2863"/>
                    <a:pt x="497" y="2858"/>
                  </a:cubicBezTo>
                  <a:cubicBezTo>
                    <a:pt x="672" y="2679"/>
                    <a:pt x="1484" y="100"/>
                    <a:pt x="1484" y="100"/>
                  </a:cubicBezTo>
                  <a:cubicBezTo>
                    <a:pt x="1216" y="34"/>
                    <a:pt x="942" y="0"/>
                    <a:pt x="667" y="0"/>
                  </a:cubicBezTo>
                  <a:close/>
                </a:path>
              </a:pathLst>
            </a:custGeom>
            <a:solidFill>
              <a:srgbClr val="000000">
                <a:alpha val="16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2" name="Google Shape;3062;p31"/>
            <p:cNvSpPr/>
            <p:nvPr/>
          </p:nvSpPr>
          <p:spPr>
            <a:xfrm>
              <a:off x="1973325" y="914625"/>
              <a:ext cx="57200" cy="70275"/>
            </a:xfrm>
            <a:custGeom>
              <a:avLst/>
              <a:gdLst/>
              <a:ahLst/>
              <a:cxnLst/>
              <a:rect l="l" t="t" r="r" b="b"/>
              <a:pathLst>
                <a:path w="2288" h="2811" extrusionOk="0">
                  <a:moveTo>
                    <a:pt x="1327" y="0"/>
                  </a:moveTo>
                  <a:cubicBezTo>
                    <a:pt x="1238" y="37"/>
                    <a:pt x="214" y="232"/>
                    <a:pt x="106" y="408"/>
                  </a:cubicBezTo>
                  <a:cubicBezTo>
                    <a:pt x="1" y="583"/>
                    <a:pt x="1873" y="2776"/>
                    <a:pt x="2086" y="2810"/>
                  </a:cubicBezTo>
                  <a:cubicBezTo>
                    <a:pt x="2087" y="2810"/>
                    <a:pt x="2088" y="2810"/>
                    <a:pt x="2089" y="2810"/>
                  </a:cubicBezTo>
                  <a:cubicBezTo>
                    <a:pt x="2287" y="2810"/>
                    <a:pt x="1327" y="0"/>
                    <a:pt x="1327" y="0"/>
                  </a:cubicBezTo>
                  <a:close/>
                </a:path>
              </a:pathLst>
            </a:custGeom>
            <a:solidFill>
              <a:srgbClr val="000000">
                <a:alpha val="16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3" name="Google Shape;3063;p31"/>
            <p:cNvSpPr/>
            <p:nvPr/>
          </p:nvSpPr>
          <p:spPr>
            <a:xfrm>
              <a:off x="2183325" y="964975"/>
              <a:ext cx="59450" cy="59700"/>
            </a:xfrm>
            <a:custGeom>
              <a:avLst/>
              <a:gdLst/>
              <a:ahLst/>
              <a:cxnLst/>
              <a:rect l="l" t="t" r="r" b="b"/>
              <a:pathLst>
                <a:path w="2378" h="2388" extrusionOk="0">
                  <a:moveTo>
                    <a:pt x="1443" y="0"/>
                  </a:moveTo>
                  <a:cubicBezTo>
                    <a:pt x="1443" y="0"/>
                    <a:pt x="1" y="2388"/>
                    <a:pt x="272" y="2388"/>
                  </a:cubicBezTo>
                  <a:cubicBezTo>
                    <a:pt x="278" y="2388"/>
                    <a:pt x="285" y="2387"/>
                    <a:pt x="292" y="2385"/>
                  </a:cubicBezTo>
                  <a:cubicBezTo>
                    <a:pt x="647" y="2280"/>
                    <a:pt x="2377" y="1290"/>
                    <a:pt x="2235" y="972"/>
                  </a:cubicBezTo>
                  <a:cubicBezTo>
                    <a:pt x="2097" y="654"/>
                    <a:pt x="1443" y="0"/>
                    <a:pt x="1443" y="0"/>
                  </a:cubicBezTo>
                  <a:close/>
                </a:path>
              </a:pathLst>
            </a:custGeom>
            <a:solidFill>
              <a:srgbClr val="000000">
                <a:alpha val="16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4" name="Google Shape;3064;p31"/>
            <p:cNvSpPr/>
            <p:nvPr/>
          </p:nvSpPr>
          <p:spPr>
            <a:xfrm>
              <a:off x="2196875" y="1006925"/>
              <a:ext cx="68575" cy="44650"/>
            </a:xfrm>
            <a:custGeom>
              <a:avLst/>
              <a:gdLst/>
              <a:ahLst/>
              <a:cxnLst/>
              <a:rect l="l" t="t" r="r" b="b"/>
              <a:pathLst>
                <a:path w="2743" h="1786" extrusionOk="0">
                  <a:moveTo>
                    <a:pt x="2101" y="0"/>
                  </a:moveTo>
                  <a:cubicBezTo>
                    <a:pt x="2101" y="0"/>
                    <a:pt x="0" y="1663"/>
                    <a:pt x="318" y="1768"/>
                  </a:cubicBezTo>
                  <a:cubicBezTo>
                    <a:pt x="353" y="1780"/>
                    <a:pt x="411" y="1785"/>
                    <a:pt x="486" y="1785"/>
                  </a:cubicBezTo>
                  <a:cubicBezTo>
                    <a:pt x="1081" y="1785"/>
                    <a:pt x="2743" y="1429"/>
                    <a:pt x="2650" y="1114"/>
                  </a:cubicBezTo>
                  <a:cubicBezTo>
                    <a:pt x="2542" y="759"/>
                    <a:pt x="2101" y="0"/>
                    <a:pt x="2101" y="0"/>
                  </a:cubicBezTo>
                  <a:close/>
                </a:path>
              </a:pathLst>
            </a:custGeom>
            <a:solidFill>
              <a:srgbClr val="000000">
                <a:alpha val="16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5" name="Google Shape;3065;p31"/>
            <p:cNvSpPr/>
            <p:nvPr/>
          </p:nvSpPr>
          <p:spPr>
            <a:xfrm>
              <a:off x="2216300" y="1054175"/>
              <a:ext cx="63400" cy="31000"/>
            </a:xfrm>
            <a:custGeom>
              <a:avLst/>
              <a:gdLst/>
              <a:ahLst/>
              <a:cxnLst/>
              <a:rect l="l" t="t" r="r" b="b"/>
              <a:pathLst>
                <a:path w="2536" h="1240" extrusionOk="0">
                  <a:moveTo>
                    <a:pt x="2172" y="1"/>
                  </a:moveTo>
                  <a:cubicBezTo>
                    <a:pt x="2172" y="1"/>
                    <a:pt x="0" y="513"/>
                    <a:pt x="318" y="797"/>
                  </a:cubicBezTo>
                  <a:cubicBezTo>
                    <a:pt x="547" y="1001"/>
                    <a:pt x="1606" y="1240"/>
                    <a:pt x="2171" y="1240"/>
                  </a:cubicBezTo>
                  <a:cubicBezTo>
                    <a:pt x="2391" y="1240"/>
                    <a:pt x="2536" y="1204"/>
                    <a:pt x="2526" y="1114"/>
                  </a:cubicBezTo>
                  <a:cubicBezTo>
                    <a:pt x="2489" y="797"/>
                    <a:pt x="2172" y="1"/>
                    <a:pt x="2172" y="1"/>
                  </a:cubicBezTo>
                  <a:close/>
                </a:path>
              </a:pathLst>
            </a:custGeom>
            <a:solidFill>
              <a:srgbClr val="000000">
                <a:alpha val="16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6" name="Google Shape;3066;p31"/>
            <p:cNvSpPr/>
            <p:nvPr/>
          </p:nvSpPr>
          <p:spPr>
            <a:xfrm>
              <a:off x="2028075" y="1027275"/>
              <a:ext cx="72525" cy="48625"/>
            </a:xfrm>
            <a:custGeom>
              <a:avLst/>
              <a:gdLst/>
              <a:ahLst/>
              <a:cxnLst/>
              <a:rect l="l" t="t" r="r" b="b"/>
              <a:pathLst>
                <a:path w="2901" h="1945" extrusionOk="0">
                  <a:moveTo>
                    <a:pt x="991" y="1"/>
                  </a:moveTo>
                  <a:cubicBezTo>
                    <a:pt x="991" y="1"/>
                    <a:pt x="355" y="636"/>
                    <a:pt x="180" y="988"/>
                  </a:cubicBezTo>
                  <a:cubicBezTo>
                    <a:pt x="1" y="1342"/>
                    <a:pt x="2298" y="1907"/>
                    <a:pt x="2616" y="1944"/>
                  </a:cubicBezTo>
                  <a:cubicBezTo>
                    <a:pt x="2619" y="1944"/>
                    <a:pt x="2621" y="1944"/>
                    <a:pt x="2624" y="1944"/>
                  </a:cubicBezTo>
                  <a:cubicBezTo>
                    <a:pt x="2901" y="1944"/>
                    <a:pt x="991" y="1"/>
                    <a:pt x="991" y="1"/>
                  </a:cubicBezTo>
                  <a:close/>
                </a:path>
              </a:pathLst>
            </a:custGeom>
            <a:solidFill>
              <a:srgbClr val="000000">
                <a:alpha val="16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7" name="Google Shape;3067;p31"/>
            <p:cNvSpPr/>
            <p:nvPr/>
          </p:nvSpPr>
          <p:spPr>
            <a:xfrm>
              <a:off x="2004475" y="1061750"/>
              <a:ext cx="89950" cy="47050"/>
            </a:xfrm>
            <a:custGeom>
              <a:avLst/>
              <a:gdLst/>
              <a:ahLst/>
              <a:cxnLst/>
              <a:rect l="l" t="t" r="r" b="b"/>
              <a:pathLst>
                <a:path w="3598" h="1882" extrusionOk="0">
                  <a:moveTo>
                    <a:pt x="803" y="0"/>
                  </a:moveTo>
                  <a:cubicBezTo>
                    <a:pt x="803" y="0"/>
                    <a:pt x="204" y="953"/>
                    <a:pt x="96" y="1271"/>
                  </a:cubicBezTo>
                  <a:cubicBezTo>
                    <a:pt x="1" y="1561"/>
                    <a:pt x="2581" y="1882"/>
                    <a:pt x="3221" y="1882"/>
                  </a:cubicBezTo>
                  <a:cubicBezTo>
                    <a:pt x="3282" y="1882"/>
                    <a:pt x="3326" y="1879"/>
                    <a:pt x="3347" y="1872"/>
                  </a:cubicBezTo>
                  <a:cubicBezTo>
                    <a:pt x="3597" y="1801"/>
                    <a:pt x="803" y="0"/>
                    <a:pt x="803" y="0"/>
                  </a:cubicBezTo>
                  <a:close/>
                </a:path>
              </a:pathLst>
            </a:custGeom>
            <a:solidFill>
              <a:srgbClr val="000000">
                <a:alpha val="16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8" name="Google Shape;3068;p31"/>
            <p:cNvSpPr/>
            <p:nvPr/>
          </p:nvSpPr>
          <p:spPr>
            <a:xfrm>
              <a:off x="1988375" y="1105475"/>
              <a:ext cx="68950" cy="31625"/>
            </a:xfrm>
            <a:custGeom>
              <a:avLst/>
              <a:gdLst/>
              <a:ahLst/>
              <a:cxnLst/>
              <a:rect l="l" t="t" r="r" b="b"/>
              <a:pathLst>
                <a:path w="2758" h="1265" extrusionOk="0">
                  <a:moveTo>
                    <a:pt x="404" y="0"/>
                  </a:moveTo>
                  <a:cubicBezTo>
                    <a:pt x="404" y="0"/>
                    <a:pt x="0" y="867"/>
                    <a:pt x="0" y="1113"/>
                  </a:cubicBezTo>
                  <a:cubicBezTo>
                    <a:pt x="0" y="1225"/>
                    <a:pt x="477" y="1265"/>
                    <a:pt x="1018" y="1265"/>
                  </a:cubicBezTo>
                  <a:cubicBezTo>
                    <a:pt x="1674" y="1265"/>
                    <a:pt x="2427" y="1206"/>
                    <a:pt x="2545" y="1147"/>
                  </a:cubicBezTo>
                  <a:cubicBezTo>
                    <a:pt x="2758" y="1039"/>
                    <a:pt x="404" y="0"/>
                    <a:pt x="404" y="0"/>
                  </a:cubicBezTo>
                  <a:close/>
                </a:path>
              </a:pathLst>
            </a:custGeom>
            <a:solidFill>
              <a:srgbClr val="000000">
                <a:alpha val="16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9" name="Google Shape;3069;p31"/>
            <p:cNvSpPr/>
            <p:nvPr/>
          </p:nvSpPr>
          <p:spPr>
            <a:xfrm>
              <a:off x="2023675" y="1229075"/>
              <a:ext cx="42425" cy="59725"/>
            </a:xfrm>
            <a:custGeom>
              <a:avLst/>
              <a:gdLst/>
              <a:ahLst/>
              <a:cxnLst/>
              <a:rect l="l" t="t" r="r" b="b"/>
              <a:pathLst>
                <a:path w="1697" h="2389" extrusionOk="0">
                  <a:moveTo>
                    <a:pt x="1638" y="0"/>
                  </a:moveTo>
                  <a:cubicBezTo>
                    <a:pt x="1439" y="0"/>
                    <a:pt x="1" y="1468"/>
                    <a:pt x="1" y="1468"/>
                  </a:cubicBezTo>
                  <a:cubicBezTo>
                    <a:pt x="1" y="1468"/>
                    <a:pt x="849" y="2316"/>
                    <a:pt x="1167" y="2387"/>
                  </a:cubicBezTo>
                  <a:cubicBezTo>
                    <a:pt x="1172" y="2388"/>
                    <a:pt x="1177" y="2389"/>
                    <a:pt x="1182" y="2389"/>
                  </a:cubicBezTo>
                  <a:cubicBezTo>
                    <a:pt x="1491" y="2389"/>
                    <a:pt x="1697" y="228"/>
                    <a:pt x="1660" y="19"/>
                  </a:cubicBezTo>
                  <a:cubicBezTo>
                    <a:pt x="1658" y="6"/>
                    <a:pt x="1651" y="0"/>
                    <a:pt x="1638" y="0"/>
                  </a:cubicBezTo>
                  <a:close/>
                </a:path>
              </a:pathLst>
            </a:custGeom>
            <a:solidFill>
              <a:srgbClr val="000000">
                <a:alpha val="16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0" name="Google Shape;3070;p31"/>
            <p:cNvSpPr/>
            <p:nvPr/>
          </p:nvSpPr>
          <p:spPr>
            <a:xfrm>
              <a:off x="2064325" y="1227100"/>
              <a:ext cx="42425" cy="76875"/>
            </a:xfrm>
            <a:custGeom>
              <a:avLst/>
              <a:gdLst/>
              <a:ahLst/>
              <a:cxnLst/>
              <a:rect l="l" t="t" r="r" b="b"/>
              <a:pathLst>
                <a:path w="1697" h="3075" extrusionOk="0">
                  <a:moveTo>
                    <a:pt x="1292" y="0"/>
                  </a:moveTo>
                  <a:cubicBezTo>
                    <a:pt x="975" y="0"/>
                    <a:pt x="0" y="2642"/>
                    <a:pt x="0" y="2642"/>
                  </a:cubicBezTo>
                  <a:cubicBezTo>
                    <a:pt x="0" y="2642"/>
                    <a:pt x="1175" y="3074"/>
                    <a:pt x="1473" y="3074"/>
                  </a:cubicBezTo>
                  <a:cubicBezTo>
                    <a:pt x="1493" y="3074"/>
                    <a:pt x="1509" y="3072"/>
                    <a:pt x="1521" y="3068"/>
                  </a:cubicBezTo>
                  <a:cubicBezTo>
                    <a:pt x="1697" y="2997"/>
                    <a:pt x="1589" y="381"/>
                    <a:pt x="1342" y="30"/>
                  </a:cubicBezTo>
                  <a:cubicBezTo>
                    <a:pt x="1328" y="10"/>
                    <a:pt x="1311" y="0"/>
                    <a:pt x="1292" y="0"/>
                  </a:cubicBezTo>
                  <a:close/>
                </a:path>
              </a:pathLst>
            </a:custGeom>
            <a:solidFill>
              <a:srgbClr val="000000">
                <a:alpha val="16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1" name="Google Shape;3071;p31"/>
            <p:cNvSpPr/>
            <p:nvPr/>
          </p:nvSpPr>
          <p:spPr>
            <a:xfrm>
              <a:off x="2111125" y="1251175"/>
              <a:ext cx="27400" cy="59575"/>
            </a:xfrm>
            <a:custGeom>
              <a:avLst/>
              <a:gdLst/>
              <a:ahLst/>
              <a:cxnLst/>
              <a:rect l="l" t="t" r="r" b="b"/>
              <a:pathLst>
                <a:path w="1096" h="2383" extrusionOk="0">
                  <a:moveTo>
                    <a:pt x="784" y="1"/>
                  </a:moveTo>
                  <a:cubicBezTo>
                    <a:pt x="511" y="1"/>
                    <a:pt x="0" y="2281"/>
                    <a:pt x="0" y="2281"/>
                  </a:cubicBezTo>
                  <a:cubicBezTo>
                    <a:pt x="97" y="2361"/>
                    <a:pt x="305" y="2383"/>
                    <a:pt x="502" y="2383"/>
                  </a:cubicBezTo>
                  <a:cubicBezTo>
                    <a:pt x="737" y="2383"/>
                    <a:pt x="957" y="2352"/>
                    <a:pt x="957" y="2352"/>
                  </a:cubicBezTo>
                  <a:cubicBezTo>
                    <a:pt x="957" y="2352"/>
                    <a:pt x="1095" y="513"/>
                    <a:pt x="849" y="54"/>
                  </a:cubicBezTo>
                  <a:cubicBezTo>
                    <a:pt x="829" y="18"/>
                    <a:pt x="808" y="1"/>
                    <a:pt x="784" y="1"/>
                  </a:cubicBezTo>
                  <a:close/>
                </a:path>
              </a:pathLst>
            </a:custGeom>
            <a:solidFill>
              <a:srgbClr val="000000">
                <a:alpha val="16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2" name="Google Shape;3072;p31"/>
            <p:cNvSpPr/>
            <p:nvPr/>
          </p:nvSpPr>
          <p:spPr>
            <a:xfrm>
              <a:off x="1967250" y="997225"/>
              <a:ext cx="181550" cy="317600"/>
            </a:xfrm>
            <a:custGeom>
              <a:avLst/>
              <a:gdLst/>
              <a:ahLst/>
              <a:cxnLst/>
              <a:rect l="l" t="t" r="r" b="b"/>
              <a:pathLst>
                <a:path w="7262" h="12704" extrusionOk="0">
                  <a:moveTo>
                    <a:pt x="5755" y="0"/>
                  </a:moveTo>
                  <a:cubicBezTo>
                    <a:pt x="5585" y="0"/>
                    <a:pt x="5403" y="17"/>
                    <a:pt x="5210" y="58"/>
                  </a:cubicBezTo>
                  <a:cubicBezTo>
                    <a:pt x="3689" y="382"/>
                    <a:pt x="2242" y="1980"/>
                    <a:pt x="913" y="4808"/>
                  </a:cubicBezTo>
                  <a:cubicBezTo>
                    <a:pt x="65" y="6612"/>
                    <a:pt x="0" y="8176"/>
                    <a:pt x="725" y="9453"/>
                  </a:cubicBezTo>
                  <a:cubicBezTo>
                    <a:pt x="1536" y="10887"/>
                    <a:pt x="3205" y="11695"/>
                    <a:pt x="4463" y="12121"/>
                  </a:cubicBezTo>
                  <a:cubicBezTo>
                    <a:pt x="5293" y="12398"/>
                    <a:pt x="6147" y="12596"/>
                    <a:pt x="7017" y="12704"/>
                  </a:cubicBezTo>
                  <a:lnTo>
                    <a:pt x="7023" y="12704"/>
                  </a:lnTo>
                  <a:cubicBezTo>
                    <a:pt x="7024" y="12704"/>
                    <a:pt x="7025" y="12704"/>
                    <a:pt x="7026" y="12704"/>
                  </a:cubicBezTo>
                  <a:cubicBezTo>
                    <a:pt x="7119" y="12704"/>
                    <a:pt x="7124" y="12568"/>
                    <a:pt x="7032" y="12562"/>
                  </a:cubicBezTo>
                  <a:cubicBezTo>
                    <a:pt x="6172" y="12454"/>
                    <a:pt x="5327" y="12260"/>
                    <a:pt x="4506" y="11985"/>
                  </a:cubicBezTo>
                  <a:cubicBezTo>
                    <a:pt x="3273" y="11569"/>
                    <a:pt x="1635" y="10776"/>
                    <a:pt x="848" y="9382"/>
                  </a:cubicBezTo>
                  <a:cubicBezTo>
                    <a:pt x="148" y="8145"/>
                    <a:pt x="213" y="6628"/>
                    <a:pt x="1040" y="4867"/>
                  </a:cubicBezTo>
                  <a:cubicBezTo>
                    <a:pt x="2671" y="1400"/>
                    <a:pt x="4223" y="413"/>
                    <a:pt x="5234" y="197"/>
                  </a:cubicBezTo>
                  <a:cubicBezTo>
                    <a:pt x="5415" y="158"/>
                    <a:pt x="5586" y="142"/>
                    <a:pt x="5745" y="142"/>
                  </a:cubicBezTo>
                  <a:cubicBezTo>
                    <a:pt x="6580" y="142"/>
                    <a:pt x="7107" y="587"/>
                    <a:pt x="7113" y="592"/>
                  </a:cubicBezTo>
                  <a:cubicBezTo>
                    <a:pt x="7127" y="605"/>
                    <a:pt x="7143" y="610"/>
                    <a:pt x="7158" y="610"/>
                  </a:cubicBezTo>
                  <a:cubicBezTo>
                    <a:pt x="7215" y="610"/>
                    <a:pt x="7261" y="533"/>
                    <a:pt x="7205" y="484"/>
                  </a:cubicBezTo>
                  <a:cubicBezTo>
                    <a:pt x="7177" y="461"/>
                    <a:pt x="6633" y="0"/>
                    <a:pt x="57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3" name="Google Shape;3073;p31"/>
            <p:cNvSpPr/>
            <p:nvPr/>
          </p:nvSpPr>
          <p:spPr>
            <a:xfrm>
              <a:off x="1688350" y="1264425"/>
              <a:ext cx="247700" cy="56425"/>
            </a:xfrm>
            <a:custGeom>
              <a:avLst/>
              <a:gdLst/>
              <a:ahLst/>
              <a:cxnLst/>
              <a:rect l="l" t="t" r="r" b="b"/>
              <a:pathLst>
                <a:path w="9908" h="2257" extrusionOk="0">
                  <a:moveTo>
                    <a:pt x="2979" y="1"/>
                  </a:moveTo>
                  <a:cubicBezTo>
                    <a:pt x="1116" y="1"/>
                    <a:pt x="88" y="560"/>
                    <a:pt x="68" y="569"/>
                  </a:cubicBezTo>
                  <a:cubicBezTo>
                    <a:pt x="0" y="608"/>
                    <a:pt x="38" y="703"/>
                    <a:pt x="102" y="703"/>
                  </a:cubicBezTo>
                  <a:cubicBezTo>
                    <a:pt x="114" y="703"/>
                    <a:pt x="126" y="700"/>
                    <a:pt x="139" y="693"/>
                  </a:cubicBezTo>
                  <a:cubicBezTo>
                    <a:pt x="148" y="690"/>
                    <a:pt x="1046" y="193"/>
                    <a:pt x="2671" y="137"/>
                  </a:cubicBezTo>
                  <a:cubicBezTo>
                    <a:pt x="2767" y="134"/>
                    <a:pt x="2866" y="132"/>
                    <a:pt x="2970" y="132"/>
                  </a:cubicBezTo>
                  <a:cubicBezTo>
                    <a:pt x="4491" y="132"/>
                    <a:pt x="6828" y="526"/>
                    <a:pt x="9774" y="2247"/>
                  </a:cubicBezTo>
                  <a:cubicBezTo>
                    <a:pt x="9784" y="2253"/>
                    <a:pt x="9796" y="2256"/>
                    <a:pt x="9808" y="2256"/>
                  </a:cubicBezTo>
                  <a:cubicBezTo>
                    <a:pt x="9882" y="2256"/>
                    <a:pt x="9907" y="2161"/>
                    <a:pt x="9845" y="2127"/>
                  </a:cubicBezTo>
                  <a:cubicBezTo>
                    <a:pt x="6973" y="446"/>
                    <a:pt x="4643" y="1"/>
                    <a:pt x="29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4" name="Google Shape;3074;p31"/>
            <p:cNvSpPr/>
            <p:nvPr/>
          </p:nvSpPr>
          <p:spPr>
            <a:xfrm>
              <a:off x="1944050" y="1325075"/>
              <a:ext cx="34850" cy="45350"/>
            </a:xfrm>
            <a:custGeom>
              <a:avLst/>
              <a:gdLst/>
              <a:ahLst/>
              <a:cxnLst/>
              <a:rect l="l" t="t" r="r" b="b"/>
              <a:pathLst>
                <a:path w="1394" h="1814" extrusionOk="0">
                  <a:moveTo>
                    <a:pt x="114" y="0"/>
                  </a:moveTo>
                  <a:lnTo>
                    <a:pt x="114" y="0"/>
                  </a:lnTo>
                  <a:cubicBezTo>
                    <a:pt x="114" y="0"/>
                    <a:pt x="0" y="1814"/>
                    <a:pt x="220" y="1814"/>
                  </a:cubicBezTo>
                  <a:cubicBezTo>
                    <a:pt x="230" y="1814"/>
                    <a:pt x="239" y="1811"/>
                    <a:pt x="250" y="1804"/>
                  </a:cubicBezTo>
                  <a:cubicBezTo>
                    <a:pt x="509" y="1638"/>
                    <a:pt x="1394" y="561"/>
                    <a:pt x="1394" y="561"/>
                  </a:cubicBezTo>
                  <a:lnTo>
                    <a:pt x="114" y="0"/>
                  </a:lnTo>
                  <a:close/>
                </a:path>
              </a:pathLst>
            </a:custGeom>
            <a:solidFill>
              <a:srgbClr val="000000">
                <a:alpha val="16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5" name="Google Shape;3075;p31"/>
            <p:cNvSpPr/>
            <p:nvPr/>
          </p:nvSpPr>
          <p:spPr>
            <a:xfrm>
              <a:off x="1980300" y="1342025"/>
              <a:ext cx="35700" cy="42600"/>
            </a:xfrm>
            <a:custGeom>
              <a:avLst/>
              <a:gdLst/>
              <a:ahLst/>
              <a:cxnLst/>
              <a:rect l="l" t="t" r="r" b="b"/>
              <a:pathLst>
                <a:path w="1428" h="1704" extrusionOk="0">
                  <a:moveTo>
                    <a:pt x="274" y="1"/>
                  </a:moveTo>
                  <a:cubicBezTo>
                    <a:pt x="274" y="1"/>
                    <a:pt x="0" y="1703"/>
                    <a:pt x="156" y="1703"/>
                  </a:cubicBezTo>
                  <a:cubicBezTo>
                    <a:pt x="157" y="1703"/>
                    <a:pt x="159" y="1703"/>
                    <a:pt x="160" y="1703"/>
                  </a:cubicBezTo>
                  <a:cubicBezTo>
                    <a:pt x="323" y="1682"/>
                    <a:pt x="1427" y="380"/>
                    <a:pt x="1239" y="260"/>
                  </a:cubicBezTo>
                  <a:cubicBezTo>
                    <a:pt x="1048" y="142"/>
                    <a:pt x="274" y="1"/>
                    <a:pt x="274" y="1"/>
                  </a:cubicBezTo>
                  <a:close/>
                </a:path>
              </a:pathLst>
            </a:custGeom>
            <a:solidFill>
              <a:srgbClr val="000000">
                <a:alpha val="16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6" name="Google Shape;3076;p31"/>
            <p:cNvSpPr/>
            <p:nvPr/>
          </p:nvSpPr>
          <p:spPr>
            <a:xfrm>
              <a:off x="2016050" y="1349750"/>
              <a:ext cx="31225" cy="42975"/>
            </a:xfrm>
            <a:custGeom>
              <a:avLst/>
              <a:gdLst/>
              <a:ahLst/>
              <a:cxnLst/>
              <a:rect l="l" t="t" r="r" b="b"/>
              <a:pathLst>
                <a:path w="1249" h="1719" extrusionOk="0">
                  <a:moveTo>
                    <a:pt x="1" y="0"/>
                  </a:moveTo>
                  <a:cubicBezTo>
                    <a:pt x="1" y="0"/>
                    <a:pt x="1" y="1672"/>
                    <a:pt x="210" y="1718"/>
                  </a:cubicBezTo>
                  <a:cubicBezTo>
                    <a:pt x="213" y="1719"/>
                    <a:pt x="216" y="1719"/>
                    <a:pt x="220" y="1719"/>
                  </a:cubicBezTo>
                  <a:cubicBezTo>
                    <a:pt x="446" y="1719"/>
                    <a:pt x="1248" y="138"/>
                    <a:pt x="1154" y="117"/>
                  </a:cubicBezTo>
                  <a:cubicBezTo>
                    <a:pt x="1058" y="93"/>
                    <a:pt x="210" y="93"/>
                    <a:pt x="1" y="0"/>
                  </a:cubicBezTo>
                  <a:close/>
                </a:path>
              </a:pathLst>
            </a:custGeom>
            <a:solidFill>
              <a:srgbClr val="000000">
                <a:alpha val="16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7" name="Google Shape;3077;p31"/>
            <p:cNvSpPr/>
            <p:nvPr/>
          </p:nvSpPr>
          <p:spPr>
            <a:xfrm>
              <a:off x="2136825" y="1354750"/>
              <a:ext cx="45350" cy="62100"/>
            </a:xfrm>
            <a:custGeom>
              <a:avLst/>
              <a:gdLst/>
              <a:ahLst/>
              <a:cxnLst/>
              <a:rect l="l" t="t" r="r" b="b"/>
              <a:pathLst>
                <a:path w="1814" h="2484" extrusionOk="0">
                  <a:moveTo>
                    <a:pt x="87" y="1"/>
                  </a:moveTo>
                  <a:cubicBezTo>
                    <a:pt x="0" y="1"/>
                    <a:pt x="246" y="2483"/>
                    <a:pt x="246" y="2483"/>
                  </a:cubicBezTo>
                  <a:cubicBezTo>
                    <a:pt x="1128" y="2308"/>
                    <a:pt x="1606" y="2036"/>
                    <a:pt x="1711" y="1866"/>
                  </a:cubicBezTo>
                  <a:cubicBezTo>
                    <a:pt x="1813" y="1697"/>
                    <a:pt x="194" y="105"/>
                    <a:pt x="92" y="4"/>
                  </a:cubicBezTo>
                  <a:cubicBezTo>
                    <a:pt x="90" y="2"/>
                    <a:pt x="88" y="1"/>
                    <a:pt x="87" y="1"/>
                  </a:cubicBezTo>
                  <a:close/>
                </a:path>
              </a:pathLst>
            </a:custGeom>
            <a:solidFill>
              <a:srgbClr val="000000">
                <a:alpha val="16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8" name="Google Shape;3078;p31"/>
            <p:cNvSpPr/>
            <p:nvPr/>
          </p:nvSpPr>
          <p:spPr>
            <a:xfrm>
              <a:off x="2160325" y="1332350"/>
              <a:ext cx="63950" cy="65525"/>
            </a:xfrm>
            <a:custGeom>
              <a:avLst/>
              <a:gdLst/>
              <a:ahLst/>
              <a:cxnLst/>
              <a:rect l="l" t="t" r="r" b="b"/>
              <a:pathLst>
                <a:path w="2558" h="2621" extrusionOk="0">
                  <a:moveTo>
                    <a:pt x="297" y="0"/>
                  </a:moveTo>
                  <a:cubicBezTo>
                    <a:pt x="0" y="0"/>
                    <a:pt x="1197" y="2621"/>
                    <a:pt x="1197" y="2621"/>
                  </a:cubicBezTo>
                  <a:cubicBezTo>
                    <a:pt x="1197" y="2621"/>
                    <a:pt x="2045" y="2127"/>
                    <a:pt x="2363" y="1735"/>
                  </a:cubicBezTo>
                  <a:cubicBezTo>
                    <a:pt x="2557" y="1501"/>
                    <a:pt x="784" y="252"/>
                    <a:pt x="343" y="14"/>
                  </a:cubicBezTo>
                  <a:cubicBezTo>
                    <a:pt x="325" y="5"/>
                    <a:pt x="310" y="0"/>
                    <a:pt x="297" y="0"/>
                  </a:cubicBezTo>
                  <a:close/>
                </a:path>
              </a:pathLst>
            </a:custGeom>
            <a:solidFill>
              <a:srgbClr val="000000">
                <a:alpha val="16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9" name="Google Shape;3079;p31"/>
            <p:cNvSpPr/>
            <p:nvPr/>
          </p:nvSpPr>
          <p:spPr>
            <a:xfrm>
              <a:off x="2185375" y="1315650"/>
              <a:ext cx="63475" cy="51775"/>
            </a:xfrm>
            <a:custGeom>
              <a:avLst/>
              <a:gdLst/>
              <a:ahLst/>
              <a:cxnLst/>
              <a:rect l="l" t="t" r="r" b="b"/>
              <a:pathLst>
                <a:path w="2539" h="2071" extrusionOk="0">
                  <a:moveTo>
                    <a:pt x="271" y="0"/>
                  </a:moveTo>
                  <a:cubicBezTo>
                    <a:pt x="0" y="0"/>
                    <a:pt x="1749" y="2070"/>
                    <a:pt x="1749" y="2070"/>
                  </a:cubicBezTo>
                  <a:cubicBezTo>
                    <a:pt x="2055" y="1867"/>
                    <a:pt x="2539" y="1228"/>
                    <a:pt x="2505" y="1025"/>
                  </a:cubicBezTo>
                  <a:cubicBezTo>
                    <a:pt x="2471" y="818"/>
                    <a:pt x="667" y="106"/>
                    <a:pt x="294" y="4"/>
                  </a:cubicBezTo>
                  <a:cubicBezTo>
                    <a:pt x="285" y="1"/>
                    <a:pt x="278" y="0"/>
                    <a:pt x="271" y="0"/>
                  </a:cubicBezTo>
                  <a:close/>
                </a:path>
              </a:pathLst>
            </a:custGeom>
            <a:solidFill>
              <a:srgbClr val="000000">
                <a:alpha val="16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0" name="Google Shape;3080;p31"/>
            <p:cNvSpPr/>
            <p:nvPr/>
          </p:nvSpPr>
          <p:spPr>
            <a:xfrm>
              <a:off x="2239425" y="1212925"/>
              <a:ext cx="57550" cy="35675"/>
            </a:xfrm>
            <a:custGeom>
              <a:avLst/>
              <a:gdLst/>
              <a:ahLst/>
              <a:cxnLst/>
              <a:rect l="l" t="t" r="r" b="b"/>
              <a:pathLst>
                <a:path w="2302" h="1427" extrusionOk="0">
                  <a:moveTo>
                    <a:pt x="1195" y="1"/>
                  </a:moveTo>
                  <a:cubicBezTo>
                    <a:pt x="728" y="1"/>
                    <a:pt x="257" y="30"/>
                    <a:pt x="173" y="63"/>
                  </a:cubicBezTo>
                  <a:cubicBezTo>
                    <a:pt x="1" y="131"/>
                    <a:pt x="2042" y="1426"/>
                    <a:pt x="2042" y="1426"/>
                  </a:cubicBezTo>
                  <a:cubicBezTo>
                    <a:pt x="2042" y="1426"/>
                    <a:pt x="2302" y="288"/>
                    <a:pt x="2203" y="119"/>
                  </a:cubicBezTo>
                  <a:cubicBezTo>
                    <a:pt x="2151" y="31"/>
                    <a:pt x="1675" y="1"/>
                    <a:pt x="1195" y="1"/>
                  </a:cubicBezTo>
                  <a:close/>
                </a:path>
              </a:pathLst>
            </a:custGeom>
            <a:solidFill>
              <a:srgbClr val="000000">
                <a:alpha val="16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1" name="Google Shape;3081;p31"/>
            <p:cNvSpPr/>
            <p:nvPr/>
          </p:nvSpPr>
          <p:spPr>
            <a:xfrm>
              <a:off x="2236025" y="1172125"/>
              <a:ext cx="61025" cy="28750"/>
            </a:xfrm>
            <a:custGeom>
              <a:avLst/>
              <a:gdLst/>
              <a:ahLst/>
              <a:cxnLst/>
              <a:rect l="l" t="t" r="r" b="b"/>
              <a:pathLst>
                <a:path w="2441" h="1150" extrusionOk="0">
                  <a:moveTo>
                    <a:pt x="2241" y="1"/>
                  </a:moveTo>
                  <a:cubicBezTo>
                    <a:pt x="1821" y="1"/>
                    <a:pt x="257" y="760"/>
                    <a:pt x="137" y="881"/>
                  </a:cubicBezTo>
                  <a:cubicBezTo>
                    <a:pt x="1" y="1014"/>
                    <a:pt x="2391" y="1149"/>
                    <a:pt x="2391" y="1149"/>
                  </a:cubicBezTo>
                  <a:cubicBezTo>
                    <a:pt x="2391" y="1149"/>
                    <a:pt x="2441" y="273"/>
                    <a:pt x="2339" y="39"/>
                  </a:cubicBezTo>
                  <a:cubicBezTo>
                    <a:pt x="2327" y="13"/>
                    <a:pt x="2293" y="1"/>
                    <a:pt x="2241" y="1"/>
                  </a:cubicBezTo>
                  <a:close/>
                </a:path>
              </a:pathLst>
            </a:custGeom>
            <a:solidFill>
              <a:srgbClr val="000000">
                <a:alpha val="16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2" name="Google Shape;3082;p31"/>
            <p:cNvSpPr/>
            <p:nvPr/>
          </p:nvSpPr>
          <p:spPr>
            <a:xfrm>
              <a:off x="2242450" y="1242450"/>
              <a:ext cx="46350" cy="41875"/>
            </a:xfrm>
            <a:custGeom>
              <a:avLst/>
              <a:gdLst/>
              <a:ahLst/>
              <a:cxnLst/>
              <a:rect l="l" t="t" r="r" b="b"/>
              <a:pathLst>
                <a:path w="1854" h="1675" extrusionOk="0">
                  <a:moveTo>
                    <a:pt x="63" y="1"/>
                  </a:moveTo>
                  <a:cubicBezTo>
                    <a:pt x="18" y="1"/>
                    <a:pt x="0" y="12"/>
                    <a:pt x="18" y="39"/>
                  </a:cubicBezTo>
                  <a:cubicBezTo>
                    <a:pt x="154" y="242"/>
                    <a:pt x="1243" y="1640"/>
                    <a:pt x="1480" y="1673"/>
                  </a:cubicBezTo>
                  <a:cubicBezTo>
                    <a:pt x="1484" y="1674"/>
                    <a:pt x="1487" y="1674"/>
                    <a:pt x="1490" y="1674"/>
                  </a:cubicBezTo>
                  <a:cubicBezTo>
                    <a:pt x="1722" y="1674"/>
                    <a:pt x="1854" y="514"/>
                    <a:pt x="1854" y="514"/>
                  </a:cubicBezTo>
                  <a:cubicBezTo>
                    <a:pt x="1854" y="514"/>
                    <a:pt x="361" y="1"/>
                    <a:pt x="63" y="1"/>
                  </a:cubicBezTo>
                  <a:close/>
                </a:path>
              </a:pathLst>
            </a:custGeom>
            <a:solidFill>
              <a:srgbClr val="000000">
                <a:alpha val="16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3" name="Google Shape;3083;p31"/>
            <p:cNvSpPr/>
            <p:nvPr/>
          </p:nvSpPr>
          <p:spPr>
            <a:xfrm>
              <a:off x="1621000" y="992850"/>
              <a:ext cx="27275" cy="30050"/>
            </a:xfrm>
            <a:custGeom>
              <a:avLst/>
              <a:gdLst/>
              <a:ahLst/>
              <a:cxnLst/>
              <a:rect l="l" t="t" r="r" b="b"/>
              <a:pathLst>
                <a:path w="1091" h="1202" extrusionOk="0">
                  <a:moveTo>
                    <a:pt x="635" y="0"/>
                  </a:moveTo>
                  <a:cubicBezTo>
                    <a:pt x="590" y="0"/>
                    <a:pt x="545" y="41"/>
                    <a:pt x="566" y="98"/>
                  </a:cubicBezTo>
                  <a:cubicBezTo>
                    <a:pt x="702" y="446"/>
                    <a:pt x="838" y="853"/>
                    <a:pt x="865" y="1026"/>
                  </a:cubicBezTo>
                  <a:cubicBezTo>
                    <a:pt x="804" y="977"/>
                    <a:pt x="714" y="896"/>
                    <a:pt x="643" y="832"/>
                  </a:cubicBezTo>
                  <a:cubicBezTo>
                    <a:pt x="452" y="659"/>
                    <a:pt x="255" y="483"/>
                    <a:pt x="113" y="458"/>
                  </a:cubicBezTo>
                  <a:cubicBezTo>
                    <a:pt x="108" y="458"/>
                    <a:pt x="103" y="457"/>
                    <a:pt x="99" y="457"/>
                  </a:cubicBezTo>
                  <a:cubicBezTo>
                    <a:pt x="18" y="457"/>
                    <a:pt x="1" y="583"/>
                    <a:pt x="91" y="597"/>
                  </a:cubicBezTo>
                  <a:cubicBezTo>
                    <a:pt x="190" y="616"/>
                    <a:pt x="396" y="801"/>
                    <a:pt x="548" y="936"/>
                  </a:cubicBezTo>
                  <a:cubicBezTo>
                    <a:pt x="720" y="1091"/>
                    <a:pt x="822" y="1180"/>
                    <a:pt x="896" y="1199"/>
                  </a:cubicBezTo>
                  <a:cubicBezTo>
                    <a:pt x="902" y="1199"/>
                    <a:pt x="912" y="1202"/>
                    <a:pt x="921" y="1202"/>
                  </a:cubicBezTo>
                  <a:cubicBezTo>
                    <a:pt x="945" y="1202"/>
                    <a:pt x="970" y="1192"/>
                    <a:pt x="986" y="1174"/>
                  </a:cubicBezTo>
                  <a:cubicBezTo>
                    <a:pt x="1013" y="1140"/>
                    <a:pt x="1090" y="1057"/>
                    <a:pt x="699" y="45"/>
                  </a:cubicBezTo>
                  <a:cubicBezTo>
                    <a:pt x="686" y="14"/>
                    <a:pt x="661" y="0"/>
                    <a:pt x="6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4" name="Google Shape;3084;p31"/>
            <p:cNvSpPr/>
            <p:nvPr/>
          </p:nvSpPr>
          <p:spPr>
            <a:xfrm>
              <a:off x="1806700" y="885925"/>
              <a:ext cx="20925" cy="24950"/>
            </a:xfrm>
            <a:custGeom>
              <a:avLst/>
              <a:gdLst/>
              <a:ahLst/>
              <a:cxnLst/>
              <a:rect l="l" t="t" r="r" b="b"/>
              <a:pathLst>
                <a:path w="837" h="998" extrusionOk="0">
                  <a:moveTo>
                    <a:pt x="94" y="0"/>
                  </a:moveTo>
                  <a:cubicBezTo>
                    <a:pt x="47" y="0"/>
                    <a:pt x="0" y="49"/>
                    <a:pt x="32" y="106"/>
                  </a:cubicBezTo>
                  <a:cubicBezTo>
                    <a:pt x="133" y="291"/>
                    <a:pt x="473" y="902"/>
                    <a:pt x="584" y="979"/>
                  </a:cubicBezTo>
                  <a:cubicBezTo>
                    <a:pt x="602" y="991"/>
                    <a:pt x="624" y="997"/>
                    <a:pt x="645" y="997"/>
                  </a:cubicBezTo>
                  <a:cubicBezTo>
                    <a:pt x="664" y="997"/>
                    <a:pt x="679" y="994"/>
                    <a:pt x="695" y="985"/>
                  </a:cubicBezTo>
                  <a:cubicBezTo>
                    <a:pt x="818" y="920"/>
                    <a:pt x="837" y="538"/>
                    <a:pt x="837" y="319"/>
                  </a:cubicBezTo>
                  <a:cubicBezTo>
                    <a:pt x="832" y="274"/>
                    <a:pt x="798" y="252"/>
                    <a:pt x="764" y="252"/>
                  </a:cubicBezTo>
                  <a:cubicBezTo>
                    <a:pt x="731" y="252"/>
                    <a:pt x="698" y="274"/>
                    <a:pt x="695" y="319"/>
                  </a:cubicBezTo>
                  <a:cubicBezTo>
                    <a:pt x="695" y="553"/>
                    <a:pt x="667" y="757"/>
                    <a:pt x="639" y="834"/>
                  </a:cubicBezTo>
                  <a:cubicBezTo>
                    <a:pt x="553" y="732"/>
                    <a:pt x="337" y="368"/>
                    <a:pt x="155" y="38"/>
                  </a:cubicBezTo>
                  <a:cubicBezTo>
                    <a:pt x="140" y="11"/>
                    <a:pt x="117" y="0"/>
                    <a:pt x="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1" name="Google Shape;2891;p30"/>
          <p:cNvSpPr txBox="1">
            <a:spLocks noGrp="1"/>
          </p:cNvSpPr>
          <p:nvPr>
            <p:ph type="title" idx="2"/>
          </p:nvPr>
        </p:nvSpPr>
        <p:spPr>
          <a:xfrm>
            <a:off x="1248777" y="1136519"/>
            <a:ext cx="34107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Debugging</a:t>
            </a:r>
            <a:endParaRPr dirty="0"/>
          </a:p>
        </p:txBody>
      </p:sp>
      <p:grpSp>
        <p:nvGrpSpPr>
          <p:cNvPr id="2894" name="Google Shape;2894;p30"/>
          <p:cNvGrpSpPr/>
          <p:nvPr/>
        </p:nvGrpSpPr>
        <p:grpSpPr>
          <a:xfrm>
            <a:off x="5038002" y="1357957"/>
            <a:ext cx="3140056" cy="2329340"/>
            <a:chOff x="5110564" y="1519722"/>
            <a:chExt cx="2843996" cy="2109718"/>
          </a:xfrm>
        </p:grpSpPr>
        <p:sp>
          <p:nvSpPr>
            <p:cNvPr id="2895" name="Google Shape;2895;p30"/>
            <p:cNvSpPr/>
            <p:nvPr/>
          </p:nvSpPr>
          <p:spPr>
            <a:xfrm>
              <a:off x="5110564" y="1519722"/>
              <a:ext cx="2576567" cy="2109513"/>
            </a:xfrm>
            <a:custGeom>
              <a:avLst/>
              <a:gdLst/>
              <a:ahLst/>
              <a:cxnLst/>
              <a:rect l="l" t="t" r="r" b="b"/>
              <a:pathLst>
                <a:path w="38153" h="31237" extrusionOk="0">
                  <a:moveTo>
                    <a:pt x="17589" y="1"/>
                  </a:moveTo>
                  <a:cubicBezTo>
                    <a:pt x="17584" y="1"/>
                    <a:pt x="17580" y="1"/>
                    <a:pt x="17577" y="2"/>
                  </a:cubicBezTo>
                  <a:cubicBezTo>
                    <a:pt x="17287" y="76"/>
                    <a:pt x="16833" y="3537"/>
                    <a:pt x="16833" y="3537"/>
                  </a:cubicBezTo>
                  <a:lnTo>
                    <a:pt x="15334" y="4073"/>
                  </a:lnTo>
                  <a:cubicBezTo>
                    <a:pt x="15334" y="4073"/>
                    <a:pt x="15334" y="4083"/>
                    <a:pt x="15338" y="4098"/>
                  </a:cubicBezTo>
                  <a:cubicBezTo>
                    <a:pt x="14616" y="4329"/>
                    <a:pt x="13786" y="4579"/>
                    <a:pt x="13040" y="4801"/>
                  </a:cubicBezTo>
                  <a:lnTo>
                    <a:pt x="10924" y="5338"/>
                  </a:lnTo>
                  <a:cubicBezTo>
                    <a:pt x="10924" y="5338"/>
                    <a:pt x="7824" y="4120"/>
                    <a:pt x="7173" y="3904"/>
                  </a:cubicBezTo>
                  <a:cubicBezTo>
                    <a:pt x="7160" y="3899"/>
                    <a:pt x="7147" y="3897"/>
                    <a:pt x="7135" y="3897"/>
                  </a:cubicBezTo>
                  <a:cubicBezTo>
                    <a:pt x="6549" y="3897"/>
                    <a:pt x="7173" y="8888"/>
                    <a:pt x="7173" y="8888"/>
                  </a:cubicBezTo>
                  <a:cubicBezTo>
                    <a:pt x="7173" y="8888"/>
                    <a:pt x="6378" y="12863"/>
                    <a:pt x="6594" y="13511"/>
                  </a:cubicBezTo>
                  <a:cubicBezTo>
                    <a:pt x="6652" y="13684"/>
                    <a:pt x="6964" y="13928"/>
                    <a:pt x="7389" y="14196"/>
                  </a:cubicBezTo>
                  <a:cubicBezTo>
                    <a:pt x="5230" y="14618"/>
                    <a:pt x="3300" y="15559"/>
                    <a:pt x="2892" y="16389"/>
                  </a:cubicBezTo>
                  <a:cubicBezTo>
                    <a:pt x="2821" y="16426"/>
                    <a:pt x="2754" y="16466"/>
                    <a:pt x="2686" y="16506"/>
                  </a:cubicBezTo>
                  <a:cubicBezTo>
                    <a:pt x="2612" y="16549"/>
                    <a:pt x="2646" y="16663"/>
                    <a:pt x="2732" y="16663"/>
                  </a:cubicBezTo>
                  <a:cubicBezTo>
                    <a:pt x="2747" y="16663"/>
                    <a:pt x="2763" y="16660"/>
                    <a:pt x="2775" y="16651"/>
                  </a:cubicBezTo>
                  <a:cubicBezTo>
                    <a:pt x="2791" y="16642"/>
                    <a:pt x="2803" y="16636"/>
                    <a:pt x="2818" y="16626"/>
                  </a:cubicBezTo>
                  <a:lnTo>
                    <a:pt x="2818" y="16626"/>
                  </a:lnTo>
                  <a:cubicBezTo>
                    <a:pt x="2803" y="16731"/>
                    <a:pt x="2821" y="16839"/>
                    <a:pt x="2868" y="16935"/>
                  </a:cubicBezTo>
                  <a:cubicBezTo>
                    <a:pt x="2785" y="16981"/>
                    <a:pt x="2831" y="17096"/>
                    <a:pt x="2908" y="17096"/>
                  </a:cubicBezTo>
                  <a:cubicBezTo>
                    <a:pt x="2922" y="17096"/>
                    <a:pt x="2938" y="17092"/>
                    <a:pt x="2954" y="17083"/>
                  </a:cubicBezTo>
                  <a:lnTo>
                    <a:pt x="2963" y="17080"/>
                  </a:lnTo>
                  <a:cubicBezTo>
                    <a:pt x="3576" y="17787"/>
                    <a:pt x="5987" y="17931"/>
                    <a:pt x="7851" y="17931"/>
                  </a:cubicBezTo>
                  <a:cubicBezTo>
                    <a:pt x="9131" y="17931"/>
                    <a:pt x="10153" y="17863"/>
                    <a:pt x="10153" y="17863"/>
                  </a:cubicBezTo>
                  <a:lnTo>
                    <a:pt x="10366" y="19140"/>
                  </a:lnTo>
                  <a:cubicBezTo>
                    <a:pt x="9670" y="18986"/>
                    <a:pt x="8972" y="18918"/>
                    <a:pt x="8292" y="18918"/>
                  </a:cubicBezTo>
                  <a:cubicBezTo>
                    <a:pt x="3715" y="18918"/>
                    <a:pt x="0" y="21970"/>
                    <a:pt x="3957" y="21970"/>
                  </a:cubicBezTo>
                  <a:cubicBezTo>
                    <a:pt x="4270" y="21970"/>
                    <a:pt x="4631" y="21951"/>
                    <a:pt x="5042" y="21910"/>
                  </a:cubicBezTo>
                  <a:cubicBezTo>
                    <a:pt x="5523" y="21862"/>
                    <a:pt x="6078" y="21839"/>
                    <a:pt x="6693" y="21839"/>
                  </a:cubicBezTo>
                  <a:cubicBezTo>
                    <a:pt x="14252" y="21839"/>
                    <a:pt x="30860" y="25258"/>
                    <a:pt x="30364" y="26949"/>
                  </a:cubicBezTo>
                  <a:cubicBezTo>
                    <a:pt x="30296" y="27168"/>
                    <a:pt x="30185" y="27375"/>
                    <a:pt x="30037" y="27551"/>
                  </a:cubicBezTo>
                  <a:lnTo>
                    <a:pt x="30037" y="27529"/>
                  </a:lnTo>
                  <a:cubicBezTo>
                    <a:pt x="28512" y="28747"/>
                    <a:pt x="25190" y="28772"/>
                    <a:pt x="24914" y="28772"/>
                  </a:cubicBezTo>
                  <a:cubicBezTo>
                    <a:pt x="24902" y="28772"/>
                    <a:pt x="24896" y="28772"/>
                    <a:pt x="24896" y="28772"/>
                  </a:cubicBezTo>
                  <a:lnTo>
                    <a:pt x="24896" y="28778"/>
                  </a:lnTo>
                  <a:cubicBezTo>
                    <a:pt x="22820" y="28606"/>
                    <a:pt x="20229" y="27955"/>
                    <a:pt x="17237" y="26626"/>
                  </a:cubicBezTo>
                  <a:cubicBezTo>
                    <a:pt x="17287" y="26592"/>
                    <a:pt x="17311" y="26573"/>
                    <a:pt x="17311" y="26573"/>
                  </a:cubicBezTo>
                  <a:cubicBezTo>
                    <a:pt x="16775" y="26425"/>
                    <a:pt x="13240" y="24399"/>
                    <a:pt x="12670" y="24072"/>
                  </a:cubicBezTo>
                  <a:cubicBezTo>
                    <a:pt x="11935" y="23508"/>
                    <a:pt x="10784" y="23313"/>
                    <a:pt x="9582" y="23313"/>
                  </a:cubicBezTo>
                  <a:cubicBezTo>
                    <a:pt x="9119" y="23313"/>
                    <a:pt x="8648" y="23342"/>
                    <a:pt x="8191" y="23390"/>
                  </a:cubicBezTo>
                  <a:cubicBezTo>
                    <a:pt x="6177" y="23603"/>
                    <a:pt x="5064" y="24504"/>
                    <a:pt x="5486" y="25299"/>
                  </a:cubicBezTo>
                  <a:cubicBezTo>
                    <a:pt x="5623" y="25556"/>
                    <a:pt x="6107" y="25586"/>
                    <a:pt x="6805" y="25586"/>
                  </a:cubicBezTo>
                  <a:cubicBezTo>
                    <a:pt x="7023" y="25586"/>
                    <a:pt x="7263" y="25583"/>
                    <a:pt x="7520" y="25583"/>
                  </a:cubicBezTo>
                  <a:cubicBezTo>
                    <a:pt x="8985" y="25583"/>
                    <a:pt x="11000" y="25681"/>
                    <a:pt x="12805" y="26996"/>
                  </a:cubicBezTo>
                  <a:cubicBezTo>
                    <a:pt x="12805" y="26996"/>
                    <a:pt x="12827" y="26977"/>
                    <a:pt x="12864" y="26943"/>
                  </a:cubicBezTo>
                  <a:cubicBezTo>
                    <a:pt x="14209" y="27841"/>
                    <a:pt x="15751" y="28926"/>
                    <a:pt x="17975" y="29765"/>
                  </a:cubicBezTo>
                  <a:cubicBezTo>
                    <a:pt x="20661" y="31051"/>
                    <a:pt x="25636" y="31237"/>
                    <a:pt x="25636" y="31237"/>
                  </a:cubicBezTo>
                  <a:cubicBezTo>
                    <a:pt x="25617" y="31190"/>
                    <a:pt x="25596" y="31147"/>
                    <a:pt x="25577" y="31104"/>
                  </a:cubicBezTo>
                  <a:lnTo>
                    <a:pt x="25577" y="31104"/>
                  </a:lnTo>
                  <a:cubicBezTo>
                    <a:pt x="25811" y="31109"/>
                    <a:pt x="26050" y="31111"/>
                    <a:pt x="26292" y="31111"/>
                  </a:cubicBezTo>
                  <a:cubicBezTo>
                    <a:pt x="26855" y="31111"/>
                    <a:pt x="27441" y="31098"/>
                    <a:pt x="28051" y="31070"/>
                  </a:cubicBezTo>
                  <a:cubicBezTo>
                    <a:pt x="28856" y="31039"/>
                    <a:pt x="29658" y="30931"/>
                    <a:pt x="30444" y="30749"/>
                  </a:cubicBezTo>
                  <a:lnTo>
                    <a:pt x="30444" y="30749"/>
                  </a:lnTo>
                  <a:cubicBezTo>
                    <a:pt x="30389" y="30820"/>
                    <a:pt x="30355" y="30866"/>
                    <a:pt x="30355" y="30866"/>
                  </a:cubicBezTo>
                  <a:cubicBezTo>
                    <a:pt x="30355" y="30866"/>
                    <a:pt x="33643" y="30339"/>
                    <a:pt x="35231" y="27739"/>
                  </a:cubicBezTo>
                  <a:cubicBezTo>
                    <a:pt x="35231" y="27739"/>
                    <a:pt x="35219" y="27727"/>
                    <a:pt x="35188" y="27708"/>
                  </a:cubicBezTo>
                  <a:cubicBezTo>
                    <a:pt x="35450" y="27338"/>
                    <a:pt x="35678" y="26943"/>
                    <a:pt x="35870" y="26533"/>
                  </a:cubicBezTo>
                  <a:cubicBezTo>
                    <a:pt x="36308" y="25873"/>
                    <a:pt x="38152" y="22708"/>
                    <a:pt x="36696" y="18461"/>
                  </a:cubicBezTo>
                  <a:cubicBezTo>
                    <a:pt x="36064" y="15852"/>
                    <a:pt x="34281" y="9224"/>
                    <a:pt x="32313" y="8530"/>
                  </a:cubicBezTo>
                  <a:cubicBezTo>
                    <a:pt x="30468" y="7878"/>
                    <a:pt x="27624" y="7796"/>
                    <a:pt x="26326" y="7796"/>
                  </a:cubicBezTo>
                  <a:cubicBezTo>
                    <a:pt x="26059" y="7796"/>
                    <a:pt x="25858" y="7800"/>
                    <a:pt x="25744" y="7802"/>
                  </a:cubicBezTo>
                  <a:lnTo>
                    <a:pt x="26166" y="6852"/>
                  </a:lnTo>
                  <a:lnTo>
                    <a:pt x="20538" y="2750"/>
                  </a:lnTo>
                  <a:cubicBezTo>
                    <a:pt x="20538" y="2750"/>
                    <a:pt x="17930" y="1"/>
                    <a:pt x="17589" y="1"/>
                  </a:cubicBezTo>
                  <a:close/>
                </a:path>
              </a:pathLst>
            </a:custGeom>
            <a:solidFill>
              <a:srgbClr val="261D2A"/>
            </a:solidFill>
            <a:ln w="762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6" name="Google Shape;2896;p30"/>
            <p:cNvSpPr/>
            <p:nvPr/>
          </p:nvSpPr>
          <p:spPr>
            <a:xfrm>
              <a:off x="5110564" y="2051339"/>
              <a:ext cx="2843996" cy="1569523"/>
            </a:xfrm>
            <a:custGeom>
              <a:avLst/>
              <a:gdLst/>
              <a:ahLst/>
              <a:cxnLst/>
              <a:rect l="l" t="t" r="r" b="b"/>
              <a:pathLst>
                <a:path w="42113" h="23241" extrusionOk="0">
                  <a:moveTo>
                    <a:pt x="27149" y="0"/>
                  </a:moveTo>
                  <a:cubicBezTo>
                    <a:pt x="23215" y="0"/>
                    <a:pt x="19313" y="1895"/>
                    <a:pt x="19313" y="1895"/>
                  </a:cubicBezTo>
                  <a:cubicBezTo>
                    <a:pt x="19313" y="1895"/>
                    <a:pt x="14634" y="6185"/>
                    <a:pt x="11058" y="6185"/>
                  </a:cubicBezTo>
                  <a:cubicBezTo>
                    <a:pt x="10896" y="6185"/>
                    <a:pt x="10736" y="6176"/>
                    <a:pt x="10578" y="6157"/>
                  </a:cubicBezTo>
                  <a:cubicBezTo>
                    <a:pt x="10258" y="6120"/>
                    <a:pt x="9927" y="6102"/>
                    <a:pt x="9591" y="6102"/>
                  </a:cubicBezTo>
                  <a:cubicBezTo>
                    <a:pt x="6135" y="6102"/>
                    <a:pt x="2132" y="7973"/>
                    <a:pt x="2908" y="9140"/>
                  </a:cubicBezTo>
                  <a:cubicBezTo>
                    <a:pt x="3420" y="9906"/>
                    <a:pt x="5926" y="10059"/>
                    <a:pt x="7849" y="10059"/>
                  </a:cubicBezTo>
                  <a:cubicBezTo>
                    <a:pt x="9130" y="10059"/>
                    <a:pt x="10153" y="9991"/>
                    <a:pt x="10153" y="9991"/>
                  </a:cubicBezTo>
                  <a:lnTo>
                    <a:pt x="10366" y="11271"/>
                  </a:lnTo>
                  <a:cubicBezTo>
                    <a:pt x="9669" y="11116"/>
                    <a:pt x="8970" y="11049"/>
                    <a:pt x="8289" y="11049"/>
                  </a:cubicBezTo>
                  <a:cubicBezTo>
                    <a:pt x="3713" y="11049"/>
                    <a:pt x="1" y="14101"/>
                    <a:pt x="3956" y="14101"/>
                  </a:cubicBezTo>
                  <a:cubicBezTo>
                    <a:pt x="4268" y="14101"/>
                    <a:pt x="4628" y="14082"/>
                    <a:pt x="5039" y="14041"/>
                  </a:cubicBezTo>
                  <a:cubicBezTo>
                    <a:pt x="5522" y="13992"/>
                    <a:pt x="6079" y="13969"/>
                    <a:pt x="6697" y="13969"/>
                  </a:cubicBezTo>
                  <a:cubicBezTo>
                    <a:pt x="14259" y="13969"/>
                    <a:pt x="30860" y="17389"/>
                    <a:pt x="30361" y="19077"/>
                  </a:cubicBezTo>
                  <a:cubicBezTo>
                    <a:pt x="30039" y="20175"/>
                    <a:pt x="28492" y="20955"/>
                    <a:pt x="25998" y="20955"/>
                  </a:cubicBezTo>
                  <a:cubicBezTo>
                    <a:pt x="22906" y="20955"/>
                    <a:pt x="18357" y="19757"/>
                    <a:pt x="12879" y="16477"/>
                  </a:cubicBezTo>
                  <a:cubicBezTo>
                    <a:pt x="11814" y="15840"/>
                    <a:pt x="10674" y="15604"/>
                    <a:pt x="9623" y="15604"/>
                  </a:cubicBezTo>
                  <a:cubicBezTo>
                    <a:pt x="6603" y="15604"/>
                    <a:pt x="4319" y="17557"/>
                    <a:pt x="6652" y="17557"/>
                  </a:cubicBezTo>
                  <a:cubicBezTo>
                    <a:pt x="6956" y="17557"/>
                    <a:pt x="7339" y="17524"/>
                    <a:pt x="7809" y="17449"/>
                  </a:cubicBezTo>
                  <a:cubicBezTo>
                    <a:pt x="8105" y="17402"/>
                    <a:pt x="8388" y="17379"/>
                    <a:pt x="8660" y="17379"/>
                  </a:cubicBezTo>
                  <a:cubicBezTo>
                    <a:pt x="13065" y="17379"/>
                    <a:pt x="14631" y="23241"/>
                    <a:pt x="26335" y="23241"/>
                  </a:cubicBezTo>
                  <a:cubicBezTo>
                    <a:pt x="26884" y="23241"/>
                    <a:pt x="27456" y="23228"/>
                    <a:pt x="28051" y="23201"/>
                  </a:cubicBezTo>
                  <a:cubicBezTo>
                    <a:pt x="42112" y="22563"/>
                    <a:pt x="36147" y="3813"/>
                    <a:pt x="31459" y="1044"/>
                  </a:cubicBezTo>
                  <a:cubicBezTo>
                    <a:pt x="30162" y="277"/>
                    <a:pt x="28653" y="0"/>
                    <a:pt x="271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7" name="Google Shape;2897;p30"/>
            <p:cNvSpPr/>
            <p:nvPr/>
          </p:nvSpPr>
          <p:spPr>
            <a:xfrm>
              <a:off x="5575189" y="1548626"/>
              <a:ext cx="1293112" cy="1252323"/>
            </a:xfrm>
            <a:custGeom>
              <a:avLst/>
              <a:gdLst/>
              <a:ahLst/>
              <a:cxnLst/>
              <a:rect l="l" t="t" r="r" b="b"/>
              <a:pathLst>
                <a:path w="19148" h="18544" extrusionOk="0">
                  <a:moveTo>
                    <a:pt x="10739" y="1"/>
                  </a:moveTo>
                  <a:cubicBezTo>
                    <a:pt x="10400" y="1"/>
                    <a:pt x="10333" y="2759"/>
                    <a:pt x="10333" y="2970"/>
                  </a:cubicBezTo>
                  <a:cubicBezTo>
                    <a:pt x="10333" y="3186"/>
                    <a:pt x="4047" y="4993"/>
                    <a:pt x="4047" y="4993"/>
                  </a:cubicBezTo>
                  <a:cubicBezTo>
                    <a:pt x="4047" y="4993"/>
                    <a:pt x="1231" y="3907"/>
                    <a:pt x="725" y="3692"/>
                  </a:cubicBezTo>
                  <a:cubicBezTo>
                    <a:pt x="714" y="3687"/>
                    <a:pt x="704" y="3685"/>
                    <a:pt x="694" y="3685"/>
                  </a:cubicBezTo>
                  <a:cubicBezTo>
                    <a:pt x="247" y="3685"/>
                    <a:pt x="870" y="8389"/>
                    <a:pt x="870" y="8389"/>
                  </a:cubicBezTo>
                  <a:cubicBezTo>
                    <a:pt x="870" y="8389"/>
                    <a:pt x="0" y="12867"/>
                    <a:pt x="364" y="13589"/>
                  </a:cubicBezTo>
                  <a:cubicBezTo>
                    <a:pt x="707" y="14277"/>
                    <a:pt x="10226" y="18543"/>
                    <a:pt x="11875" y="18543"/>
                  </a:cubicBezTo>
                  <a:cubicBezTo>
                    <a:pt x="11963" y="18543"/>
                    <a:pt x="12029" y="18531"/>
                    <a:pt x="12069" y="18505"/>
                  </a:cubicBezTo>
                  <a:cubicBezTo>
                    <a:pt x="12862" y="17996"/>
                    <a:pt x="19148" y="8966"/>
                    <a:pt x="18642" y="7158"/>
                  </a:cubicBezTo>
                  <a:cubicBezTo>
                    <a:pt x="18136" y="5354"/>
                    <a:pt x="13439" y="2825"/>
                    <a:pt x="13439" y="2825"/>
                  </a:cubicBezTo>
                  <a:cubicBezTo>
                    <a:pt x="13439" y="2825"/>
                    <a:pt x="11129" y="151"/>
                    <a:pt x="10765" y="6"/>
                  </a:cubicBezTo>
                  <a:cubicBezTo>
                    <a:pt x="10756" y="2"/>
                    <a:pt x="10747" y="1"/>
                    <a:pt x="107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8" name="Google Shape;2898;p30"/>
            <p:cNvSpPr/>
            <p:nvPr/>
          </p:nvSpPr>
          <p:spPr>
            <a:xfrm>
              <a:off x="5541220" y="1782897"/>
              <a:ext cx="580577" cy="810322"/>
            </a:xfrm>
            <a:custGeom>
              <a:avLst/>
              <a:gdLst/>
              <a:ahLst/>
              <a:cxnLst/>
              <a:rect l="l" t="t" r="r" b="b"/>
              <a:pathLst>
                <a:path w="8597" h="11999" extrusionOk="0">
                  <a:moveTo>
                    <a:pt x="758" y="0"/>
                  </a:moveTo>
                  <a:cubicBezTo>
                    <a:pt x="172" y="0"/>
                    <a:pt x="796" y="4991"/>
                    <a:pt x="796" y="4991"/>
                  </a:cubicBezTo>
                  <a:cubicBezTo>
                    <a:pt x="796" y="4991"/>
                    <a:pt x="1" y="8966"/>
                    <a:pt x="217" y="9614"/>
                  </a:cubicBezTo>
                  <a:cubicBezTo>
                    <a:pt x="432" y="10265"/>
                    <a:pt x="4334" y="11998"/>
                    <a:pt x="4334" y="11998"/>
                  </a:cubicBezTo>
                  <a:cubicBezTo>
                    <a:pt x="4439" y="11644"/>
                    <a:pt x="4510" y="11283"/>
                    <a:pt x="4553" y="10916"/>
                  </a:cubicBezTo>
                  <a:cubicBezTo>
                    <a:pt x="4803" y="8846"/>
                    <a:pt x="8597" y="9108"/>
                    <a:pt x="8526" y="7736"/>
                  </a:cubicBezTo>
                  <a:cubicBezTo>
                    <a:pt x="8452" y="6363"/>
                    <a:pt x="6943" y="833"/>
                    <a:pt x="6943" y="833"/>
                  </a:cubicBezTo>
                  <a:lnTo>
                    <a:pt x="4547" y="1441"/>
                  </a:lnTo>
                  <a:cubicBezTo>
                    <a:pt x="4547" y="1441"/>
                    <a:pt x="1444" y="223"/>
                    <a:pt x="796" y="7"/>
                  </a:cubicBezTo>
                  <a:cubicBezTo>
                    <a:pt x="783" y="2"/>
                    <a:pt x="770" y="0"/>
                    <a:pt x="7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9" name="Google Shape;2899;p30"/>
            <p:cNvSpPr/>
            <p:nvPr/>
          </p:nvSpPr>
          <p:spPr>
            <a:xfrm>
              <a:off x="6145907" y="1519722"/>
              <a:ext cx="731782" cy="720437"/>
            </a:xfrm>
            <a:custGeom>
              <a:avLst/>
              <a:gdLst/>
              <a:ahLst/>
              <a:cxnLst/>
              <a:rect l="l" t="t" r="r" b="b"/>
              <a:pathLst>
                <a:path w="10836" h="10668" extrusionOk="0">
                  <a:moveTo>
                    <a:pt x="2255" y="1"/>
                  </a:moveTo>
                  <a:cubicBezTo>
                    <a:pt x="2250" y="1"/>
                    <a:pt x="2246" y="1"/>
                    <a:pt x="2243" y="2"/>
                  </a:cubicBezTo>
                  <a:cubicBezTo>
                    <a:pt x="1956" y="76"/>
                    <a:pt x="1502" y="3537"/>
                    <a:pt x="1502" y="3537"/>
                  </a:cubicBezTo>
                  <a:lnTo>
                    <a:pt x="0" y="4073"/>
                  </a:lnTo>
                  <a:cubicBezTo>
                    <a:pt x="0" y="4073"/>
                    <a:pt x="1450" y="9899"/>
                    <a:pt x="2317" y="10334"/>
                  </a:cubicBezTo>
                  <a:cubicBezTo>
                    <a:pt x="2374" y="10363"/>
                    <a:pt x="2446" y="10376"/>
                    <a:pt x="2531" y="10376"/>
                  </a:cubicBezTo>
                  <a:cubicBezTo>
                    <a:pt x="3301" y="10376"/>
                    <a:pt x="5134" y="9311"/>
                    <a:pt x="6780" y="9311"/>
                  </a:cubicBezTo>
                  <a:cubicBezTo>
                    <a:pt x="7696" y="9311"/>
                    <a:pt x="8554" y="9641"/>
                    <a:pt x="9139" y="10667"/>
                  </a:cubicBezTo>
                  <a:lnTo>
                    <a:pt x="10835" y="6852"/>
                  </a:lnTo>
                  <a:lnTo>
                    <a:pt x="5207" y="2747"/>
                  </a:lnTo>
                  <a:cubicBezTo>
                    <a:pt x="5207" y="2747"/>
                    <a:pt x="2599" y="1"/>
                    <a:pt x="225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0" name="Google Shape;2900;p30"/>
            <p:cNvSpPr/>
            <p:nvPr/>
          </p:nvSpPr>
          <p:spPr>
            <a:xfrm>
              <a:off x="6726822" y="2046206"/>
              <a:ext cx="878395" cy="801543"/>
            </a:xfrm>
            <a:custGeom>
              <a:avLst/>
              <a:gdLst/>
              <a:ahLst/>
              <a:cxnLst/>
              <a:rect l="l" t="t" r="r" b="b"/>
              <a:pathLst>
                <a:path w="13007" h="11869" extrusionOk="0">
                  <a:moveTo>
                    <a:pt x="2401" y="0"/>
                  </a:moveTo>
                  <a:cubicBezTo>
                    <a:pt x="1967" y="0"/>
                    <a:pt x="1703" y="9"/>
                    <a:pt x="1703" y="9"/>
                  </a:cubicBezTo>
                  <a:lnTo>
                    <a:pt x="0" y="3621"/>
                  </a:lnTo>
                  <a:cubicBezTo>
                    <a:pt x="0" y="3621"/>
                    <a:pt x="1228" y="7812"/>
                    <a:pt x="2816" y="8099"/>
                  </a:cubicBezTo>
                  <a:cubicBezTo>
                    <a:pt x="2972" y="8128"/>
                    <a:pt x="3146" y="8140"/>
                    <a:pt x="3332" y="8140"/>
                  </a:cubicBezTo>
                  <a:cubicBezTo>
                    <a:pt x="4644" y="8140"/>
                    <a:pt x="6606" y="7526"/>
                    <a:pt x="7778" y="7526"/>
                  </a:cubicBezTo>
                  <a:cubicBezTo>
                    <a:pt x="8141" y="7526"/>
                    <a:pt x="8428" y="7585"/>
                    <a:pt x="8596" y="7738"/>
                  </a:cubicBezTo>
                  <a:cubicBezTo>
                    <a:pt x="9392" y="8460"/>
                    <a:pt x="8020" y="10123"/>
                    <a:pt x="9176" y="11208"/>
                  </a:cubicBezTo>
                  <a:cubicBezTo>
                    <a:pt x="9735" y="11733"/>
                    <a:pt x="10649" y="11869"/>
                    <a:pt x="11444" y="11869"/>
                  </a:cubicBezTo>
                  <a:cubicBezTo>
                    <a:pt x="12294" y="11869"/>
                    <a:pt x="13007" y="11714"/>
                    <a:pt x="13007" y="11714"/>
                  </a:cubicBezTo>
                  <a:cubicBezTo>
                    <a:pt x="13007" y="11714"/>
                    <a:pt x="10839" y="1601"/>
                    <a:pt x="8380" y="734"/>
                  </a:cubicBezTo>
                  <a:cubicBezTo>
                    <a:pt x="6539" y="82"/>
                    <a:pt x="3704" y="0"/>
                    <a:pt x="24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1" name="Google Shape;2901;p30"/>
            <p:cNvSpPr/>
            <p:nvPr/>
          </p:nvSpPr>
          <p:spPr>
            <a:xfrm>
              <a:off x="7361088" y="2750369"/>
              <a:ext cx="344281" cy="569772"/>
            </a:xfrm>
            <a:custGeom>
              <a:avLst/>
              <a:gdLst/>
              <a:ahLst/>
              <a:cxnLst/>
              <a:rect l="l" t="t" r="r" b="b"/>
              <a:pathLst>
                <a:path w="5098" h="8437" extrusionOk="0">
                  <a:moveTo>
                    <a:pt x="3285" y="1"/>
                  </a:moveTo>
                  <a:cubicBezTo>
                    <a:pt x="3285" y="1"/>
                    <a:pt x="833" y="741"/>
                    <a:pt x="759" y="2475"/>
                  </a:cubicBezTo>
                  <a:cubicBezTo>
                    <a:pt x="688" y="4211"/>
                    <a:pt x="2094" y="5186"/>
                    <a:pt x="2094" y="5476"/>
                  </a:cubicBezTo>
                  <a:cubicBezTo>
                    <a:pt x="2094" y="5765"/>
                    <a:pt x="0" y="7354"/>
                    <a:pt x="2458" y="8436"/>
                  </a:cubicBezTo>
                  <a:cubicBezTo>
                    <a:pt x="2458" y="8436"/>
                    <a:pt x="2458" y="8436"/>
                    <a:pt x="2458" y="8436"/>
                  </a:cubicBezTo>
                  <a:cubicBezTo>
                    <a:pt x="2461" y="8436"/>
                    <a:pt x="5098" y="4909"/>
                    <a:pt x="328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2" name="Google Shape;2902;p30"/>
            <p:cNvSpPr/>
            <p:nvPr/>
          </p:nvSpPr>
          <p:spPr>
            <a:xfrm>
              <a:off x="6339995" y="1986372"/>
              <a:ext cx="142764" cy="159039"/>
            </a:xfrm>
            <a:custGeom>
              <a:avLst/>
              <a:gdLst/>
              <a:ahLst/>
              <a:cxnLst/>
              <a:rect l="l" t="t" r="r" b="b"/>
              <a:pathLst>
                <a:path w="2114" h="2355" extrusionOk="0">
                  <a:moveTo>
                    <a:pt x="2023" y="0"/>
                  </a:moveTo>
                  <a:cubicBezTo>
                    <a:pt x="2019" y="0"/>
                    <a:pt x="2016" y="0"/>
                    <a:pt x="2012" y="1"/>
                  </a:cubicBezTo>
                  <a:cubicBezTo>
                    <a:pt x="1993" y="4"/>
                    <a:pt x="272" y="232"/>
                    <a:pt x="7" y="2255"/>
                  </a:cubicBezTo>
                  <a:cubicBezTo>
                    <a:pt x="1" y="2305"/>
                    <a:pt x="35" y="2345"/>
                    <a:pt x="81" y="2354"/>
                  </a:cubicBezTo>
                  <a:lnTo>
                    <a:pt x="93" y="2354"/>
                  </a:lnTo>
                  <a:cubicBezTo>
                    <a:pt x="137" y="2354"/>
                    <a:pt x="171" y="2320"/>
                    <a:pt x="177" y="2280"/>
                  </a:cubicBezTo>
                  <a:cubicBezTo>
                    <a:pt x="423" y="389"/>
                    <a:pt x="1966" y="180"/>
                    <a:pt x="2033" y="170"/>
                  </a:cubicBezTo>
                  <a:cubicBezTo>
                    <a:pt x="2080" y="164"/>
                    <a:pt x="2114" y="121"/>
                    <a:pt x="2107" y="75"/>
                  </a:cubicBezTo>
                  <a:cubicBezTo>
                    <a:pt x="2102" y="32"/>
                    <a:pt x="2065" y="0"/>
                    <a:pt x="20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3" name="Google Shape;2903;p30"/>
            <p:cNvSpPr/>
            <p:nvPr/>
          </p:nvSpPr>
          <p:spPr>
            <a:xfrm>
              <a:off x="5778057" y="2184445"/>
              <a:ext cx="243995" cy="73003"/>
            </a:xfrm>
            <a:custGeom>
              <a:avLst/>
              <a:gdLst/>
              <a:ahLst/>
              <a:cxnLst/>
              <a:rect l="l" t="t" r="r" b="b"/>
              <a:pathLst>
                <a:path w="3613" h="1081" extrusionOk="0">
                  <a:moveTo>
                    <a:pt x="1730" y="0"/>
                  </a:moveTo>
                  <a:cubicBezTo>
                    <a:pt x="1178" y="0"/>
                    <a:pt x="621" y="224"/>
                    <a:pt x="71" y="664"/>
                  </a:cubicBezTo>
                  <a:cubicBezTo>
                    <a:pt x="0" y="721"/>
                    <a:pt x="52" y="818"/>
                    <a:pt x="122" y="818"/>
                  </a:cubicBezTo>
                  <a:cubicBezTo>
                    <a:pt x="139" y="818"/>
                    <a:pt x="158" y="812"/>
                    <a:pt x="176" y="797"/>
                  </a:cubicBezTo>
                  <a:cubicBezTo>
                    <a:pt x="698" y="382"/>
                    <a:pt x="1220" y="171"/>
                    <a:pt x="1732" y="171"/>
                  </a:cubicBezTo>
                  <a:cubicBezTo>
                    <a:pt x="1810" y="171"/>
                    <a:pt x="1888" y="176"/>
                    <a:pt x="1965" y="186"/>
                  </a:cubicBezTo>
                  <a:cubicBezTo>
                    <a:pt x="2863" y="300"/>
                    <a:pt x="3427" y="1040"/>
                    <a:pt x="3433" y="1047"/>
                  </a:cubicBezTo>
                  <a:cubicBezTo>
                    <a:pt x="3449" y="1068"/>
                    <a:pt x="3473" y="1080"/>
                    <a:pt x="3501" y="1080"/>
                  </a:cubicBezTo>
                  <a:cubicBezTo>
                    <a:pt x="3569" y="1080"/>
                    <a:pt x="3612" y="1000"/>
                    <a:pt x="3569" y="942"/>
                  </a:cubicBezTo>
                  <a:cubicBezTo>
                    <a:pt x="3544" y="911"/>
                    <a:pt x="2958" y="140"/>
                    <a:pt x="1987" y="16"/>
                  </a:cubicBezTo>
                  <a:cubicBezTo>
                    <a:pt x="1901" y="6"/>
                    <a:pt x="1816" y="0"/>
                    <a:pt x="17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4" name="Google Shape;2904;p30"/>
            <p:cNvSpPr/>
            <p:nvPr/>
          </p:nvSpPr>
          <p:spPr>
            <a:xfrm>
              <a:off x="5298980" y="2636238"/>
              <a:ext cx="167008" cy="38223"/>
            </a:xfrm>
            <a:custGeom>
              <a:avLst/>
              <a:gdLst/>
              <a:ahLst/>
              <a:cxnLst/>
              <a:rect l="l" t="t" r="r" b="b"/>
              <a:pathLst>
                <a:path w="2473" h="566" extrusionOk="0">
                  <a:moveTo>
                    <a:pt x="2360" y="1"/>
                  </a:moveTo>
                  <a:cubicBezTo>
                    <a:pt x="2358" y="1"/>
                    <a:pt x="2356" y="1"/>
                    <a:pt x="2354" y="1"/>
                  </a:cubicBezTo>
                  <a:cubicBezTo>
                    <a:pt x="2286" y="4"/>
                    <a:pt x="667" y="69"/>
                    <a:pt x="78" y="405"/>
                  </a:cubicBezTo>
                  <a:cubicBezTo>
                    <a:pt x="1" y="448"/>
                    <a:pt x="31" y="565"/>
                    <a:pt x="121" y="565"/>
                  </a:cubicBezTo>
                  <a:cubicBezTo>
                    <a:pt x="133" y="565"/>
                    <a:pt x="149" y="559"/>
                    <a:pt x="161" y="553"/>
                  </a:cubicBezTo>
                  <a:cubicBezTo>
                    <a:pt x="716" y="238"/>
                    <a:pt x="2345" y="170"/>
                    <a:pt x="2363" y="170"/>
                  </a:cubicBezTo>
                  <a:cubicBezTo>
                    <a:pt x="2472" y="167"/>
                    <a:pt x="2468" y="1"/>
                    <a:pt x="23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5" name="Google Shape;2905;p30"/>
            <p:cNvSpPr/>
            <p:nvPr/>
          </p:nvSpPr>
          <p:spPr>
            <a:xfrm>
              <a:off x="5274601" y="2880706"/>
              <a:ext cx="235891" cy="59901"/>
            </a:xfrm>
            <a:custGeom>
              <a:avLst/>
              <a:gdLst/>
              <a:ahLst/>
              <a:cxnLst/>
              <a:rect l="l" t="t" r="r" b="b"/>
              <a:pathLst>
                <a:path w="3493" h="887" extrusionOk="0">
                  <a:moveTo>
                    <a:pt x="2560" y="0"/>
                  </a:moveTo>
                  <a:cubicBezTo>
                    <a:pt x="1877" y="0"/>
                    <a:pt x="892" y="127"/>
                    <a:pt x="69" y="733"/>
                  </a:cubicBezTo>
                  <a:cubicBezTo>
                    <a:pt x="1" y="782"/>
                    <a:pt x="35" y="887"/>
                    <a:pt x="118" y="887"/>
                  </a:cubicBezTo>
                  <a:cubicBezTo>
                    <a:pt x="136" y="887"/>
                    <a:pt x="155" y="881"/>
                    <a:pt x="170" y="871"/>
                  </a:cubicBezTo>
                  <a:cubicBezTo>
                    <a:pt x="950" y="295"/>
                    <a:pt x="1910" y="175"/>
                    <a:pt x="2571" y="175"/>
                  </a:cubicBezTo>
                  <a:cubicBezTo>
                    <a:pt x="3031" y="175"/>
                    <a:pt x="3346" y="234"/>
                    <a:pt x="3353" y="236"/>
                  </a:cubicBezTo>
                  <a:cubicBezTo>
                    <a:pt x="3359" y="237"/>
                    <a:pt x="3365" y="238"/>
                    <a:pt x="3370" y="238"/>
                  </a:cubicBezTo>
                  <a:cubicBezTo>
                    <a:pt x="3468" y="238"/>
                    <a:pt x="3493" y="87"/>
                    <a:pt x="3387" y="66"/>
                  </a:cubicBezTo>
                  <a:cubicBezTo>
                    <a:pt x="3355" y="60"/>
                    <a:pt x="3029" y="0"/>
                    <a:pt x="2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6" name="Google Shape;2906;p30"/>
            <p:cNvSpPr/>
            <p:nvPr/>
          </p:nvSpPr>
          <p:spPr>
            <a:xfrm>
              <a:off x="5288986" y="2937704"/>
              <a:ext cx="219008" cy="46868"/>
            </a:xfrm>
            <a:custGeom>
              <a:avLst/>
              <a:gdLst/>
              <a:ahLst/>
              <a:cxnLst/>
              <a:rect l="l" t="t" r="r" b="b"/>
              <a:pathLst>
                <a:path w="3243" h="694" extrusionOk="0">
                  <a:moveTo>
                    <a:pt x="2729" y="0"/>
                  </a:moveTo>
                  <a:cubicBezTo>
                    <a:pt x="2139" y="0"/>
                    <a:pt x="1050" y="72"/>
                    <a:pt x="84" y="530"/>
                  </a:cubicBezTo>
                  <a:cubicBezTo>
                    <a:pt x="1" y="567"/>
                    <a:pt x="28" y="694"/>
                    <a:pt x="121" y="694"/>
                  </a:cubicBezTo>
                  <a:cubicBezTo>
                    <a:pt x="133" y="691"/>
                    <a:pt x="146" y="688"/>
                    <a:pt x="155" y="684"/>
                  </a:cubicBezTo>
                  <a:cubicBezTo>
                    <a:pt x="1096" y="239"/>
                    <a:pt x="2186" y="173"/>
                    <a:pt x="2755" y="173"/>
                  </a:cubicBezTo>
                  <a:cubicBezTo>
                    <a:pt x="2994" y="173"/>
                    <a:pt x="3141" y="185"/>
                    <a:pt x="3147" y="185"/>
                  </a:cubicBezTo>
                  <a:cubicBezTo>
                    <a:pt x="3150" y="185"/>
                    <a:pt x="3154" y="185"/>
                    <a:pt x="3157" y="185"/>
                  </a:cubicBezTo>
                  <a:cubicBezTo>
                    <a:pt x="3199" y="185"/>
                    <a:pt x="3236" y="153"/>
                    <a:pt x="3239" y="108"/>
                  </a:cubicBezTo>
                  <a:cubicBezTo>
                    <a:pt x="3242" y="61"/>
                    <a:pt x="3208" y="21"/>
                    <a:pt x="3162" y="15"/>
                  </a:cubicBezTo>
                  <a:cubicBezTo>
                    <a:pt x="3142" y="13"/>
                    <a:pt x="2981" y="0"/>
                    <a:pt x="27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7" name="Google Shape;2907;p30"/>
            <p:cNvSpPr/>
            <p:nvPr/>
          </p:nvSpPr>
          <p:spPr>
            <a:xfrm>
              <a:off x="6630723" y="3099850"/>
              <a:ext cx="143236" cy="26135"/>
            </a:xfrm>
            <a:custGeom>
              <a:avLst/>
              <a:gdLst/>
              <a:ahLst/>
              <a:cxnLst/>
              <a:rect l="l" t="t" r="r" b="b"/>
              <a:pathLst>
                <a:path w="2121" h="387" extrusionOk="0">
                  <a:moveTo>
                    <a:pt x="733" y="1"/>
                  </a:moveTo>
                  <a:cubicBezTo>
                    <a:pt x="526" y="1"/>
                    <a:pt x="311" y="21"/>
                    <a:pt x="103" y="72"/>
                  </a:cubicBezTo>
                  <a:cubicBezTo>
                    <a:pt x="1" y="98"/>
                    <a:pt x="27" y="242"/>
                    <a:pt x="119" y="242"/>
                  </a:cubicBezTo>
                  <a:cubicBezTo>
                    <a:pt x="127" y="242"/>
                    <a:pt x="135" y="241"/>
                    <a:pt x="143" y="239"/>
                  </a:cubicBezTo>
                  <a:cubicBezTo>
                    <a:pt x="334" y="191"/>
                    <a:pt x="534" y="173"/>
                    <a:pt x="728" y="173"/>
                  </a:cubicBezTo>
                  <a:cubicBezTo>
                    <a:pt x="1377" y="173"/>
                    <a:pt x="1965" y="378"/>
                    <a:pt x="1972" y="381"/>
                  </a:cubicBezTo>
                  <a:cubicBezTo>
                    <a:pt x="1982" y="384"/>
                    <a:pt x="1991" y="387"/>
                    <a:pt x="2000" y="387"/>
                  </a:cubicBezTo>
                  <a:cubicBezTo>
                    <a:pt x="2096" y="387"/>
                    <a:pt x="2120" y="251"/>
                    <a:pt x="2028" y="220"/>
                  </a:cubicBezTo>
                  <a:cubicBezTo>
                    <a:pt x="1997" y="209"/>
                    <a:pt x="1404" y="1"/>
                    <a:pt x="7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8" name="Google Shape;2908;p30"/>
            <p:cNvSpPr/>
            <p:nvPr/>
          </p:nvSpPr>
          <p:spPr>
            <a:xfrm>
              <a:off x="6528749" y="3021512"/>
              <a:ext cx="211512" cy="70369"/>
            </a:xfrm>
            <a:custGeom>
              <a:avLst/>
              <a:gdLst/>
              <a:ahLst/>
              <a:cxnLst/>
              <a:rect l="l" t="t" r="r" b="b"/>
              <a:pathLst>
                <a:path w="3132" h="1042" extrusionOk="0">
                  <a:moveTo>
                    <a:pt x="2354" y="0"/>
                  </a:moveTo>
                  <a:cubicBezTo>
                    <a:pt x="1313" y="0"/>
                    <a:pt x="128" y="842"/>
                    <a:pt x="65" y="887"/>
                  </a:cubicBezTo>
                  <a:cubicBezTo>
                    <a:pt x="0" y="936"/>
                    <a:pt x="34" y="1038"/>
                    <a:pt x="114" y="1041"/>
                  </a:cubicBezTo>
                  <a:cubicBezTo>
                    <a:pt x="133" y="1041"/>
                    <a:pt x="151" y="1035"/>
                    <a:pt x="167" y="1026"/>
                  </a:cubicBezTo>
                  <a:cubicBezTo>
                    <a:pt x="179" y="1016"/>
                    <a:pt x="1365" y="171"/>
                    <a:pt x="2356" y="171"/>
                  </a:cubicBezTo>
                  <a:cubicBezTo>
                    <a:pt x="2573" y="171"/>
                    <a:pt x="2780" y="211"/>
                    <a:pt x="2964" y="310"/>
                  </a:cubicBezTo>
                  <a:cubicBezTo>
                    <a:pt x="2979" y="318"/>
                    <a:pt x="2993" y="321"/>
                    <a:pt x="3006" y="321"/>
                  </a:cubicBezTo>
                  <a:cubicBezTo>
                    <a:pt x="3085" y="321"/>
                    <a:pt x="3132" y="204"/>
                    <a:pt x="3044" y="159"/>
                  </a:cubicBezTo>
                  <a:cubicBezTo>
                    <a:pt x="2833" y="46"/>
                    <a:pt x="2598" y="0"/>
                    <a:pt x="23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9" name="Google Shape;2909;p30"/>
            <p:cNvSpPr/>
            <p:nvPr/>
          </p:nvSpPr>
          <p:spPr>
            <a:xfrm>
              <a:off x="6582505" y="3060478"/>
              <a:ext cx="143034" cy="50920"/>
            </a:xfrm>
            <a:custGeom>
              <a:avLst/>
              <a:gdLst/>
              <a:ahLst/>
              <a:cxnLst/>
              <a:rect l="l" t="t" r="r" b="b"/>
              <a:pathLst>
                <a:path w="2118" h="754" extrusionOk="0">
                  <a:moveTo>
                    <a:pt x="1377" y="0"/>
                  </a:moveTo>
                  <a:cubicBezTo>
                    <a:pt x="622" y="0"/>
                    <a:pt x="57" y="602"/>
                    <a:pt x="49" y="609"/>
                  </a:cubicBezTo>
                  <a:cubicBezTo>
                    <a:pt x="0" y="665"/>
                    <a:pt x="37" y="754"/>
                    <a:pt x="114" y="754"/>
                  </a:cubicBezTo>
                  <a:cubicBezTo>
                    <a:pt x="136" y="754"/>
                    <a:pt x="157" y="745"/>
                    <a:pt x="176" y="726"/>
                  </a:cubicBezTo>
                  <a:cubicBezTo>
                    <a:pt x="202" y="697"/>
                    <a:pt x="700" y="170"/>
                    <a:pt x="1367" y="170"/>
                  </a:cubicBezTo>
                  <a:cubicBezTo>
                    <a:pt x="1551" y="170"/>
                    <a:pt x="1749" y="211"/>
                    <a:pt x="1952" y="313"/>
                  </a:cubicBezTo>
                  <a:cubicBezTo>
                    <a:pt x="1966" y="320"/>
                    <a:pt x="1979" y="323"/>
                    <a:pt x="1992" y="323"/>
                  </a:cubicBezTo>
                  <a:cubicBezTo>
                    <a:pt x="2072" y="323"/>
                    <a:pt x="2118" y="201"/>
                    <a:pt x="2029" y="159"/>
                  </a:cubicBezTo>
                  <a:cubicBezTo>
                    <a:pt x="1803" y="45"/>
                    <a:pt x="1583" y="0"/>
                    <a:pt x="13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0" name="Google Shape;2910;p30"/>
            <p:cNvSpPr/>
            <p:nvPr/>
          </p:nvSpPr>
          <p:spPr>
            <a:xfrm>
              <a:off x="5452482" y="3094245"/>
              <a:ext cx="601647" cy="248790"/>
            </a:xfrm>
            <a:custGeom>
              <a:avLst/>
              <a:gdLst/>
              <a:ahLst/>
              <a:cxnLst/>
              <a:rect l="l" t="t" r="r" b="b"/>
              <a:pathLst>
                <a:path w="8909" h="3684" extrusionOk="0">
                  <a:moveTo>
                    <a:pt x="4520" y="1"/>
                  </a:moveTo>
                  <a:cubicBezTo>
                    <a:pt x="4056" y="1"/>
                    <a:pt x="3585" y="30"/>
                    <a:pt x="3128" y="78"/>
                  </a:cubicBezTo>
                  <a:cubicBezTo>
                    <a:pt x="1114" y="288"/>
                    <a:pt x="1" y="1192"/>
                    <a:pt x="423" y="1984"/>
                  </a:cubicBezTo>
                  <a:cubicBezTo>
                    <a:pt x="561" y="2241"/>
                    <a:pt x="1046" y="2271"/>
                    <a:pt x="1745" y="2271"/>
                  </a:cubicBezTo>
                  <a:cubicBezTo>
                    <a:pt x="1961" y="2271"/>
                    <a:pt x="2197" y="2269"/>
                    <a:pt x="2450" y="2269"/>
                  </a:cubicBezTo>
                  <a:cubicBezTo>
                    <a:pt x="3915" y="2269"/>
                    <a:pt x="5934" y="2366"/>
                    <a:pt x="7742" y="3684"/>
                  </a:cubicBezTo>
                  <a:cubicBezTo>
                    <a:pt x="7742" y="3684"/>
                    <a:pt x="8908" y="2780"/>
                    <a:pt x="8165" y="1401"/>
                  </a:cubicBezTo>
                  <a:cubicBezTo>
                    <a:pt x="7590" y="338"/>
                    <a:pt x="6098" y="1"/>
                    <a:pt x="452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1" name="Google Shape;2911;p30"/>
            <p:cNvSpPr/>
            <p:nvPr/>
          </p:nvSpPr>
          <p:spPr>
            <a:xfrm>
              <a:off x="5943039" y="3142395"/>
              <a:ext cx="336650" cy="222114"/>
            </a:xfrm>
            <a:custGeom>
              <a:avLst/>
              <a:gdLst/>
              <a:ahLst/>
              <a:cxnLst/>
              <a:rect l="l" t="t" r="r" b="b"/>
              <a:pathLst>
                <a:path w="4985" h="3289" extrusionOk="0">
                  <a:moveTo>
                    <a:pt x="266" y="1"/>
                  </a:moveTo>
                  <a:cubicBezTo>
                    <a:pt x="0" y="1114"/>
                    <a:pt x="1536" y="3288"/>
                    <a:pt x="2810" y="3288"/>
                  </a:cubicBezTo>
                  <a:cubicBezTo>
                    <a:pt x="4084" y="3288"/>
                    <a:pt x="4984" y="2545"/>
                    <a:pt x="4984" y="2545"/>
                  </a:cubicBezTo>
                  <a:cubicBezTo>
                    <a:pt x="4402" y="2385"/>
                    <a:pt x="266" y="1"/>
                    <a:pt x="2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2" name="Google Shape;2912;p30"/>
            <p:cNvSpPr/>
            <p:nvPr/>
          </p:nvSpPr>
          <p:spPr>
            <a:xfrm>
              <a:off x="6322504" y="3470874"/>
              <a:ext cx="519325" cy="158566"/>
            </a:xfrm>
            <a:custGeom>
              <a:avLst/>
              <a:gdLst/>
              <a:ahLst/>
              <a:cxnLst/>
              <a:rect l="l" t="t" r="r" b="b"/>
              <a:pathLst>
                <a:path w="7690" h="2348" extrusionOk="0">
                  <a:moveTo>
                    <a:pt x="1615" y="1"/>
                  </a:moveTo>
                  <a:cubicBezTo>
                    <a:pt x="623" y="1"/>
                    <a:pt x="1" y="864"/>
                    <a:pt x="1" y="864"/>
                  </a:cubicBezTo>
                  <a:cubicBezTo>
                    <a:pt x="2678" y="2163"/>
                    <a:pt x="7690" y="2348"/>
                    <a:pt x="7690" y="2348"/>
                  </a:cubicBezTo>
                  <a:cubicBezTo>
                    <a:pt x="7287" y="1353"/>
                    <a:pt x="6829" y="1094"/>
                    <a:pt x="6296" y="1094"/>
                  </a:cubicBezTo>
                  <a:cubicBezTo>
                    <a:pt x="5777" y="1094"/>
                    <a:pt x="5187" y="1340"/>
                    <a:pt x="4507" y="1391"/>
                  </a:cubicBezTo>
                  <a:cubicBezTo>
                    <a:pt x="4410" y="1399"/>
                    <a:pt x="4324" y="1403"/>
                    <a:pt x="4246" y="1403"/>
                  </a:cubicBezTo>
                  <a:cubicBezTo>
                    <a:pt x="3215" y="1403"/>
                    <a:pt x="3719" y="764"/>
                    <a:pt x="2388" y="173"/>
                  </a:cubicBezTo>
                  <a:cubicBezTo>
                    <a:pt x="2112" y="50"/>
                    <a:pt x="1853" y="1"/>
                    <a:pt x="16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3" name="Google Shape;2913;p30"/>
            <p:cNvSpPr/>
            <p:nvPr/>
          </p:nvSpPr>
          <p:spPr>
            <a:xfrm>
              <a:off x="6791586" y="3378827"/>
              <a:ext cx="347522" cy="183283"/>
            </a:xfrm>
            <a:custGeom>
              <a:avLst/>
              <a:gdLst/>
              <a:ahLst/>
              <a:cxnLst/>
              <a:rect l="l" t="t" r="r" b="b"/>
              <a:pathLst>
                <a:path w="5146" h="2714" extrusionOk="0">
                  <a:moveTo>
                    <a:pt x="5145" y="0"/>
                  </a:moveTo>
                  <a:lnTo>
                    <a:pt x="5145" y="0"/>
                  </a:lnTo>
                  <a:cubicBezTo>
                    <a:pt x="3620" y="1221"/>
                    <a:pt x="294" y="1246"/>
                    <a:pt x="19" y="1246"/>
                  </a:cubicBezTo>
                  <a:cubicBezTo>
                    <a:pt x="7" y="1246"/>
                    <a:pt x="1" y="1246"/>
                    <a:pt x="1" y="1246"/>
                  </a:cubicBezTo>
                  <a:lnTo>
                    <a:pt x="1" y="1246"/>
                  </a:lnTo>
                  <a:cubicBezTo>
                    <a:pt x="1" y="1246"/>
                    <a:pt x="128" y="2108"/>
                    <a:pt x="1094" y="2108"/>
                  </a:cubicBezTo>
                  <a:cubicBezTo>
                    <a:pt x="1212" y="2108"/>
                    <a:pt x="1343" y="2096"/>
                    <a:pt x="1487" y="2067"/>
                  </a:cubicBezTo>
                  <a:cubicBezTo>
                    <a:pt x="1606" y="2043"/>
                    <a:pt x="1712" y="2032"/>
                    <a:pt x="1808" y="2032"/>
                  </a:cubicBezTo>
                  <a:cubicBezTo>
                    <a:pt x="2580" y="2032"/>
                    <a:pt x="2698" y="2714"/>
                    <a:pt x="3285" y="2714"/>
                  </a:cubicBezTo>
                  <a:cubicBezTo>
                    <a:pt x="3440" y="2714"/>
                    <a:pt x="3629" y="2666"/>
                    <a:pt x="3871" y="2545"/>
                  </a:cubicBezTo>
                  <a:cubicBezTo>
                    <a:pt x="5145" y="1909"/>
                    <a:pt x="5145" y="0"/>
                    <a:pt x="514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4" name="Google Shape;2914;p30"/>
            <p:cNvSpPr/>
            <p:nvPr/>
          </p:nvSpPr>
          <p:spPr>
            <a:xfrm>
              <a:off x="7160449" y="3365793"/>
              <a:ext cx="329424" cy="238457"/>
            </a:xfrm>
            <a:custGeom>
              <a:avLst/>
              <a:gdLst/>
              <a:ahLst/>
              <a:cxnLst/>
              <a:rect l="l" t="t" r="r" b="b"/>
              <a:pathLst>
                <a:path w="4878" h="3531" extrusionOk="0">
                  <a:moveTo>
                    <a:pt x="3620" y="1"/>
                  </a:moveTo>
                  <a:cubicBezTo>
                    <a:pt x="3346" y="1"/>
                    <a:pt x="3037" y="52"/>
                    <a:pt x="2703" y="190"/>
                  </a:cubicBezTo>
                  <a:cubicBezTo>
                    <a:pt x="1432" y="721"/>
                    <a:pt x="1484" y="2682"/>
                    <a:pt x="1006" y="2735"/>
                  </a:cubicBezTo>
                  <a:cubicBezTo>
                    <a:pt x="531" y="2787"/>
                    <a:pt x="1" y="3530"/>
                    <a:pt x="1" y="3530"/>
                  </a:cubicBezTo>
                  <a:cubicBezTo>
                    <a:pt x="1" y="3530"/>
                    <a:pt x="3289" y="3003"/>
                    <a:pt x="4877" y="403"/>
                  </a:cubicBezTo>
                  <a:cubicBezTo>
                    <a:pt x="4877" y="403"/>
                    <a:pt x="4388" y="1"/>
                    <a:pt x="36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5" name="Google Shape;2915;p30"/>
            <p:cNvSpPr/>
            <p:nvPr/>
          </p:nvSpPr>
          <p:spPr>
            <a:xfrm>
              <a:off x="6816573" y="2691615"/>
              <a:ext cx="487044" cy="429777"/>
            </a:xfrm>
            <a:custGeom>
              <a:avLst/>
              <a:gdLst/>
              <a:ahLst/>
              <a:cxnLst/>
              <a:rect l="l" t="t" r="r" b="b"/>
              <a:pathLst>
                <a:path w="7212" h="6364" extrusionOk="0">
                  <a:moveTo>
                    <a:pt x="3209" y="0"/>
                  </a:moveTo>
                  <a:cubicBezTo>
                    <a:pt x="2691" y="0"/>
                    <a:pt x="2029" y="165"/>
                    <a:pt x="1379" y="791"/>
                  </a:cubicBezTo>
                  <a:cubicBezTo>
                    <a:pt x="1" y="2114"/>
                    <a:pt x="1222" y="2700"/>
                    <a:pt x="1805" y="3493"/>
                  </a:cubicBezTo>
                  <a:cubicBezTo>
                    <a:pt x="2388" y="4288"/>
                    <a:pt x="895" y="4933"/>
                    <a:pt x="2601" y="5908"/>
                  </a:cubicBezTo>
                  <a:cubicBezTo>
                    <a:pt x="3136" y="6213"/>
                    <a:pt x="3683" y="6364"/>
                    <a:pt x="4197" y="6364"/>
                  </a:cubicBezTo>
                  <a:cubicBezTo>
                    <a:pt x="5287" y="6364"/>
                    <a:pt x="6233" y="5691"/>
                    <a:pt x="6629" y="4396"/>
                  </a:cubicBezTo>
                  <a:cubicBezTo>
                    <a:pt x="7212" y="2487"/>
                    <a:pt x="4933" y="313"/>
                    <a:pt x="4189" y="208"/>
                  </a:cubicBezTo>
                  <a:cubicBezTo>
                    <a:pt x="4189" y="208"/>
                    <a:pt x="3789" y="0"/>
                    <a:pt x="32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6" name="Google Shape;2916;p30"/>
            <p:cNvSpPr/>
            <p:nvPr/>
          </p:nvSpPr>
          <p:spPr>
            <a:xfrm>
              <a:off x="5825599" y="2260487"/>
              <a:ext cx="928437" cy="403101"/>
            </a:xfrm>
            <a:custGeom>
              <a:avLst/>
              <a:gdLst/>
              <a:ahLst/>
              <a:cxnLst/>
              <a:rect l="l" t="t" r="r" b="b"/>
              <a:pathLst>
                <a:path w="13748" h="5969" extrusionOk="0">
                  <a:moveTo>
                    <a:pt x="13631" y="0"/>
                  </a:moveTo>
                  <a:cubicBezTo>
                    <a:pt x="13605" y="0"/>
                    <a:pt x="13579" y="13"/>
                    <a:pt x="13561" y="44"/>
                  </a:cubicBezTo>
                  <a:cubicBezTo>
                    <a:pt x="13530" y="96"/>
                    <a:pt x="10511" y="5284"/>
                    <a:pt x="7337" y="5710"/>
                  </a:cubicBezTo>
                  <a:cubicBezTo>
                    <a:pt x="6882" y="5770"/>
                    <a:pt x="6410" y="5797"/>
                    <a:pt x="5937" y="5797"/>
                  </a:cubicBezTo>
                  <a:cubicBezTo>
                    <a:pt x="3095" y="5797"/>
                    <a:pt x="183" y="4857"/>
                    <a:pt x="151" y="4846"/>
                  </a:cubicBezTo>
                  <a:cubicBezTo>
                    <a:pt x="141" y="4843"/>
                    <a:pt x="131" y="4841"/>
                    <a:pt x="122" y="4841"/>
                  </a:cubicBezTo>
                  <a:cubicBezTo>
                    <a:pt x="34" y="4841"/>
                    <a:pt x="1" y="4976"/>
                    <a:pt x="98" y="5010"/>
                  </a:cubicBezTo>
                  <a:cubicBezTo>
                    <a:pt x="132" y="5019"/>
                    <a:pt x="3066" y="5969"/>
                    <a:pt x="5937" y="5969"/>
                  </a:cubicBezTo>
                  <a:cubicBezTo>
                    <a:pt x="6412" y="5969"/>
                    <a:pt x="6887" y="5941"/>
                    <a:pt x="7359" y="5879"/>
                  </a:cubicBezTo>
                  <a:cubicBezTo>
                    <a:pt x="8731" y="5697"/>
                    <a:pt x="10215" y="4670"/>
                    <a:pt x="11776" y="2832"/>
                  </a:cubicBezTo>
                  <a:cubicBezTo>
                    <a:pt x="12491" y="1984"/>
                    <a:pt x="13139" y="1080"/>
                    <a:pt x="13709" y="130"/>
                  </a:cubicBezTo>
                  <a:cubicBezTo>
                    <a:pt x="13748" y="62"/>
                    <a:pt x="13689" y="0"/>
                    <a:pt x="136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7" name="Google Shape;2917;p30"/>
            <p:cNvSpPr/>
            <p:nvPr/>
          </p:nvSpPr>
          <p:spPr>
            <a:xfrm>
              <a:off x="6144218" y="2268388"/>
              <a:ext cx="198816" cy="203813"/>
            </a:xfrm>
            <a:custGeom>
              <a:avLst/>
              <a:gdLst/>
              <a:ahLst/>
              <a:cxnLst/>
              <a:rect l="l" t="t" r="r" b="b"/>
              <a:pathLst>
                <a:path w="2944" h="3018" extrusionOk="0">
                  <a:moveTo>
                    <a:pt x="1201" y="1"/>
                  </a:moveTo>
                  <a:cubicBezTo>
                    <a:pt x="1150" y="1"/>
                    <a:pt x="1099" y="43"/>
                    <a:pt x="1117" y="109"/>
                  </a:cubicBezTo>
                  <a:lnTo>
                    <a:pt x="1848" y="2842"/>
                  </a:lnTo>
                  <a:cubicBezTo>
                    <a:pt x="1250" y="2777"/>
                    <a:pt x="457" y="1688"/>
                    <a:pt x="189" y="1250"/>
                  </a:cubicBezTo>
                  <a:cubicBezTo>
                    <a:pt x="171" y="1221"/>
                    <a:pt x="145" y="1209"/>
                    <a:pt x="119" y="1209"/>
                  </a:cubicBezTo>
                  <a:cubicBezTo>
                    <a:pt x="60" y="1209"/>
                    <a:pt x="1" y="1273"/>
                    <a:pt x="44" y="1340"/>
                  </a:cubicBezTo>
                  <a:cubicBezTo>
                    <a:pt x="87" y="1410"/>
                    <a:pt x="1083" y="3017"/>
                    <a:pt x="1907" y="3017"/>
                  </a:cubicBezTo>
                  <a:cubicBezTo>
                    <a:pt x="1928" y="3014"/>
                    <a:pt x="1947" y="3014"/>
                    <a:pt x="1968" y="3011"/>
                  </a:cubicBezTo>
                  <a:cubicBezTo>
                    <a:pt x="2823" y="2925"/>
                    <a:pt x="2937" y="874"/>
                    <a:pt x="2940" y="784"/>
                  </a:cubicBezTo>
                  <a:cubicBezTo>
                    <a:pt x="2943" y="738"/>
                    <a:pt x="2906" y="698"/>
                    <a:pt x="2860" y="695"/>
                  </a:cubicBezTo>
                  <a:cubicBezTo>
                    <a:pt x="2858" y="695"/>
                    <a:pt x="2856" y="695"/>
                    <a:pt x="2854" y="695"/>
                  </a:cubicBezTo>
                  <a:cubicBezTo>
                    <a:pt x="2807" y="695"/>
                    <a:pt x="2770" y="731"/>
                    <a:pt x="2770" y="778"/>
                  </a:cubicBezTo>
                  <a:cubicBezTo>
                    <a:pt x="2743" y="1309"/>
                    <a:pt x="2554" y="2663"/>
                    <a:pt x="2021" y="2826"/>
                  </a:cubicBezTo>
                  <a:lnTo>
                    <a:pt x="1284" y="66"/>
                  </a:lnTo>
                  <a:cubicBezTo>
                    <a:pt x="1271" y="21"/>
                    <a:pt x="1236" y="1"/>
                    <a:pt x="12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8" name="Google Shape;2918;p30"/>
            <p:cNvSpPr/>
            <p:nvPr/>
          </p:nvSpPr>
          <p:spPr>
            <a:xfrm>
              <a:off x="6159886" y="2216659"/>
              <a:ext cx="107714" cy="55377"/>
            </a:xfrm>
            <a:custGeom>
              <a:avLst/>
              <a:gdLst/>
              <a:ahLst/>
              <a:cxnLst/>
              <a:rect l="l" t="t" r="r" b="b"/>
              <a:pathLst>
                <a:path w="1595" h="820" extrusionOk="0">
                  <a:moveTo>
                    <a:pt x="1263" y="1"/>
                  </a:moveTo>
                  <a:cubicBezTo>
                    <a:pt x="598" y="1"/>
                    <a:pt x="0" y="526"/>
                    <a:pt x="0" y="526"/>
                  </a:cubicBezTo>
                  <a:cubicBezTo>
                    <a:pt x="0" y="526"/>
                    <a:pt x="874" y="820"/>
                    <a:pt x="1012" y="820"/>
                  </a:cubicBezTo>
                  <a:cubicBezTo>
                    <a:pt x="1014" y="820"/>
                    <a:pt x="1016" y="819"/>
                    <a:pt x="1018" y="819"/>
                  </a:cubicBezTo>
                  <a:cubicBezTo>
                    <a:pt x="1132" y="813"/>
                    <a:pt x="1595" y="48"/>
                    <a:pt x="1595" y="48"/>
                  </a:cubicBezTo>
                  <a:cubicBezTo>
                    <a:pt x="1484" y="15"/>
                    <a:pt x="1373" y="1"/>
                    <a:pt x="126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9" name="Google Shape;2919;p30"/>
            <p:cNvSpPr/>
            <p:nvPr/>
          </p:nvSpPr>
          <p:spPr>
            <a:xfrm>
              <a:off x="6542931" y="1971650"/>
              <a:ext cx="201179" cy="258312"/>
            </a:xfrm>
            <a:custGeom>
              <a:avLst/>
              <a:gdLst/>
              <a:ahLst/>
              <a:cxnLst/>
              <a:rect l="l" t="t" r="r" b="b"/>
              <a:pathLst>
                <a:path w="2979" h="3825" extrusionOk="0">
                  <a:moveTo>
                    <a:pt x="2858" y="1"/>
                  </a:moveTo>
                  <a:cubicBezTo>
                    <a:pt x="2834" y="1"/>
                    <a:pt x="2810" y="11"/>
                    <a:pt x="2791" y="37"/>
                  </a:cubicBezTo>
                  <a:lnTo>
                    <a:pt x="43" y="3689"/>
                  </a:lnTo>
                  <a:cubicBezTo>
                    <a:pt x="0" y="3744"/>
                    <a:pt x="40" y="3824"/>
                    <a:pt x="111" y="3824"/>
                  </a:cubicBezTo>
                  <a:cubicBezTo>
                    <a:pt x="139" y="3824"/>
                    <a:pt x="163" y="3812"/>
                    <a:pt x="179" y="3790"/>
                  </a:cubicBezTo>
                  <a:lnTo>
                    <a:pt x="2927" y="139"/>
                  </a:lnTo>
                  <a:cubicBezTo>
                    <a:pt x="2978" y="74"/>
                    <a:pt x="2920" y="1"/>
                    <a:pt x="28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0" name="Google Shape;2920;p30"/>
            <p:cNvSpPr/>
            <p:nvPr/>
          </p:nvSpPr>
          <p:spPr>
            <a:xfrm>
              <a:off x="6570214" y="1990289"/>
              <a:ext cx="290660" cy="244468"/>
            </a:xfrm>
            <a:custGeom>
              <a:avLst/>
              <a:gdLst/>
              <a:ahLst/>
              <a:cxnLst/>
              <a:rect l="l" t="t" r="r" b="b"/>
              <a:pathLst>
                <a:path w="4304" h="3620" extrusionOk="0">
                  <a:moveTo>
                    <a:pt x="4179" y="1"/>
                  </a:moveTo>
                  <a:cubicBezTo>
                    <a:pt x="4161" y="1"/>
                    <a:pt x="4142" y="7"/>
                    <a:pt x="4124" y="23"/>
                  </a:cubicBezTo>
                  <a:lnTo>
                    <a:pt x="62" y="3468"/>
                  </a:lnTo>
                  <a:cubicBezTo>
                    <a:pt x="0" y="3521"/>
                    <a:pt x="37" y="3619"/>
                    <a:pt x="117" y="3619"/>
                  </a:cubicBezTo>
                  <a:cubicBezTo>
                    <a:pt x="139" y="3619"/>
                    <a:pt x="157" y="3610"/>
                    <a:pt x="173" y="3598"/>
                  </a:cubicBezTo>
                  <a:lnTo>
                    <a:pt x="4235" y="153"/>
                  </a:lnTo>
                  <a:cubicBezTo>
                    <a:pt x="4303" y="94"/>
                    <a:pt x="4248" y="1"/>
                    <a:pt x="41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1" name="Google Shape;2921;p30"/>
            <p:cNvSpPr/>
            <p:nvPr/>
          </p:nvSpPr>
          <p:spPr>
            <a:xfrm>
              <a:off x="6583720" y="2132310"/>
              <a:ext cx="238390" cy="122639"/>
            </a:xfrm>
            <a:custGeom>
              <a:avLst/>
              <a:gdLst/>
              <a:ahLst/>
              <a:cxnLst/>
              <a:rect l="l" t="t" r="r" b="b"/>
              <a:pathLst>
                <a:path w="3530" h="1816" extrusionOk="0">
                  <a:moveTo>
                    <a:pt x="3407" y="0"/>
                  </a:moveTo>
                  <a:cubicBezTo>
                    <a:pt x="3394" y="0"/>
                    <a:pt x="3380" y="4"/>
                    <a:pt x="3365" y="11"/>
                  </a:cubicBezTo>
                  <a:lnTo>
                    <a:pt x="84" y="1652"/>
                  </a:lnTo>
                  <a:cubicBezTo>
                    <a:pt x="1" y="1692"/>
                    <a:pt x="31" y="1815"/>
                    <a:pt x="124" y="1815"/>
                  </a:cubicBezTo>
                  <a:cubicBezTo>
                    <a:pt x="136" y="1815"/>
                    <a:pt x="149" y="1812"/>
                    <a:pt x="161" y="1806"/>
                  </a:cubicBezTo>
                  <a:lnTo>
                    <a:pt x="3443" y="165"/>
                  </a:lnTo>
                  <a:cubicBezTo>
                    <a:pt x="3530" y="120"/>
                    <a:pt x="3486" y="0"/>
                    <a:pt x="34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2" name="Google Shape;2922;p30"/>
            <p:cNvSpPr/>
            <p:nvPr/>
          </p:nvSpPr>
          <p:spPr>
            <a:xfrm>
              <a:off x="5636238" y="1860627"/>
              <a:ext cx="152286" cy="197533"/>
            </a:xfrm>
            <a:custGeom>
              <a:avLst/>
              <a:gdLst/>
              <a:ahLst/>
              <a:cxnLst/>
              <a:rect l="l" t="t" r="r" b="b"/>
              <a:pathLst>
                <a:path w="2255" h="2925" extrusionOk="0">
                  <a:moveTo>
                    <a:pt x="59" y="1"/>
                  </a:moveTo>
                  <a:cubicBezTo>
                    <a:pt x="48" y="1"/>
                    <a:pt x="42" y="3"/>
                    <a:pt x="40" y="9"/>
                  </a:cubicBezTo>
                  <a:cubicBezTo>
                    <a:pt x="1" y="130"/>
                    <a:pt x="630" y="2925"/>
                    <a:pt x="694" y="2925"/>
                  </a:cubicBezTo>
                  <a:cubicBezTo>
                    <a:pt x="695" y="2925"/>
                    <a:pt x="696" y="2923"/>
                    <a:pt x="697" y="2921"/>
                  </a:cubicBezTo>
                  <a:cubicBezTo>
                    <a:pt x="734" y="2797"/>
                    <a:pt x="2255" y="1157"/>
                    <a:pt x="2255" y="1157"/>
                  </a:cubicBezTo>
                  <a:cubicBezTo>
                    <a:pt x="2255" y="1157"/>
                    <a:pt x="277" y="1"/>
                    <a:pt x="59" y="1"/>
                  </a:cubicBezTo>
                  <a:close/>
                </a:path>
              </a:pathLst>
            </a:custGeom>
            <a:solidFill>
              <a:srgbClr val="F6F7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3" name="Google Shape;2923;p30"/>
            <p:cNvSpPr/>
            <p:nvPr/>
          </p:nvSpPr>
          <p:spPr>
            <a:xfrm>
              <a:off x="6298395" y="1607650"/>
              <a:ext cx="149584" cy="153839"/>
            </a:xfrm>
            <a:custGeom>
              <a:avLst/>
              <a:gdLst/>
              <a:ahLst/>
              <a:cxnLst/>
              <a:rect l="l" t="t" r="r" b="b"/>
              <a:pathLst>
                <a:path w="2215" h="2278" extrusionOk="0">
                  <a:moveTo>
                    <a:pt x="595" y="0"/>
                  </a:moveTo>
                  <a:cubicBezTo>
                    <a:pt x="257" y="0"/>
                    <a:pt x="0" y="2278"/>
                    <a:pt x="0" y="2278"/>
                  </a:cubicBezTo>
                  <a:cubicBezTo>
                    <a:pt x="0" y="2278"/>
                    <a:pt x="2215" y="2031"/>
                    <a:pt x="2171" y="1908"/>
                  </a:cubicBezTo>
                  <a:cubicBezTo>
                    <a:pt x="2131" y="1787"/>
                    <a:pt x="1024" y="310"/>
                    <a:pt x="654" y="23"/>
                  </a:cubicBezTo>
                  <a:cubicBezTo>
                    <a:pt x="634" y="8"/>
                    <a:pt x="615" y="0"/>
                    <a:pt x="595" y="0"/>
                  </a:cubicBezTo>
                  <a:close/>
                </a:path>
              </a:pathLst>
            </a:custGeom>
            <a:solidFill>
              <a:srgbClr val="F6F7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4" name="Google Shape;2924;p30"/>
            <p:cNvSpPr/>
            <p:nvPr/>
          </p:nvSpPr>
          <p:spPr>
            <a:xfrm>
              <a:off x="5663589" y="1910466"/>
              <a:ext cx="103933" cy="84145"/>
            </a:xfrm>
            <a:custGeom>
              <a:avLst/>
              <a:gdLst/>
              <a:ahLst/>
              <a:cxnLst/>
              <a:rect l="l" t="t" r="r" b="b"/>
              <a:pathLst>
                <a:path w="1539" h="1246" extrusionOk="0">
                  <a:moveTo>
                    <a:pt x="743" y="1"/>
                  </a:moveTo>
                  <a:cubicBezTo>
                    <a:pt x="681" y="1"/>
                    <a:pt x="622" y="73"/>
                    <a:pt x="675" y="141"/>
                  </a:cubicBezTo>
                  <a:cubicBezTo>
                    <a:pt x="897" y="456"/>
                    <a:pt x="1137" y="829"/>
                    <a:pt x="1242" y="1020"/>
                  </a:cubicBezTo>
                  <a:cubicBezTo>
                    <a:pt x="995" y="915"/>
                    <a:pt x="502" y="675"/>
                    <a:pt x="166" y="505"/>
                  </a:cubicBezTo>
                  <a:cubicBezTo>
                    <a:pt x="152" y="498"/>
                    <a:pt x="139" y="495"/>
                    <a:pt x="126" y="495"/>
                  </a:cubicBezTo>
                  <a:cubicBezTo>
                    <a:pt x="46" y="495"/>
                    <a:pt x="1" y="616"/>
                    <a:pt x="89" y="659"/>
                  </a:cubicBezTo>
                  <a:cubicBezTo>
                    <a:pt x="200" y="715"/>
                    <a:pt x="1168" y="1199"/>
                    <a:pt x="1338" y="1242"/>
                  </a:cubicBezTo>
                  <a:cubicBezTo>
                    <a:pt x="1347" y="1242"/>
                    <a:pt x="1356" y="1245"/>
                    <a:pt x="1365" y="1245"/>
                  </a:cubicBezTo>
                  <a:cubicBezTo>
                    <a:pt x="1399" y="1245"/>
                    <a:pt x="1430" y="1230"/>
                    <a:pt x="1449" y="1202"/>
                  </a:cubicBezTo>
                  <a:cubicBezTo>
                    <a:pt x="1486" y="1149"/>
                    <a:pt x="1538" y="1072"/>
                    <a:pt x="813" y="42"/>
                  </a:cubicBezTo>
                  <a:cubicBezTo>
                    <a:pt x="795" y="13"/>
                    <a:pt x="769" y="1"/>
                    <a:pt x="7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5" name="Google Shape;2925;p30"/>
            <p:cNvSpPr/>
            <p:nvPr/>
          </p:nvSpPr>
          <p:spPr>
            <a:xfrm>
              <a:off x="6333107" y="1653099"/>
              <a:ext cx="58213" cy="96099"/>
            </a:xfrm>
            <a:custGeom>
              <a:avLst/>
              <a:gdLst/>
              <a:ahLst/>
              <a:cxnLst/>
              <a:rect l="l" t="t" r="r" b="b"/>
              <a:pathLst>
                <a:path w="862" h="1423" extrusionOk="0">
                  <a:moveTo>
                    <a:pt x="102" y="1"/>
                  </a:moveTo>
                  <a:cubicBezTo>
                    <a:pt x="51" y="1"/>
                    <a:pt x="0" y="43"/>
                    <a:pt x="17" y="109"/>
                  </a:cubicBezTo>
                  <a:cubicBezTo>
                    <a:pt x="340" y="1377"/>
                    <a:pt x="418" y="1423"/>
                    <a:pt x="492" y="1423"/>
                  </a:cubicBezTo>
                  <a:lnTo>
                    <a:pt x="501" y="1423"/>
                  </a:lnTo>
                  <a:cubicBezTo>
                    <a:pt x="547" y="1420"/>
                    <a:pt x="587" y="1383"/>
                    <a:pt x="593" y="1333"/>
                  </a:cubicBezTo>
                  <a:cubicBezTo>
                    <a:pt x="633" y="1139"/>
                    <a:pt x="834" y="615"/>
                    <a:pt x="834" y="612"/>
                  </a:cubicBezTo>
                  <a:cubicBezTo>
                    <a:pt x="861" y="543"/>
                    <a:pt x="807" y="494"/>
                    <a:pt x="753" y="494"/>
                  </a:cubicBezTo>
                  <a:cubicBezTo>
                    <a:pt x="722" y="494"/>
                    <a:pt x="691" y="510"/>
                    <a:pt x="677" y="550"/>
                  </a:cubicBezTo>
                  <a:cubicBezTo>
                    <a:pt x="670" y="565"/>
                    <a:pt x="553" y="868"/>
                    <a:pt x="479" y="1102"/>
                  </a:cubicBezTo>
                  <a:cubicBezTo>
                    <a:pt x="399" y="874"/>
                    <a:pt x="282" y="454"/>
                    <a:pt x="183" y="66"/>
                  </a:cubicBezTo>
                  <a:cubicBezTo>
                    <a:pt x="171" y="21"/>
                    <a:pt x="136" y="1"/>
                    <a:pt x="1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6" name="Google Shape;2926;p30"/>
            <p:cNvSpPr/>
            <p:nvPr/>
          </p:nvSpPr>
          <p:spPr>
            <a:xfrm>
              <a:off x="6700754" y="2617059"/>
              <a:ext cx="444769" cy="174504"/>
            </a:xfrm>
            <a:custGeom>
              <a:avLst/>
              <a:gdLst/>
              <a:ahLst/>
              <a:cxnLst/>
              <a:rect l="l" t="t" r="r" b="b"/>
              <a:pathLst>
                <a:path w="6586" h="2584" extrusionOk="0">
                  <a:moveTo>
                    <a:pt x="4295" y="1"/>
                  </a:moveTo>
                  <a:cubicBezTo>
                    <a:pt x="1643" y="1"/>
                    <a:pt x="1" y="1722"/>
                    <a:pt x="1" y="1722"/>
                  </a:cubicBezTo>
                  <a:cubicBezTo>
                    <a:pt x="1" y="1722"/>
                    <a:pt x="695" y="2431"/>
                    <a:pt x="1139" y="2431"/>
                  </a:cubicBezTo>
                  <a:cubicBezTo>
                    <a:pt x="1141" y="2431"/>
                    <a:pt x="1143" y="2431"/>
                    <a:pt x="1145" y="2431"/>
                  </a:cubicBezTo>
                  <a:cubicBezTo>
                    <a:pt x="1589" y="2428"/>
                    <a:pt x="2092" y="1824"/>
                    <a:pt x="2450" y="1475"/>
                  </a:cubicBezTo>
                  <a:cubicBezTo>
                    <a:pt x="2480" y="1445"/>
                    <a:pt x="2516" y="1432"/>
                    <a:pt x="2557" y="1432"/>
                  </a:cubicBezTo>
                  <a:cubicBezTo>
                    <a:pt x="2936" y="1432"/>
                    <a:pt x="3737" y="2584"/>
                    <a:pt x="4645" y="2584"/>
                  </a:cubicBezTo>
                  <a:cubicBezTo>
                    <a:pt x="4785" y="2584"/>
                    <a:pt x="4927" y="2556"/>
                    <a:pt x="5071" y="2493"/>
                  </a:cubicBezTo>
                  <a:cubicBezTo>
                    <a:pt x="6250" y="1975"/>
                    <a:pt x="6586" y="420"/>
                    <a:pt x="6586" y="420"/>
                  </a:cubicBezTo>
                  <a:cubicBezTo>
                    <a:pt x="5760" y="120"/>
                    <a:pt x="4993" y="1"/>
                    <a:pt x="429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7" name="Google Shape;2927;p30"/>
            <p:cNvSpPr/>
            <p:nvPr/>
          </p:nvSpPr>
          <p:spPr>
            <a:xfrm>
              <a:off x="5652243" y="2334165"/>
              <a:ext cx="364068" cy="95964"/>
            </a:xfrm>
            <a:custGeom>
              <a:avLst/>
              <a:gdLst/>
              <a:ahLst/>
              <a:cxnLst/>
              <a:rect l="l" t="t" r="r" b="b"/>
              <a:pathLst>
                <a:path w="5391" h="1421" extrusionOk="0">
                  <a:moveTo>
                    <a:pt x="119" y="0"/>
                  </a:moveTo>
                  <a:cubicBezTo>
                    <a:pt x="28" y="0"/>
                    <a:pt x="0" y="139"/>
                    <a:pt x="99" y="168"/>
                  </a:cubicBezTo>
                  <a:lnTo>
                    <a:pt x="5253" y="1417"/>
                  </a:lnTo>
                  <a:cubicBezTo>
                    <a:pt x="5259" y="1417"/>
                    <a:pt x="5265" y="1417"/>
                    <a:pt x="5275" y="1420"/>
                  </a:cubicBezTo>
                  <a:lnTo>
                    <a:pt x="5275" y="1420"/>
                  </a:lnTo>
                  <a:cubicBezTo>
                    <a:pt x="5374" y="1417"/>
                    <a:pt x="5391" y="1272"/>
                    <a:pt x="5293" y="1251"/>
                  </a:cubicBezTo>
                  <a:lnTo>
                    <a:pt x="136" y="2"/>
                  </a:lnTo>
                  <a:cubicBezTo>
                    <a:pt x="130" y="1"/>
                    <a:pt x="125" y="0"/>
                    <a:pt x="119" y="0"/>
                  </a:cubicBezTo>
                  <a:close/>
                  <a:moveTo>
                    <a:pt x="5275" y="1420"/>
                  </a:moveTo>
                  <a:cubicBezTo>
                    <a:pt x="5274" y="1420"/>
                    <a:pt x="5273" y="1420"/>
                    <a:pt x="5272" y="1420"/>
                  </a:cubicBezTo>
                  <a:lnTo>
                    <a:pt x="5275" y="1420"/>
                  </a:lnTo>
                  <a:cubicBezTo>
                    <a:pt x="5275" y="1420"/>
                    <a:pt x="5275" y="1420"/>
                    <a:pt x="5275" y="14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8" name="Google Shape;2928;p30"/>
            <p:cNvSpPr/>
            <p:nvPr/>
          </p:nvSpPr>
          <p:spPr>
            <a:xfrm>
              <a:off x="5603080" y="2418378"/>
              <a:ext cx="406140" cy="40925"/>
            </a:xfrm>
            <a:custGeom>
              <a:avLst/>
              <a:gdLst/>
              <a:ahLst/>
              <a:cxnLst/>
              <a:rect l="l" t="t" r="r" b="b"/>
              <a:pathLst>
                <a:path w="6014" h="606" extrusionOk="0">
                  <a:moveTo>
                    <a:pt x="90" y="0"/>
                  </a:moveTo>
                  <a:cubicBezTo>
                    <a:pt x="46" y="0"/>
                    <a:pt x="7" y="34"/>
                    <a:pt x="4" y="81"/>
                  </a:cubicBezTo>
                  <a:cubicBezTo>
                    <a:pt x="1" y="127"/>
                    <a:pt x="35" y="167"/>
                    <a:pt x="81" y="170"/>
                  </a:cubicBezTo>
                  <a:lnTo>
                    <a:pt x="5886" y="605"/>
                  </a:lnTo>
                  <a:lnTo>
                    <a:pt x="5895" y="605"/>
                  </a:lnTo>
                  <a:cubicBezTo>
                    <a:pt x="5897" y="605"/>
                    <a:pt x="5899" y="605"/>
                    <a:pt x="5901" y="605"/>
                  </a:cubicBezTo>
                  <a:cubicBezTo>
                    <a:pt x="6009" y="605"/>
                    <a:pt x="6013" y="439"/>
                    <a:pt x="5901" y="435"/>
                  </a:cubicBezTo>
                  <a:lnTo>
                    <a:pt x="96" y="1"/>
                  </a:lnTo>
                  <a:cubicBezTo>
                    <a:pt x="94" y="0"/>
                    <a:pt x="92" y="0"/>
                    <a:pt x="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9" name="Google Shape;2929;p30"/>
            <p:cNvSpPr/>
            <p:nvPr/>
          </p:nvSpPr>
          <p:spPr>
            <a:xfrm>
              <a:off x="5692493" y="2477064"/>
              <a:ext cx="301938" cy="48218"/>
            </a:xfrm>
            <a:custGeom>
              <a:avLst/>
              <a:gdLst/>
              <a:ahLst/>
              <a:cxnLst/>
              <a:rect l="l" t="t" r="r" b="b"/>
              <a:pathLst>
                <a:path w="4471" h="714" extrusionOk="0">
                  <a:moveTo>
                    <a:pt x="4356" y="0"/>
                  </a:moveTo>
                  <a:cubicBezTo>
                    <a:pt x="4352" y="0"/>
                    <a:pt x="4347" y="1"/>
                    <a:pt x="4343" y="1"/>
                  </a:cubicBezTo>
                  <a:lnTo>
                    <a:pt x="108" y="544"/>
                  </a:lnTo>
                  <a:cubicBezTo>
                    <a:pt x="1" y="553"/>
                    <a:pt x="9" y="714"/>
                    <a:pt x="117" y="714"/>
                  </a:cubicBezTo>
                  <a:cubicBezTo>
                    <a:pt x="118" y="714"/>
                    <a:pt x="119" y="714"/>
                    <a:pt x="120" y="714"/>
                  </a:cubicBezTo>
                  <a:lnTo>
                    <a:pt x="129" y="714"/>
                  </a:lnTo>
                  <a:lnTo>
                    <a:pt x="4364" y="171"/>
                  </a:lnTo>
                  <a:cubicBezTo>
                    <a:pt x="4470" y="156"/>
                    <a:pt x="4455" y="0"/>
                    <a:pt x="43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0" name="Google Shape;2930;p30"/>
            <p:cNvSpPr/>
            <p:nvPr/>
          </p:nvSpPr>
          <p:spPr>
            <a:xfrm rot="134298">
              <a:off x="5651905" y="2334099"/>
              <a:ext cx="298692" cy="73947"/>
            </a:xfrm>
            <a:custGeom>
              <a:avLst/>
              <a:gdLst/>
              <a:ahLst/>
              <a:cxnLst/>
              <a:rect l="l" t="t" r="r" b="b"/>
              <a:pathLst>
                <a:path w="4423" h="1095" extrusionOk="0">
                  <a:moveTo>
                    <a:pt x="123" y="0"/>
                  </a:moveTo>
                  <a:cubicBezTo>
                    <a:pt x="29" y="0"/>
                    <a:pt x="1" y="146"/>
                    <a:pt x="104" y="169"/>
                  </a:cubicBezTo>
                  <a:lnTo>
                    <a:pt x="4284" y="1091"/>
                  </a:lnTo>
                  <a:cubicBezTo>
                    <a:pt x="4290" y="1094"/>
                    <a:pt x="4296" y="1094"/>
                    <a:pt x="4302" y="1094"/>
                  </a:cubicBezTo>
                  <a:cubicBezTo>
                    <a:pt x="4407" y="1094"/>
                    <a:pt x="4422" y="946"/>
                    <a:pt x="4321" y="925"/>
                  </a:cubicBezTo>
                  <a:lnTo>
                    <a:pt x="144" y="3"/>
                  </a:lnTo>
                  <a:cubicBezTo>
                    <a:pt x="137" y="1"/>
                    <a:pt x="129" y="0"/>
                    <a:pt x="1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1" name="Google Shape;2931;p30"/>
            <p:cNvSpPr/>
            <p:nvPr/>
          </p:nvSpPr>
          <p:spPr>
            <a:xfrm>
              <a:off x="5603080" y="2418378"/>
              <a:ext cx="293969" cy="35049"/>
            </a:xfrm>
            <a:custGeom>
              <a:avLst/>
              <a:gdLst/>
              <a:ahLst/>
              <a:cxnLst/>
              <a:rect l="l" t="t" r="r" b="b"/>
              <a:pathLst>
                <a:path w="4353" h="519" extrusionOk="0">
                  <a:moveTo>
                    <a:pt x="90" y="0"/>
                  </a:moveTo>
                  <a:cubicBezTo>
                    <a:pt x="47" y="0"/>
                    <a:pt x="10" y="33"/>
                    <a:pt x="4" y="78"/>
                  </a:cubicBezTo>
                  <a:cubicBezTo>
                    <a:pt x="1" y="127"/>
                    <a:pt x="35" y="167"/>
                    <a:pt x="81" y="170"/>
                  </a:cubicBezTo>
                  <a:lnTo>
                    <a:pt x="4229" y="516"/>
                  </a:lnTo>
                  <a:lnTo>
                    <a:pt x="4235" y="516"/>
                  </a:lnTo>
                  <a:lnTo>
                    <a:pt x="4239" y="519"/>
                  </a:lnTo>
                  <a:cubicBezTo>
                    <a:pt x="4346" y="516"/>
                    <a:pt x="4353" y="358"/>
                    <a:pt x="4245" y="346"/>
                  </a:cubicBezTo>
                  <a:lnTo>
                    <a:pt x="96" y="1"/>
                  </a:lnTo>
                  <a:cubicBezTo>
                    <a:pt x="94" y="0"/>
                    <a:pt x="92" y="0"/>
                    <a:pt x="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2" name="Google Shape;2932;p30"/>
            <p:cNvSpPr/>
            <p:nvPr/>
          </p:nvSpPr>
          <p:spPr>
            <a:xfrm>
              <a:off x="5674934" y="2492664"/>
              <a:ext cx="185579" cy="36400"/>
            </a:xfrm>
            <a:custGeom>
              <a:avLst/>
              <a:gdLst/>
              <a:ahLst/>
              <a:cxnLst/>
              <a:rect l="l" t="t" r="r" b="b"/>
              <a:pathLst>
                <a:path w="2748" h="539" extrusionOk="0">
                  <a:moveTo>
                    <a:pt x="2633" y="1"/>
                  </a:moveTo>
                  <a:cubicBezTo>
                    <a:pt x="2629" y="1"/>
                    <a:pt x="2624" y="1"/>
                    <a:pt x="2619" y="2"/>
                  </a:cubicBezTo>
                  <a:lnTo>
                    <a:pt x="106" y="369"/>
                  </a:lnTo>
                  <a:cubicBezTo>
                    <a:pt x="1" y="381"/>
                    <a:pt x="10" y="538"/>
                    <a:pt x="118" y="538"/>
                  </a:cubicBezTo>
                  <a:cubicBezTo>
                    <a:pt x="124" y="538"/>
                    <a:pt x="127" y="538"/>
                    <a:pt x="130" y="535"/>
                  </a:cubicBezTo>
                  <a:lnTo>
                    <a:pt x="2644" y="168"/>
                  </a:lnTo>
                  <a:cubicBezTo>
                    <a:pt x="2747" y="151"/>
                    <a:pt x="2729" y="1"/>
                    <a:pt x="26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3" name="Google Shape;2933;p30"/>
            <p:cNvSpPr/>
            <p:nvPr/>
          </p:nvSpPr>
          <p:spPr>
            <a:xfrm>
              <a:off x="6660775" y="2611994"/>
              <a:ext cx="557683" cy="562748"/>
            </a:xfrm>
            <a:custGeom>
              <a:avLst/>
              <a:gdLst/>
              <a:ahLst/>
              <a:cxnLst/>
              <a:rect l="l" t="t" r="r" b="b"/>
              <a:pathLst>
                <a:path w="8258" h="8333" extrusionOk="0">
                  <a:moveTo>
                    <a:pt x="4761" y="0"/>
                  </a:moveTo>
                  <a:cubicBezTo>
                    <a:pt x="3478" y="0"/>
                    <a:pt x="2055" y="317"/>
                    <a:pt x="920" y="1393"/>
                  </a:cubicBezTo>
                  <a:cubicBezTo>
                    <a:pt x="309" y="1973"/>
                    <a:pt x="1" y="2676"/>
                    <a:pt x="1" y="3484"/>
                  </a:cubicBezTo>
                  <a:cubicBezTo>
                    <a:pt x="10" y="5810"/>
                    <a:pt x="2545" y="8209"/>
                    <a:pt x="2653" y="8311"/>
                  </a:cubicBezTo>
                  <a:cubicBezTo>
                    <a:pt x="2669" y="8323"/>
                    <a:pt x="2690" y="8333"/>
                    <a:pt x="2712" y="8333"/>
                  </a:cubicBezTo>
                  <a:cubicBezTo>
                    <a:pt x="2789" y="8333"/>
                    <a:pt x="2826" y="8240"/>
                    <a:pt x="2770" y="8185"/>
                  </a:cubicBezTo>
                  <a:cubicBezTo>
                    <a:pt x="2746" y="8163"/>
                    <a:pt x="180" y="5736"/>
                    <a:pt x="173" y="3484"/>
                  </a:cubicBezTo>
                  <a:cubicBezTo>
                    <a:pt x="170" y="2725"/>
                    <a:pt x="460" y="2062"/>
                    <a:pt x="1037" y="1519"/>
                  </a:cubicBezTo>
                  <a:cubicBezTo>
                    <a:pt x="2135" y="479"/>
                    <a:pt x="3516" y="171"/>
                    <a:pt x="4765" y="171"/>
                  </a:cubicBezTo>
                  <a:cubicBezTo>
                    <a:pt x="6554" y="171"/>
                    <a:pt x="8072" y="802"/>
                    <a:pt x="8097" y="813"/>
                  </a:cubicBezTo>
                  <a:cubicBezTo>
                    <a:pt x="8109" y="818"/>
                    <a:pt x="8121" y="821"/>
                    <a:pt x="8133" y="821"/>
                  </a:cubicBezTo>
                  <a:cubicBezTo>
                    <a:pt x="8216" y="821"/>
                    <a:pt x="8257" y="694"/>
                    <a:pt x="8165" y="656"/>
                  </a:cubicBezTo>
                  <a:cubicBezTo>
                    <a:pt x="8138" y="645"/>
                    <a:pt x="6591" y="0"/>
                    <a:pt x="47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4" name="Google Shape;2934;p30"/>
            <p:cNvSpPr/>
            <p:nvPr/>
          </p:nvSpPr>
          <p:spPr>
            <a:xfrm>
              <a:off x="7249929" y="2147032"/>
              <a:ext cx="60374" cy="38358"/>
            </a:xfrm>
            <a:custGeom>
              <a:avLst/>
              <a:gdLst/>
              <a:ahLst/>
              <a:cxnLst/>
              <a:rect l="l" t="t" r="r" b="b"/>
              <a:pathLst>
                <a:path w="894" h="568" extrusionOk="0">
                  <a:moveTo>
                    <a:pt x="327" y="1"/>
                  </a:moveTo>
                  <a:cubicBezTo>
                    <a:pt x="205" y="1"/>
                    <a:pt x="111" y="29"/>
                    <a:pt x="104" y="31"/>
                  </a:cubicBezTo>
                  <a:cubicBezTo>
                    <a:pt x="1" y="58"/>
                    <a:pt x="34" y="199"/>
                    <a:pt x="123" y="199"/>
                  </a:cubicBezTo>
                  <a:cubicBezTo>
                    <a:pt x="132" y="199"/>
                    <a:pt x="142" y="198"/>
                    <a:pt x="153" y="194"/>
                  </a:cubicBezTo>
                  <a:cubicBezTo>
                    <a:pt x="155" y="194"/>
                    <a:pt x="231" y="171"/>
                    <a:pt x="327" y="171"/>
                  </a:cubicBezTo>
                  <a:cubicBezTo>
                    <a:pt x="397" y="171"/>
                    <a:pt x="478" y="183"/>
                    <a:pt x="548" y="225"/>
                  </a:cubicBezTo>
                  <a:cubicBezTo>
                    <a:pt x="634" y="277"/>
                    <a:pt x="690" y="367"/>
                    <a:pt x="718" y="496"/>
                  </a:cubicBezTo>
                  <a:cubicBezTo>
                    <a:pt x="724" y="536"/>
                    <a:pt x="758" y="567"/>
                    <a:pt x="801" y="567"/>
                  </a:cubicBezTo>
                  <a:cubicBezTo>
                    <a:pt x="804" y="564"/>
                    <a:pt x="810" y="564"/>
                    <a:pt x="816" y="564"/>
                  </a:cubicBezTo>
                  <a:cubicBezTo>
                    <a:pt x="863" y="555"/>
                    <a:pt x="894" y="509"/>
                    <a:pt x="884" y="462"/>
                  </a:cubicBezTo>
                  <a:cubicBezTo>
                    <a:pt x="847" y="287"/>
                    <a:pt x="764" y="154"/>
                    <a:pt x="634" y="77"/>
                  </a:cubicBezTo>
                  <a:cubicBezTo>
                    <a:pt x="533" y="18"/>
                    <a:pt x="422" y="1"/>
                    <a:pt x="3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5" name="Google Shape;2935;p30"/>
            <p:cNvSpPr/>
            <p:nvPr/>
          </p:nvSpPr>
          <p:spPr>
            <a:xfrm>
              <a:off x="7318745" y="2196061"/>
              <a:ext cx="50920" cy="45787"/>
            </a:xfrm>
            <a:custGeom>
              <a:avLst/>
              <a:gdLst/>
              <a:ahLst/>
              <a:cxnLst/>
              <a:rect l="l" t="t" r="r" b="b"/>
              <a:pathLst>
                <a:path w="754" h="678" extrusionOk="0">
                  <a:moveTo>
                    <a:pt x="119" y="1"/>
                  </a:moveTo>
                  <a:cubicBezTo>
                    <a:pt x="99" y="1"/>
                    <a:pt x="87" y="2"/>
                    <a:pt x="84" y="2"/>
                  </a:cubicBezTo>
                  <a:cubicBezTo>
                    <a:pt x="35" y="5"/>
                    <a:pt x="1" y="45"/>
                    <a:pt x="4" y="94"/>
                  </a:cubicBezTo>
                  <a:cubicBezTo>
                    <a:pt x="10" y="137"/>
                    <a:pt x="50" y="171"/>
                    <a:pt x="97" y="171"/>
                  </a:cubicBezTo>
                  <a:cubicBezTo>
                    <a:pt x="97" y="171"/>
                    <a:pt x="106" y="171"/>
                    <a:pt x="122" y="171"/>
                  </a:cubicBezTo>
                  <a:cubicBezTo>
                    <a:pt x="186" y="171"/>
                    <a:pt x="361" y="181"/>
                    <a:pt x="473" y="285"/>
                  </a:cubicBezTo>
                  <a:cubicBezTo>
                    <a:pt x="547" y="356"/>
                    <a:pt x="581" y="458"/>
                    <a:pt x="578" y="588"/>
                  </a:cubicBezTo>
                  <a:cubicBezTo>
                    <a:pt x="578" y="637"/>
                    <a:pt x="615" y="674"/>
                    <a:pt x="661" y="677"/>
                  </a:cubicBezTo>
                  <a:lnTo>
                    <a:pt x="664" y="677"/>
                  </a:lnTo>
                  <a:cubicBezTo>
                    <a:pt x="710" y="677"/>
                    <a:pt x="747" y="640"/>
                    <a:pt x="750" y="597"/>
                  </a:cubicBezTo>
                  <a:cubicBezTo>
                    <a:pt x="754" y="415"/>
                    <a:pt x="701" y="270"/>
                    <a:pt x="590" y="165"/>
                  </a:cubicBezTo>
                  <a:cubicBezTo>
                    <a:pt x="433" y="15"/>
                    <a:pt x="206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6" name="Google Shape;2936;p30"/>
            <p:cNvSpPr/>
            <p:nvPr/>
          </p:nvSpPr>
          <p:spPr>
            <a:xfrm>
              <a:off x="7280049" y="2215443"/>
              <a:ext cx="50852" cy="45720"/>
            </a:xfrm>
            <a:custGeom>
              <a:avLst/>
              <a:gdLst/>
              <a:ahLst/>
              <a:cxnLst/>
              <a:rect l="l" t="t" r="r" b="b"/>
              <a:pathLst>
                <a:path w="753" h="677" extrusionOk="0">
                  <a:moveTo>
                    <a:pt x="117" y="1"/>
                  </a:moveTo>
                  <a:cubicBezTo>
                    <a:pt x="96" y="1"/>
                    <a:pt x="83" y="2"/>
                    <a:pt x="81" y="2"/>
                  </a:cubicBezTo>
                  <a:cubicBezTo>
                    <a:pt x="34" y="5"/>
                    <a:pt x="0" y="48"/>
                    <a:pt x="3" y="94"/>
                  </a:cubicBezTo>
                  <a:cubicBezTo>
                    <a:pt x="9" y="138"/>
                    <a:pt x="46" y="171"/>
                    <a:pt x="90" y="171"/>
                  </a:cubicBezTo>
                  <a:cubicBezTo>
                    <a:pt x="92" y="171"/>
                    <a:pt x="94" y="171"/>
                    <a:pt x="96" y="171"/>
                  </a:cubicBezTo>
                  <a:cubicBezTo>
                    <a:pt x="97" y="171"/>
                    <a:pt x="105" y="171"/>
                    <a:pt x="120" y="171"/>
                  </a:cubicBezTo>
                  <a:cubicBezTo>
                    <a:pt x="184" y="171"/>
                    <a:pt x="360" y="181"/>
                    <a:pt x="472" y="288"/>
                  </a:cubicBezTo>
                  <a:cubicBezTo>
                    <a:pt x="543" y="359"/>
                    <a:pt x="580" y="458"/>
                    <a:pt x="577" y="591"/>
                  </a:cubicBezTo>
                  <a:cubicBezTo>
                    <a:pt x="574" y="637"/>
                    <a:pt x="611" y="677"/>
                    <a:pt x="660" y="677"/>
                  </a:cubicBezTo>
                  <a:lnTo>
                    <a:pt x="663" y="677"/>
                  </a:lnTo>
                  <a:cubicBezTo>
                    <a:pt x="707" y="677"/>
                    <a:pt x="744" y="643"/>
                    <a:pt x="747" y="597"/>
                  </a:cubicBezTo>
                  <a:cubicBezTo>
                    <a:pt x="753" y="415"/>
                    <a:pt x="700" y="270"/>
                    <a:pt x="589" y="165"/>
                  </a:cubicBezTo>
                  <a:cubicBezTo>
                    <a:pt x="432" y="15"/>
                    <a:pt x="205" y="1"/>
                    <a:pt x="1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7" name="Google Shape;2937;p30"/>
            <p:cNvSpPr/>
            <p:nvPr/>
          </p:nvSpPr>
          <p:spPr>
            <a:xfrm>
              <a:off x="6177107" y="3002940"/>
              <a:ext cx="65304" cy="29579"/>
            </a:xfrm>
            <a:custGeom>
              <a:avLst/>
              <a:gdLst/>
              <a:ahLst/>
              <a:cxnLst/>
              <a:rect l="l" t="t" r="r" b="b"/>
              <a:pathLst>
                <a:path w="967" h="438" extrusionOk="0">
                  <a:moveTo>
                    <a:pt x="472" y="1"/>
                  </a:moveTo>
                  <a:cubicBezTo>
                    <a:pt x="259" y="1"/>
                    <a:pt x="80" y="120"/>
                    <a:pt x="72" y="126"/>
                  </a:cubicBezTo>
                  <a:cubicBezTo>
                    <a:pt x="1" y="182"/>
                    <a:pt x="49" y="282"/>
                    <a:pt x="121" y="282"/>
                  </a:cubicBezTo>
                  <a:cubicBezTo>
                    <a:pt x="136" y="282"/>
                    <a:pt x="152" y="278"/>
                    <a:pt x="168" y="267"/>
                  </a:cubicBezTo>
                  <a:cubicBezTo>
                    <a:pt x="170" y="267"/>
                    <a:pt x="316" y="172"/>
                    <a:pt x="474" y="172"/>
                  </a:cubicBezTo>
                  <a:cubicBezTo>
                    <a:pt x="500" y="172"/>
                    <a:pt x="527" y="175"/>
                    <a:pt x="553" y="181"/>
                  </a:cubicBezTo>
                  <a:cubicBezTo>
                    <a:pt x="652" y="206"/>
                    <a:pt x="732" y="277"/>
                    <a:pt x="797" y="391"/>
                  </a:cubicBezTo>
                  <a:cubicBezTo>
                    <a:pt x="809" y="419"/>
                    <a:pt x="840" y="437"/>
                    <a:pt x="874" y="437"/>
                  </a:cubicBezTo>
                  <a:cubicBezTo>
                    <a:pt x="886" y="434"/>
                    <a:pt x="899" y="431"/>
                    <a:pt x="911" y="425"/>
                  </a:cubicBezTo>
                  <a:cubicBezTo>
                    <a:pt x="951" y="403"/>
                    <a:pt x="966" y="351"/>
                    <a:pt x="945" y="311"/>
                  </a:cubicBezTo>
                  <a:cubicBezTo>
                    <a:pt x="858" y="150"/>
                    <a:pt x="741" y="52"/>
                    <a:pt x="593" y="15"/>
                  </a:cubicBezTo>
                  <a:cubicBezTo>
                    <a:pt x="552" y="5"/>
                    <a:pt x="512" y="1"/>
                    <a:pt x="4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8" name="Google Shape;2938;p30"/>
            <p:cNvSpPr/>
            <p:nvPr/>
          </p:nvSpPr>
          <p:spPr>
            <a:xfrm>
              <a:off x="6131792" y="2958166"/>
              <a:ext cx="66452" cy="29512"/>
            </a:xfrm>
            <a:custGeom>
              <a:avLst/>
              <a:gdLst/>
              <a:ahLst/>
              <a:cxnLst/>
              <a:rect l="l" t="t" r="r" b="b"/>
              <a:pathLst>
                <a:path w="984" h="437" extrusionOk="0">
                  <a:moveTo>
                    <a:pt x="478" y="1"/>
                  </a:moveTo>
                  <a:cubicBezTo>
                    <a:pt x="267" y="1"/>
                    <a:pt x="87" y="120"/>
                    <a:pt x="77" y="125"/>
                  </a:cubicBezTo>
                  <a:cubicBezTo>
                    <a:pt x="1" y="179"/>
                    <a:pt x="52" y="284"/>
                    <a:pt x="125" y="284"/>
                  </a:cubicBezTo>
                  <a:cubicBezTo>
                    <a:pt x="141" y="284"/>
                    <a:pt x="158" y="279"/>
                    <a:pt x="175" y="267"/>
                  </a:cubicBezTo>
                  <a:cubicBezTo>
                    <a:pt x="178" y="267"/>
                    <a:pt x="323" y="172"/>
                    <a:pt x="482" y="172"/>
                  </a:cubicBezTo>
                  <a:cubicBezTo>
                    <a:pt x="508" y="172"/>
                    <a:pt x="535" y="175"/>
                    <a:pt x="561" y="181"/>
                  </a:cubicBezTo>
                  <a:cubicBezTo>
                    <a:pt x="657" y="206"/>
                    <a:pt x="740" y="277"/>
                    <a:pt x="802" y="391"/>
                  </a:cubicBezTo>
                  <a:cubicBezTo>
                    <a:pt x="817" y="418"/>
                    <a:pt x="847" y="436"/>
                    <a:pt x="877" y="437"/>
                  </a:cubicBezTo>
                  <a:lnTo>
                    <a:pt x="877" y="437"/>
                  </a:lnTo>
                  <a:cubicBezTo>
                    <a:pt x="941" y="436"/>
                    <a:pt x="983" y="366"/>
                    <a:pt x="953" y="310"/>
                  </a:cubicBezTo>
                  <a:cubicBezTo>
                    <a:pt x="863" y="150"/>
                    <a:pt x="746" y="51"/>
                    <a:pt x="598" y="14"/>
                  </a:cubicBezTo>
                  <a:cubicBezTo>
                    <a:pt x="558" y="5"/>
                    <a:pt x="517" y="1"/>
                    <a:pt x="478" y="1"/>
                  </a:cubicBezTo>
                  <a:close/>
                  <a:moveTo>
                    <a:pt x="877" y="437"/>
                  </a:moveTo>
                  <a:lnTo>
                    <a:pt x="877" y="437"/>
                  </a:lnTo>
                  <a:cubicBezTo>
                    <a:pt x="877" y="437"/>
                    <a:pt x="876" y="437"/>
                    <a:pt x="876" y="437"/>
                  </a:cubicBezTo>
                  <a:lnTo>
                    <a:pt x="879" y="437"/>
                  </a:lnTo>
                  <a:cubicBezTo>
                    <a:pt x="878" y="437"/>
                    <a:pt x="878" y="437"/>
                    <a:pt x="877" y="43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9" name="Google Shape;2939;p30"/>
            <p:cNvSpPr/>
            <p:nvPr/>
          </p:nvSpPr>
          <p:spPr>
            <a:xfrm>
              <a:off x="6078036" y="2994026"/>
              <a:ext cx="65844" cy="29512"/>
            </a:xfrm>
            <a:custGeom>
              <a:avLst/>
              <a:gdLst/>
              <a:ahLst/>
              <a:cxnLst/>
              <a:rect l="l" t="t" r="r" b="b"/>
              <a:pathLst>
                <a:path w="975" h="437" extrusionOk="0">
                  <a:moveTo>
                    <a:pt x="479" y="0"/>
                  </a:moveTo>
                  <a:cubicBezTo>
                    <a:pt x="267" y="0"/>
                    <a:pt x="87" y="120"/>
                    <a:pt x="77" y="125"/>
                  </a:cubicBezTo>
                  <a:cubicBezTo>
                    <a:pt x="1" y="178"/>
                    <a:pt x="52" y="283"/>
                    <a:pt x="126" y="283"/>
                  </a:cubicBezTo>
                  <a:cubicBezTo>
                    <a:pt x="142" y="283"/>
                    <a:pt x="159" y="278"/>
                    <a:pt x="176" y="267"/>
                  </a:cubicBezTo>
                  <a:cubicBezTo>
                    <a:pt x="178" y="267"/>
                    <a:pt x="324" y="172"/>
                    <a:pt x="482" y="172"/>
                  </a:cubicBezTo>
                  <a:cubicBezTo>
                    <a:pt x="508" y="172"/>
                    <a:pt x="535" y="174"/>
                    <a:pt x="561" y="180"/>
                  </a:cubicBezTo>
                  <a:cubicBezTo>
                    <a:pt x="660" y="205"/>
                    <a:pt x="740" y="276"/>
                    <a:pt x="802" y="390"/>
                  </a:cubicBezTo>
                  <a:cubicBezTo>
                    <a:pt x="817" y="418"/>
                    <a:pt x="848" y="436"/>
                    <a:pt x="879" y="436"/>
                  </a:cubicBezTo>
                  <a:cubicBezTo>
                    <a:pt x="894" y="433"/>
                    <a:pt x="907" y="430"/>
                    <a:pt x="919" y="424"/>
                  </a:cubicBezTo>
                  <a:cubicBezTo>
                    <a:pt x="959" y="403"/>
                    <a:pt x="975" y="350"/>
                    <a:pt x="953" y="310"/>
                  </a:cubicBezTo>
                  <a:cubicBezTo>
                    <a:pt x="867" y="150"/>
                    <a:pt x="746" y="51"/>
                    <a:pt x="598" y="14"/>
                  </a:cubicBezTo>
                  <a:cubicBezTo>
                    <a:pt x="558" y="4"/>
                    <a:pt x="518" y="0"/>
                    <a:pt x="4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0" name="Google Shape;2940;p30"/>
            <p:cNvSpPr/>
            <p:nvPr/>
          </p:nvSpPr>
          <p:spPr>
            <a:xfrm>
              <a:off x="6042244" y="2949252"/>
              <a:ext cx="65844" cy="29512"/>
            </a:xfrm>
            <a:custGeom>
              <a:avLst/>
              <a:gdLst/>
              <a:ahLst/>
              <a:cxnLst/>
              <a:rect l="l" t="t" r="r" b="b"/>
              <a:pathLst>
                <a:path w="975" h="437" extrusionOk="0">
                  <a:moveTo>
                    <a:pt x="478" y="0"/>
                  </a:moveTo>
                  <a:cubicBezTo>
                    <a:pt x="267" y="0"/>
                    <a:pt x="87" y="120"/>
                    <a:pt x="76" y="125"/>
                  </a:cubicBezTo>
                  <a:cubicBezTo>
                    <a:pt x="0" y="178"/>
                    <a:pt x="51" y="283"/>
                    <a:pt x="125" y="283"/>
                  </a:cubicBezTo>
                  <a:cubicBezTo>
                    <a:pt x="141" y="283"/>
                    <a:pt x="158" y="278"/>
                    <a:pt x="175" y="267"/>
                  </a:cubicBezTo>
                  <a:cubicBezTo>
                    <a:pt x="178" y="267"/>
                    <a:pt x="323" y="172"/>
                    <a:pt x="481" y="172"/>
                  </a:cubicBezTo>
                  <a:cubicBezTo>
                    <a:pt x="508" y="172"/>
                    <a:pt x="534" y="174"/>
                    <a:pt x="561" y="180"/>
                  </a:cubicBezTo>
                  <a:cubicBezTo>
                    <a:pt x="659" y="205"/>
                    <a:pt x="740" y="276"/>
                    <a:pt x="801" y="390"/>
                  </a:cubicBezTo>
                  <a:cubicBezTo>
                    <a:pt x="817" y="418"/>
                    <a:pt x="848" y="436"/>
                    <a:pt x="878" y="436"/>
                  </a:cubicBezTo>
                  <a:cubicBezTo>
                    <a:pt x="894" y="436"/>
                    <a:pt x="906" y="430"/>
                    <a:pt x="919" y="424"/>
                  </a:cubicBezTo>
                  <a:cubicBezTo>
                    <a:pt x="959" y="402"/>
                    <a:pt x="974" y="350"/>
                    <a:pt x="952" y="310"/>
                  </a:cubicBezTo>
                  <a:cubicBezTo>
                    <a:pt x="866" y="149"/>
                    <a:pt x="746" y="51"/>
                    <a:pt x="598" y="14"/>
                  </a:cubicBezTo>
                  <a:cubicBezTo>
                    <a:pt x="557" y="4"/>
                    <a:pt x="517" y="0"/>
                    <a:pt x="4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1" name="Google Shape;2941;p30"/>
            <p:cNvSpPr/>
            <p:nvPr/>
          </p:nvSpPr>
          <p:spPr>
            <a:xfrm>
              <a:off x="5993958" y="2992270"/>
              <a:ext cx="65777" cy="29377"/>
            </a:xfrm>
            <a:custGeom>
              <a:avLst/>
              <a:gdLst/>
              <a:ahLst/>
              <a:cxnLst/>
              <a:rect l="l" t="t" r="r" b="b"/>
              <a:pathLst>
                <a:path w="974" h="435" extrusionOk="0">
                  <a:moveTo>
                    <a:pt x="475" y="0"/>
                  </a:moveTo>
                  <a:cubicBezTo>
                    <a:pt x="263" y="0"/>
                    <a:pt x="87" y="119"/>
                    <a:pt x="79" y="126"/>
                  </a:cubicBezTo>
                  <a:cubicBezTo>
                    <a:pt x="0" y="180"/>
                    <a:pt x="51" y="284"/>
                    <a:pt x="126" y="284"/>
                  </a:cubicBezTo>
                  <a:cubicBezTo>
                    <a:pt x="141" y="284"/>
                    <a:pt x="158" y="279"/>
                    <a:pt x="175" y="268"/>
                  </a:cubicBezTo>
                  <a:cubicBezTo>
                    <a:pt x="177" y="266"/>
                    <a:pt x="320" y="172"/>
                    <a:pt x="476" y="172"/>
                  </a:cubicBezTo>
                  <a:cubicBezTo>
                    <a:pt x="504" y="172"/>
                    <a:pt x="532" y="175"/>
                    <a:pt x="560" y="182"/>
                  </a:cubicBezTo>
                  <a:cubicBezTo>
                    <a:pt x="659" y="203"/>
                    <a:pt x="739" y="274"/>
                    <a:pt x="801" y="392"/>
                  </a:cubicBezTo>
                  <a:cubicBezTo>
                    <a:pt x="816" y="419"/>
                    <a:pt x="847" y="435"/>
                    <a:pt x="878" y="435"/>
                  </a:cubicBezTo>
                  <a:cubicBezTo>
                    <a:pt x="893" y="435"/>
                    <a:pt x="906" y="432"/>
                    <a:pt x="918" y="425"/>
                  </a:cubicBezTo>
                  <a:cubicBezTo>
                    <a:pt x="958" y="401"/>
                    <a:pt x="973" y="348"/>
                    <a:pt x="952" y="308"/>
                  </a:cubicBezTo>
                  <a:cubicBezTo>
                    <a:pt x="866" y="148"/>
                    <a:pt x="745" y="49"/>
                    <a:pt x="600" y="15"/>
                  </a:cubicBezTo>
                  <a:cubicBezTo>
                    <a:pt x="558" y="5"/>
                    <a:pt x="516" y="0"/>
                    <a:pt x="4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2" name="Google Shape;2942;p30"/>
            <p:cNvSpPr/>
            <p:nvPr/>
          </p:nvSpPr>
          <p:spPr>
            <a:xfrm>
              <a:off x="5949117" y="2961746"/>
              <a:ext cx="65844" cy="29512"/>
            </a:xfrm>
            <a:custGeom>
              <a:avLst/>
              <a:gdLst/>
              <a:ahLst/>
              <a:cxnLst/>
              <a:rect l="l" t="t" r="r" b="b"/>
              <a:pathLst>
                <a:path w="975" h="437" extrusionOk="0">
                  <a:moveTo>
                    <a:pt x="481" y="0"/>
                  </a:moveTo>
                  <a:cubicBezTo>
                    <a:pt x="267" y="0"/>
                    <a:pt x="87" y="120"/>
                    <a:pt x="77" y="128"/>
                  </a:cubicBezTo>
                  <a:cubicBezTo>
                    <a:pt x="0" y="181"/>
                    <a:pt x="52" y="285"/>
                    <a:pt x="126" y="285"/>
                  </a:cubicBezTo>
                  <a:cubicBezTo>
                    <a:pt x="142" y="285"/>
                    <a:pt x="159" y="281"/>
                    <a:pt x="176" y="270"/>
                  </a:cubicBezTo>
                  <a:cubicBezTo>
                    <a:pt x="178" y="267"/>
                    <a:pt x="324" y="172"/>
                    <a:pt x="482" y="172"/>
                  </a:cubicBezTo>
                  <a:cubicBezTo>
                    <a:pt x="508" y="172"/>
                    <a:pt x="535" y="174"/>
                    <a:pt x="561" y="180"/>
                  </a:cubicBezTo>
                  <a:cubicBezTo>
                    <a:pt x="660" y="205"/>
                    <a:pt x="740" y="276"/>
                    <a:pt x="802" y="390"/>
                  </a:cubicBezTo>
                  <a:cubicBezTo>
                    <a:pt x="817" y="421"/>
                    <a:pt x="848" y="436"/>
                    <a:pt x="879" y="436"/>
                  </a:cubicBezTo>
                  <a:cubicBezTo>
                    <a:pt x="894" y="436"/>
                    <a:pt x="906" y="433"/>
                    <a:pt x="919" y="424"/>
                  </a:cubicBezTo>
                  <a:cubicBezTo>
                    <a:pt x="959" y="402"/>
                    <a:pt x="974" y="350"/>
                    <a:pt x="953" y="310"/>
                  </a:cubicBezTo>
                  <a:cubicBezTo>
                    <a:pt x="866" y="150"/>
                    <a:pt x="746" y="51"/>
                    <a:pt x="601" y="14"/>
                  </a:cubicBezTo>
                  <a:cubicBezTo>
                    <a:pt x="560" y="4"/>
                    <a:pt x="520" y="0"/>
                    <a:pt x="4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3" name="Google Shape;2943;p30"/>
            <p:cNvSpPr/>
            <p:nvPr/>
          </p:nvSpPr>
          <p:spPr>
            <a:xfrm>
              <a:off x="6224920" y="2977886"/>
              <a:ext cx="65777" cy="29444"/>
            </a:xfrm>
            <a:custGeom>
              <a:avLst/>
              <a:gdLst/>
              <a:ahLst/>
              <a:cxnLst/>
              <a:rect l="l" t="t" r="r" b="b"/>
              <a:pathLst>
                <a:path w="974" h="436" extrusionOk="0">
                  <a:moveTo>
                    <a:pt x="475" y="1"/>
                  </a:moveTo>
                  <a:cubicBezTo>
                    <a:pt x="265" y="1"/>
                    <a:pt x="87" y="121"/>
                    <a:pt x="76" y="126"/>
                  </a:cubicBezTo>
                  <a:cubicBezTo>
                    <a:pt x="0" y="180"/>
                    <a:pt x="51" y="285"/>
                    <a:pt x="125" y="285"/>
                  </a:cubicBezTo>
                  <a:cubicBezTo>
                    <a:pt x="141" y="285"/>
                    <a:pt x="158" y="280"/>
                    <a:pt x="175" y="268"/>
                  </a:cubicBezTo>
                  <a:cubicBezTo>
                    <a:pt x="178" y="266"/>
                    <a:pt x="320" y="172"/>
                    <a:pt x="477" y="172"/>
                  </a:cubicBezTo>
                  <a:cubicBezTo>
                    <a:pt x="504" y="172"/>
                    <a:pt x="533" y="175"/>
                    <a:pt x="561" y="182"/>
                  </a:cubicBezTo>
                  <a:cubicBezTo>
                    <a:pt x="656" y="204"/>
                    <a:pt x="740" y="274"/>
                    <a:pt x="801" y="392"/>
                  </a:cubicBezTo>
                  <a:cubicBezTo>
                    <a:pt x="816" y="417"/>
                    <a:pt x="843" y="435"/>
                    <a:pt x="872" y="435"/>
                  </a:cubicBezTo>
                  <a:cubicBezTo>
                    <a:pt x="874" y="435"/>
                    <a:pt x="876" y="435"/>
                    <a:pt x="878" y="435"/>
                  </a:cubicBezTo>
                  <a:cubicBezTo>
                    <a:pt x="891" y="435"/>
                    <a:pt x="906" y="432"/>
                    <a:pt x="915" y="426"/>
                  </a:cubicBezTo>
                  <a:cubicBezTo>
                    <a:pt x="959" y="401"/>
                    <a:pt x="974" y="352"/>
                    <a:pt x="952" y="308"/>
                  </a:cubicBezTo>
                  <a:cubicBezTo>
                    <a:pt x="863" y="148"/>
                    <a:pt x="746" y="49"/>
                    <a:pt x="598" y="15"/>
                  </a:cubicBezTo>
                  <a:cubicBezTo>
                    <a:pt x="556" y="5"/>
                    <a:pt x="515" y="1"/>
                    <a:pt x="4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4" name="Google Shape;2944;p30"/>
            <p:cNvSpPr/>
            <p:nvPr/>
          </p:nvSpPr>
          <p:spPr>
            <a:xfrm>
              <a:off x="6255309" y="3019148"/>
              <a:ext cx="66452" cy="29377"/>
            </a:xfrm>
            <a:custGeom>
              <a:avLst/>
              <a:gdLst/>
              <a:ahLst/>
              <a:cxnLst/>
              <a:rect l="l" t="t" r="r" b="b"/>
              <a:pathLst>
                <a:path w="984" h="435" extrusionOk="0">
                  <a:moveTo>
                    <a:pt x="474" y="0"/>
                  </a:moveTo>
                  <a:cubicBezTo>
                    <a:pt x="264" y="0"/>
                    <a:pt x="87" y="118"/>
                    <a:pt x="77" y="126"/>
                  </a:cubicBezTo>
                  <a:cubicBezTo>
                    <a:pt x="0" y="180"/>
                    <a:pt x="52" y="283"/>
                    <a:pt x="126" y="283"/>
                  </a:cubicBezTo>
                  <a:cubicBezTo>
                    <a:pt x="142" y="283"/>
                    <a:pt x="159" y="279"/>
                    <a:pt x="175" y="268"/>
                  </a:cubicBezTo>
                  <a:cubicBezTo>
                    <a:pt x="178" y="265"/>
                    <a:pt x="321" y="170"/>
                    <a:pt x="481" y="170"/>
                  </a:cubicBezTo>
                  <a:cubicBezTo>
                    <a:pt x="507" y="170"/>
                    <a:pt x="534" y="172"/>
                    <a:pt x="561" y="179"/>
                  </a:cubicBezTo>
                  <a:cubicBezTo>
                    <a:pt x="657" y="203"/>
                    <a:pt x="740" y="274"/>
                    <a:pt x="802" y="391"/>
                  </a:cubicBezTo>
                  <a:cubicBezTo>
                    <a:pt x="817" y="419"/>
                    <a:pt x="847" y="434"/>
                    <a:pt x="877" y="435"/>
                  </a:cubicBezTo>
                  <a:lnTo>
                    <a:pt x="877" y="435"/>
                  </a:lnTo>
                  <a:cubicBezTo>
                    <a:pt x="941" y="433"/>
                    <a:pt x="983" y="366"/>
                    <a:pt x="953" y="308"/>
                  </a:cubicBezTo>
                  <a:cubicBezTo>
                    <a:pt x="866" y="148"/>
                    <a:pt x="746" y="49"/>
                    <a:pt x="598" y="15"/>
                  </a:cubicBezTo>
                  <a:cubicBezTo>
                    <a:pt x="556" y="5"/>
                    <a:pt x="514" y="0"/>
                    <a:pt x="474" y="0"/>
                  </a:cubicBezTo>
                  <a:close/>
                  <a:moveTo>
                    <a:pt x="877" y="435"/>
                  </a:moveTo>
                  <a:lnTo>
                    <a:pt x="877" y="435"/>
                  </a:lnTo>
                  <a:cubicBezTo>
                    <a:pt x="877" y="435"/>
                    <a:pt x="876" y="435"/>
                    <a:pt x="876" y="435"/>
                  </a:cubicBezTo>
                  <a:lnTo>
                    <a:pt x="879" y="435"/>
                  </a:lnTo>
                  <a:cubicBezTo>
                    <a:pt x="878" y="435"/>
                    <a:pt x="878" y="435"/>
                    <a:pt x="877" y="43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5" name="Google Shape;2945;p30"/>
            <p:cNvSpPr/>
            <p:nvPr/>
          </p:nvSpPr>
          <p:spPr>
            <a:xfrm>
              <a:off x="7347514" y="2258056"/>
              <a:ext cx="42951" cy="55647"/>
            </a:xfrm>
            <a:custGeom>
              <a:avLst/>
              <a:gdLst/>
              <a:ahLst/>
              <a:cxnLst/>
              <a:rect l="l" t="t" r="r" b="b"/>
              <a:pathLst>
                <a:path w="636" h="824" extrusionOk="0">
                  <a:moveTo>
                    <a:pt x="94" y="0"/>
                  </a:moveTo>
                  <a:cubicBezTo>
                    <a:pt x="55" y="0"/>
                    <a:pt x="21" y="28"/>
                    <a:pt x="13" y="68"/>
                  </a:cubicBezTo>
                  <a:cubicBezTo>
                    <a:pt x="1" y="114"/>
                    <a:pt x="31" y="160"/>
                    <a:pt x="78" y="169"/>
                  </a:cubicBezTo>
                  <a:cubicBezTo>
                    <a:pt x="78" y="169"/>
                    <a:pt x="309" y="225"/>
                    <a:pt x="405" y="391"/>
                  </a:cubicBezTo>
                  <a:cubicBezTo>
                    <a:pt x="454" y="478"/>
                    <a:pt x="457" y="586"/>
                    <a:pt x="417" y="709"/>
                  </a:cubicBezTo>
                  <a:cubicBezTo>
                    <a:pt x="402" y="755"/>
                    <a:pt x="426" y="802"/>
                    <a:pt x="473" y="817"/>
                  </a:cubicBezTo>
                  <a:cubicBezTo>
                    <a:pt x="479" y="820"/>
                    <a:pt x="488" y="823"/>
                    <a:pt x="497" y="823"/>
                  </a:cubicBezTo>
                  <a:cubicBezTo>
                    <a:pt x="534" y="823"/>
                    <a:pt x="568" y="799"/>
                    <a:pt x="580" y="765"/>
                  </a:cubicBezTo>
                  <a:cubicBezTo>
                    <a:pt x="636" y="589"/>
                    <a:pt x="630" y="435"/>
                    <a:pt x="553" y="305"/>
                  </a:cubicBezTo>
                  <a:cubicBezTo>
                    <a:pt x="420" y="71"/>
                    <a:pt x="127" y="6"/>
                    <a:pt x="115" y="3"/>
                  </a:cubicBezTo>
                  <a:cubicBezTo>
                    <a:pt x="108" y="1"/>
                    <a:pt x="101" y="0"/>
                    <a:pt x="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6" name="Google Shape;2946;p30"/>
            <p:cNvSpPr/>
            <p:nvPr/>
          </p:nvSpPr>
          <p:spPr>
            <a:xfrm>
              <a:off x="7086028" y="2081593"/>
              <a:ext cx="60577" cy="37751"/>
            </a:xfrm>
            <a:custGeom>
              <a:avLst/>
              <a:gdLst/>
              <a:ahLst/>
              <a:cxnLst/>
              <a:rect l="l" t="t" r="r" b="b"/>
              <a:pathLst>
                <a:path w="897" h="559" extrusionOk="0">
                  <a:moveTo>
                    <a:pt x="331" y="1"/>
                  </a:moveTo>
                  <a:cubicBezTo>
                    <a:pt x="204" y="1"/>
                    <a:pt x="105" y="32"/>
                    <a:pt x="97" y="34"/>
                  </a:cubicBezTo>
                  <a:cubicBezTo>
                    <a:pt x="0" y="68"/>
                    <a:pt x="33" y="203"/>
                    <a:pt x="119" y="203"/>
                  </a:cubicBezTo>
                  <a:cubicBezTo>
                    <a:pt x="129" y="203"/>
                    <a:pt x="139" y="201"/>
                    <a:pt x="150" y="198"/>
                  </a:cubicBezTo>
                  <a:cubicBezTo>
                    <a:pt x="152" y="198"/>
                    <a:pt x="233" y="172"/>
                    <a:pt x="333" y="172"/>
                  </a:cubicBezTo>
                  <a:cubicBezTo>
                    <a:pt x="401" y="172"/>
                    <a:pt x="478" y="184"/>
                    <a:pt x="545" y="222"/>
                  </a:cubicBezTo>
                  <a:cubicBezTo>
                    <a:pt x="634" y="272"/>
                    <a:pt x="693" y="364"/>
                    <a:pt x="720" y="491"/>
                  </a:cubicBezTo>
                  <a:cubicBezTo>
                    <a:pt x="727" y="531"/>
                    <a:pt x="764" y="559"/>
                    <a:pt x="804" y="559"/>
                  </a:cubicBezTo>
                  <a:cubicBezTo>
                    <a:pt x="810" y="559"/>
                    <a:pt x="816" y="559"/>
                    <a:pt x="822" y="555"/>
                  </a:cubicBezTo>
                  <a:cubicBezTo>
                    <a:pt x="869" y="546"/>
                    <a:pt x="896" y="500"/>
                    <a:pt x="887" y="454"/>
                  </a:cubicBezTo>
                  <a:cubicBezTo>
                    <a:pt x="847" y="278"/>
                    <a:pt x="761" y="151"/>
                    <a:pt x="628" y="74"/>
                  </a:cubicBezTo>
                  <a:cubicBezTo>
                    <a:pt x="531" y="17"/>
                    <a:pt x="424" y="1"/>
                    <a:pt x="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7" name="Google Shape;2947;p30"/>
            <p:cNvSpPr/>
            <p:nvPr/>
          </p:nvSpPr>
          <p:spPr>
            <a:xfrm>
              <a:off x="7199888" y="2169656"/>
              <a:ext cx="60239" cy="38223"/>
            </a:xfrm>
            <a:custGeom>
              <a:avLst/>
              <a:gdLst/>
              <a:ahLst/>
              <a:cxnLst/>
              <a:rect l="l" t="t" r="r" b="b"/>
              <a:pathLst>
                <a:path w="892" h="566" extrusionOk="0">
                  <a:moveTo>
                    <a:pt x="321" y="1"/>
                  </a:moveTo>
                  <a:cubicBezTo>
                    <a:pt x="201" y="1"/>
                    <a:pt x="109" y="28"/>
                    <a:pt x="102" y="32"/>
                  </a:cubicBezTo>
                  <a:cubicBezTo>
                    <a:pt x="1" y="63"/>
                    <a:pt x="35" y="200"/>
                    <a:pt x="122" y="200"/>
                  </a:cubicBezTo>
                  <a:cubicBezTo>
                    <a:pt x="131" y="200"/>
                    <a:pt x="141" y="198"/>
                    <a:pt x="151" y="195"/>
                  </a:cubicBezTo>
                  <a:cubicBezTo>
                    <a:pt x="153" y="195"/>
                    <a:pt x="230" y="173"/>
                    <a:pt x="326" y="173"/>
                  </a:cubicBezTo>
                  <a:cubicBezTo>
                    <a:pt x="397" y="173"/>
                    <a:pt x="477" y="185"/>
                    <a:pt x="546" y="226"/>
                  </a:cubicBezTo>
                  <a:cubicBezTo>
                    <a:pt x="632" y="279"/>
                    <a:pt x="688" y="368"/>
                    <a:pt x="712" y="498"/>
                  </a:cubicBezTo>
                  <a:cubicBezTo>
                    <a:pt x="722" y="538"/>
                    <a:pt x="756" y="565"/>
                    <a:pt x="799" y="565"/>
                  </a:cubicBezTo>
                  <a:lnTo>
                    <a:pt x="814" y="565"/>
                  </a:lnTo>
                  <a:cubicBezTo>
                    <a:pt x="860" y="556"/>
                    <a:pt x="891" y="510"/>
                    <a:pt x="882" y="464"/>
                  </a:cubicBezTo>
                  <a:cubicBezTo>
                    <a:pt x="845" y="285"/>
                    <a:pt x="762" y="155"/>
                    <a:pt x="632" y="78"/>
                  </a:cubicBezTo>
                  <a:cubicBezTo>
                    <a:pt x="530" y="18"/>
                    <a:pt x="417" y="1"/>
                    <a:pt x="32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8" name="Google Shape;2948;p30"/>
            <p:cNvSpPr/>
            <p:nvPr/>
          </p:nvSpPr>
          <p:spPr>
            <a:xfrm>
              <a:off x="7174090" y="2108336"/>
              <a:ext cx="59969" cy="38088"/>
            </a:xfrm>
            <a:custGeom>
              <a:avLst/>
              <a:gdLst/>
              <a:ahLst/>
              <a:cxnLst/>
              <a:rect l="l" t="t" r="r" b="b"/>
              <a:pathLst>
                <a:path w="888" h="564" extrusionOk="0">
                  <a:moveTo>
                    <a:pt x="323" y="0"/>
                  </a:moveTo>
                  <a:cubicBezTo>
                    <a:pt x="200" y="0"/>
                    <a:pt x="105" y="28"/>
                    <a:pt x="98" y="30"/>
                  </a:cubicBezTo>
                  <a:cubicBezTo>
                    <a:pt x="0" y="61"/>
                    <a:pt x="32" y="198"/>
                    <a:pt x="121" y="198"/>
                  </a:cubicBezTo>
                  <a:cubicBezTo>
                    <a:pt x="130" y="198"/>
                    <a:pt x="140" y="197"/>
                    <a:pt x="151" y="193"/>
                  </a:cubicBezTo>
                  <a:cubicBezTo>
                    <a:pt x="151" y="193"/>
                    <a:pt x="227" y="171"/>
                    <a:pt x="323" y="171"/>
                  </a:cubicBezTo>
                  <a:cubicBezTo>
                    <a:pt x="393" y="171"/>
                    <a:pt x="473" y="183"/>
                    <a:pt x="542" y="224"/>
                  </a:cubicBezTo>
                  <a:cubicBezTo>
                    <a:pt x="629" y="274"/>
                    <a:pt x="687" y="366"/>
                    <a:pt x="712" y="496"/>
                  </a:cubicBezTo>
                  <a:cubicBezTo>
                    <a:pt x="721" y="536"/>
                    <a:pt x="755" y="564"/>
                    <a:pt x="795" y="564"/>
                  </a:cubicBezTo>
                  <a:lnTo>
                    <a:pt x="814" y="564"/>
                  </a:lnTo>
                  <a:cubicBezTo>
                    <a:pt x="860" y="554"/>
                    <a:pt x="888" y="508"/>
                    <a:pt x="882" y="462"/>
                  </a:cubicBezTo>
                  <a:cubicBezTo>
                    <a:pt x="845" y="286"/>
                    <a:pt x="761" y="153"/>
                    <a:pt x="632" y="76"/>
                  </a:cubicBezTo>
                  <a:cubicBezTo>
                    <a:pt x="531" y="17"/>
                    <a:pt x="419" y="0"/>
                    <a:pt x="3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9" name="Google Shape;2949;p30"/>
            <p:cNvSpPr/>
            <p:nvPr/>
          </p:nvSpPr>
          <p:spPr>
            <a:xfrm>
              <a:off x="7132017" y="2129339"/>
              <a:ext cx="59969" cy="38156"/>
            </a:xfrm>
            <a:custGeom>
              <a:avLst/>
              <a:gdLst/>
              <a:ahLst/>
              <a:cxnLst/>
              <a:rect l="l" t="t" r="r" b="b"/>
              <a:pathLst>
                <a:path w="888" h="565" extrusionOk="0">
                  <a:moveTo>
                    <a:pt x="323" y="1"/>
                  </a:moveTo>
                  <a:cubicBezTo>
                    <a:pt x="200" y="1"/>
                    <a:pt x="105" y="29"/>
                    <a:pt x="98" y="30"/>
                  </a:cubicBezTo>
                  <a:cubicBezTo>
                    <a:pt x="0" y="61"/>
                    <a:pt x="32" y="199"/>
                    <a:pt x="121" y="199"/>
                  </a:cubicBezTo>
                  <a:cubicBezTo>
                    <a:pt x="130" y="199"/>
                    <a:pt x="140" y="197"/>
                    <a:pt x="151" y="194"/>
                  </a:cubicBezTo>
                  <a:cubicBezTo>
                    <a:pt x="151" y="194"/>
                    <a:pt x="227" y="171"/>
                    <a:pt x="323" y="171"/>
                  </a:cubicBezTo>
                  <a:cubicBezTo>
                    <a:pt x="393" y="171"/>
                    <a:pt x="473" y="183"/>
                    <a:pt x="542" y="225"/>
                  </a:cubicBezTo>
                  <a:cubicBezTo>
                    <a:pt x="629" y="274"/>
                    <a:pt x="687" y="367"/>
                    <a:pt x="712" y="496"/>
                  </a:cubicBezTo>
                  <a:cubicBezTo>
                    <a:pt x="718" y="536"/>
                    <a:pt x="755" y="564"/>
                    <a:pt x="795" y="564"/>
                  </a:cubicBezTo>
                  <a:lnTo>
                    <a:pt x="814" y="564"/>
                  </a:lnTo>
                  <a:cubicBezTo>
                    <a:pt x="860" y="555"/>
                    <a:pt x="888" y="509"/>
                    <a:pt x="878" y="462"/>
                  </a:cubicBezTo>
                  <a:cubicBezTo>
                    <a:pt x="844" y="286"/>
                    <a:pt x="761" y="154"/>
                    <a:pt x="629" y="77"/>
                  </a:cubicBezTo>
                  <a:cubicBezTo>
                    <a:pt x="529" y="17"/>
                    <a:pt x="418" y="1"/>
                    <a:pt x="3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0" name="Google Shape;2950;p30"/>
            <p:cNvSpPr/>
            <p:nvPr/>
          </p:nvSpPr>
          <p:spPr>
            <a:xfrm>
              <a:off x="5286960" y="2590654"/>
              <a:ext cx="182270" cy="54431"/>
            </a:xfrm>
            <a:custGeom>
              <a:avLst/>
              <a:gdLst/>
              <a:ahLst/>
              <a:cxnLst/>
              <a:rect l="l" t="t" r="r" b="b"/>
              <a:pathLst>
                <a:path w="2699" h="806" extrusionOk="0">
                  <a:moveTo>
                    <a:pt x="2584" y="0"/>
                  </a:moveTo>
                  <a:cubicBezTo>
                    <a:pt x="2523" y="0"/>
                    <a:pt x="1113" y="6"/>
                    <a:pt x="74" y="648"/>
                  </a:cubicBezTo>
                  <a:cubicBezTo>
                    <a:pt x="1" y="691"/>
                    <a:pt x="30" y="805"/>
                    <a:pt x="114" y="805"/>
                  </a:cubicBezTo>
                  <a:cubicBezTo>
                    <a:pt x="115" y="805"/>
                    <a:pt x="116" y="805"/>
                    <a:pt x="117" y="805"/>
                  </a:cubicBezTo>
                  <a:cubicBezTo>
                    <a:pt x="132" y="805"/>
                    <a:pt x="151" y="802"/>
                    <a:pt x="163" y="793"/>
                  </a:cubicBezTo>
                  <a:cubicBezTo>
                    <a:pt x="1163" y="179"/>
                    <a:pt x="2569" y="170"/>
                    <a:pt x="2584" y="170"/>
                  </a:cubicBezTo>
                  <a:cubicBezTo>
                    <a:pt x="2699" y="170"/>
                    <a:pt x="2699" y="0"/>
                    <a:pt x="25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1" name="Google Shape;2951;p30"/>
            <p:cNvSpPr/>
            <p:nvPr/>
          </p:nvSpPr>
          <p:spPr>
            <a:xfrm>
              <a:off x="6602900" y="1815380"/>
              <a:ext cx="42748" cy="36738"/>
            </a:xfrm>
            <a:custGeom>
              <a:avLst/>
              <a:gdLst/>
              <a:ahLst/>
              <a:cxnLst/>
              <a:rect l="l" t="t" r="r" b="b"/>
              <a:pathLst>
                <a:path w="633" h="544" extrusionOk="0">
                  <a:moveTo>
                    <a:pt x="115" y="0"/>
                  </a:moveTo>
                  <a:cubicBezTo>
                    <a:pt x="9" y="0"/>
                    <a:pt x="0" y="161"/>
                    <a:pt x="111" y="170"/>
                  </a:cubicBezTo>
                  <a:cubicBezTo>
                    <a:pt x="127" y="173"/>
                    <a:pt x="417" y="201"/>
                    <a:pt x="460" y="469"/>
                  </a:cubicBezTo>
                  <a:cubicBezTo>
                    <a:pt x="466" y="513"/>
                    <a:pt x="500" y="543"/>
                    <a:pt x="543" y="543"/>
                  </a:cubicBezTo>
                  <a:cubicBezTo>
                    <a:pt x="546" y="543"/>
                    <a:pt x="549" y="540"/>
                    <a:pt x="555" y="540"/>
                  </a:cubicBezTo>
                  <a:cubicBezTo>
                    <a:pt x="602" y="534"/>
                    <a:pt x="633" y="491"/>
                    <a:pt x="626" y="445"/>
                  </a:cubicBezTo>
                  <a:cubicBezTo>
                    <a:pt x="577" y="118"/>
                    <a:pt x="278" y="10"/>
                    <a:pt x="124" y="1"/>
                  </a:cubicBezTo>
                  <a:cubicBezTo>
                    <a:pt x="121" y="0"/>
                    <a:pt x="118" y="0"/>
                    <a:pt x="1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2" name="Google Shape;2952;p30"/>
            <p:cNvSpPr/>
            <p:nvPr/>
          </p:nvSpPr>
          <p:spPr>
            <a:xfrm>
              <a:off x="6606411" y="1858263"/>
              <a:ext cx="42748" cy="36738"/>
            </a:xfrm>
            <a:custGeom>
              <a:avLst/>
              <a:gdLst/>
              <a:ahLst/>
              <a:cxnLst/>
              <a:rect l="l" t="t" r="r" b="b"/>
              <a:pathLst>
                <a:path w="633" h="544" extrusionOk="0">
                  <a:moveTo>
                    <a:pt x="115" y="1"/>
                  </a:moveTo>
                  <a:cubicBezTo>
                    <a:pt x="9" y="1"/>
                    <a:pt x="1" y="165"/>
                    <a:pt x="112" y="174"/>
                  </a:cubicBezTo>
                  <a:cubicBezTo>
                    <a:pt x="124" y="174"/>
                    <a:pt x="417" y="201"/>
                    <a:pt x="457" y="470"/>
                  </a:cubicBezTo>
                  <a:cubicBezTo>
                    <a:pt x="463" y="513"/>
                    <a:pt x="500" y="544"/>
                    <a:pt x="544" y="544"/>
                  </a:cubicBezTo>
                  <a:lnTo>
                    <a:pt x="553" y="544"/>
                  </a:lnTo>
                  <a:cubicBezTo>
                    <a:pt x="599" y="535"/>
                    <a:pt x="633" y="491"/>
                    <a:pt x="624" y="445"/>
                  </a:cubicBezTo>
                  <a:cubicBezTo>
                    <a:pt x="577" y="118"/>
                    <a:pt x="275" y="13"/>
                    <a:pt x="124" y="1"/>
                  </a:cubicBezTo>
                  <a:cubicBezTo>
                    <a:pt x="121" y="1"/>
                    <a:pt x="118" y="1"/>
                    <a:pt x="1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3" name="Google Shape;2953;p30"/>
            <p:cNvSpPr/>
            <p:nvPr/>
          </p:nvSpPr>
          <p:spPr>
            <a:xfrm>
              <a:off x="6647674" y="1852860"/>
              <a:ext cx="42545" cy="36738"/>
            </a:xfrm>
            <a:custGeom>
              <a:avLst/>
              <a:gdLst/>
              <a:ahLst/>
              <a:cxnLst/>
              <a:rect l="l" t="t" r="r" b="b"/>
              <a:pathLst>
                <a:path w="630" h="544" extrusionOk="0">
                  <a:moveTo>
                    <a:pt x="115" y="0"/>
                  </a:moveTo>
                  <a:cubicBezTo>
                    <a:pt x="9" y="0"/>
                    <a:pt x="0" y="164"/>
                    <a:pt x="111" y="174"/>
                  </a:cubicBezTo>
                  <a:cubicBezTo>
                    <a:pt x="124" y="174"/>
                    <a:pt x="414" y="201"/>
                    <a:pt x="457" y="470"/>
                  </a:cubicBezTo>
                  <a:cubicBezTo>
                    <a:pt x="463" y="513"/>
                    <a:pt x="500" y="544"/>
                    <a:pt x="540" y="544"/>
                  </a:cubicBezTo>
                  <a:lnTo>
                    <a:pt x="552" y="544"/>
                  </a:lnTo>
                  <a:cubicBezTo>
                    <a:pt x="599" y="534"/>
                    <a:pt x="630" y="491"/>
                    <a:pt x="623" y="445"/>
                  </a:cubicBezTo>
                  <a:cubicBezTo>
                    <a:pt x="574" y="118"/>
                    <a:pt x="275" y="13"/>
                    <a:pt x="124" y="1"/>
                  </a:cubicBezTo>
                  <a:cubicBezTo>
                    <a:pt x="121" y="1"/>
                    <a:pt x="118" y="0"/>
                    <a:pt x="1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4" name="Google Shape;2954;p30"/>
            <p:cNvSpPr/>
            <p:nvPr/>
          </p:nvSpPr>
          <p:spPr>
            <a:xfrm>
              <a:off x="6660100" y="1892232"/>
              <a:ext cx="42816" cy="36738"/>
            </a:xfrm>
            <a:custGeom>
              <a:avLst/>
              <a:gdLst/>
              <a:ahLst/>
              <a:cxnLst/>
              <a:rect l="l" t="t" r="r" b="b"/>
              <a:pathLst>
                <a:path w="634" h="544" extrusionOk="0">
                  <a:moveTo>
                    <a:pt x="119" y="1"/>
                  </a:moveTo>
                  <a:cubicBezTo>
                    <a:pt x="10" y="1"/>
                    <a:pt x="0" y="164"/>
                    <a:pt x="113" y="173"/>
                  </a:cubicBezTo>
                  <a:cubicBezTo>
                    <a:pt x="128" y="173"/>
                    <a:pt x="418" y="201"/>
                    <a:pt x="461" y="473"/>
                  </a:cubicBezTo>
                  <a:cubicBezTo>
                    <a:pt x="467" y="513"/>
                    <a:pt x="501" y="544"/>
                    <a:pt x="544" y="544"/>
                  </a:cubicBezTo>
                  <a:lnTo>
                    <a:pt x="554" y="544"/>
                  </a:lnTo>
                  <a:cubicBezTo>
                    <a:pt x="603" y="537"/>
                    <a:pt x="634" y="491"/>
                    <a:pt x="628" y="445"/>
                  </a:cubicBezTo>
                  <a:cubicBezTo>
                    <a:pt x="578" y="118"/>
                    <a:pt x="279" y="13"/>
                    <a:pt x="125" y="1"/>
                  </a:cubicBezTo>
                  <a:cubicBezTo>
                    <a:pt x="123" y="1"/>
                    <a:pt x="121" y="1"/>
                    <a:pt x="1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5" name="Google Shape;2955;p30"/>
            <p:cNvSpPr/>
            <p:nvPr/>
          </p:nvSpPr>
          <p:spPr>
            <a:xfrm>
              <a:off x="6558328" y="1815380"/>
              <a:ext cx="40655" cy="36738"/>
            </a:xfrm>
            <a:custGeom>
              <a:avLst/>
              <a:gdLst/>
              <a:ahLst/>
              <a:cxnLst/>
              <a:rect l="l" t="t" r="r" b="b"/>
              <a:pathLst>
                <a:path w="602" h="544" extrusionOk="0">
                  <a:moveTo>
                    <a:pt x="90" y="0"/>
                  </a:moveTo>
                  <a:cubicBezTo>
                    <a:pt x="43" y="0"/>
                    <a:pt x="6" y="33"/>
                    <a:pt x="3" y="78"/>
                  </a:cubicBezTo>
                  <a:cubicBezTo>
                    <a:pt x="0" y="124"/>
                    <a:pt x="34" y="167"/>
                    <a:pt x="80" y="170"/>
                  </a:cubicBezTo>
                  <a:cubicBezTo>
                    <a:pt x="93" y="173"/>
                    <a:pt x="386" y="201"/>
                    <a:pt x="429" y="469"/>
                  </a:cubicBezTo>
                  <a:cubicBezTo>
                    <a:pt x="435" y="513"/>
                    <a:pt x="469" y="543"/>
                    <a:pt x="512" y="543"/>
                  </a:cubicBezTo>
                  <a:lnTo>
                    <a:pt x="525" y="540"/>
                  </a:lnTo>
                  <a:cubicBezTo>
                    <a:pt x="571" y="534"/>
                    <a:pt x="602" y="491"/>
                    <a:pt x="596" y="445"/>
                  </a:cubicBezTo>
                  <a:cubicBezTo>
                    <a:pt x="546" y="118"/>
                    <a:pt x="250" y="10"/>
                    <a:pt x="96" y="1"/>
                  </a:cubicBezTo>
                  <a:cubicBezTo>
                    <a:pt x="94" y="0"/>
                    <a:pt x="92" y="0"/>
                    <a:pt x="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6" name="Google Shape;2956;p30"/>
            <p:cNvSpPr/>
            <p:nvPr/>
          </p:nvSpPr>
          <p:spPr>
            <a:xfrm>
              <a:off x="5589370" y="2199978"/>
              <a:ext cx="32956" cy="45990"/>
            </a:xfrm>
            <a:custGeom>
              <a:avLst/>
              <a:gdLst/>
              <a:ahLst/>
              <a:cxnLst/>
              <a:rect l="l" t="t" r="r" b="b"/>
              <a:pathLst>
                <a:path w="488" h="681" extrusionOk="0">
                  <a:moveTo>
                    <a:pt x="363" y="1"/>
                  </a:moveTo>
                  <a:cubicBezTo>
                    <a:pt x="352" y="1"/>
                    <a:pt x="340" y="3"/>
                    <a:pt x="327" y="8"/>
                  </a:cubicBezTo>
                  <a:cubicBezTo>
                    <a:pt x="25" y="141"/>
                    <a:pt x="0" y="462"/>
                    <a:pt x="28" y="610"/>
                  </a:cubicBezTo>
                  <a:cubicBezTo>
                    <a:pt x="37" y="650"/>
                    <a:pt x="71" y="681"/>
                    <a:pt x="114" y="681"/>
                  </a:cubicBezTo>
                  <a:cubicBezTo>
                    <a:pt x="117" y="681"/>
                    <a:pt x="124" y="678"/>
                    <a:pt x="130" y="678"/>
                  </a:cubicBezTo>
                  <a:cubicBezTo>
                    <a:pt x="176" y="668"/>
                    <a:pt x="207" y="625"/>
                    <a:pt x="198" y="579"/>
                  </a:cubicBezTo>
                  <a:cubicBezTo>
                    <a:pt x="194" y="567"/>
                    <a:pt x="145" y="277"/>
                    <a:pt x="395" y="166"/>
                  </a:cubicBezTo>
                  <a:cubicBezTo>
                    <a:pt x="487" y="125"/>
                    <a:pt x="446" y="1"/>
                    <a:pt x="3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7" name="Google Shape;2957;p30"/>
            <p:cNvSpPr/>
            <p:nvPr/>
          </p:nvSpPr>
          <p:spPr>
            <a:xfrm>
              <a:off x="5629958" y="2185594"/>
              <a:ext cx="32956" cy="45787"/>
            </a:xfrm>
            <a:custGeom>
              <a:avLst/>
              <a:gdLst/>
              <a:ahLst/>
              <a:cxnLst/>
              <a:rect l="l" t="t" r="r" b="b"/>
              <a:pathLst>
                <a:path w="488" h="678" extrusionOk="0">
                  <a:moveTo>
                    <a:pt x="365" y="0"/>
                  </a:moveTo>
                  <a:cubicBezTo>
                    <a:pt x="353" y="0"/>
                    <a:pt x="341" y="3"/>
                    <a:pt x="328" y="9"/>
                  </a:cubicBezTo>
                  <a:cubicBezTo>
                    <a:pt x="25" y="141"/>
                    <a:pt x="1" y="459"/>
                    <a:pt x="28" y="607"/>
                  </a:cubicBezTo>
                  <a:cubicBezTo>
                    <a:pt x="38" y="647"/>
                    <a:pt x="72" y="678"/>
                    <a:pt x="112" y="678"/>
                  </a:cubicBezTo>
                  <a:cubicBezTo>
                    <a:pt x="118" y="678"/>
                    <a:pt x="124" y="678"/>
                    <a:pt x="130" y="675"/>
                  </a:cubicBezTo>
                  <a:cubicBezTo>
                    <a:pt x="176" y="666"/>
                    <a:pt x="204" y="622"/>
                    <a:pt x="198" y="576"/>
                  </a:cubicBezTo>
                  <a:cubicBezTo>
                    <a:pt x="195" y="564"/>
                    <a:pt x="146" y="274"/>
                    <a:pt x="395" y="166"/>
                  </a:cubicBezTo>
                  <a:cubicBezTo>
                    <a:pt x="487" y="125"/>
                    <a:pt x="447" y="0"/>
                    <a:pt x="3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8" name="Google Shape;2958;p30"/>
            <p:cNvSpPr/>
            <p:nvPr/>
          </p:nvSpPr>
          <p:spPr>
            <a:xfrm>
              <a:off x="5614155" y="2147100"/>
              <a:ext cx="32956" cy="45990"/>
            </a:xfrm>
            <a:custGeom>
              <a:avLst/>
              <a:gdLst/>
              <a:ahLst/>
              <a:cxnLst/>
              <a:rect l="l" t="t" r="r" b="b"/>
              <a:pathLst>
                <a:path w="488" h="681" extrusionOk="0">
                  <a:moveTo>
                    <a:pt x="363" y="0"/>
                  </a:moveTo>
                  <a:cubicBezTo>
                    <a:pt x="352" y="0"/>
                    <a:pt x="340" y="3"/>
                    <a:pt x="327" y="8"/>
                  </a:cubicBezTo>
                  <a:cubicBezTo>
                    <a:pt x="25" y="141"/>
                    <a:pt x="0" y="458"/>
                    <a:pt x="28" y="609"/>
                  </a:cubicBezTo>
                  <a:cubicBezTo>
                    <a:pt x="37" y="650"/>
                    <a:pt x="71" y="680"/>
                    <a:pt x="114" y="680"/>
                  </a:cubicBezTo>
                  <a:cubicBezTo>
                    <a:pt x="117" y="677"/>
                    <a:pt x="124" y="677"/>
                    <a:pt x="130" y="677"/>
                  </a:cubicBezTo>
                  <a:cubicBezTo>
                    <a:pt x="176" y="668"/>
                    <a:pt x="204" y="625"/>
                    <a:pt x="198" y="579"/>
                  </a:cubicBezTo>
                  <a:cubicBezTo>
                    <a:pt x="194" y="566"/>
                    <a:pt x="145" y="276"/>
                    <a:pt x="395" y="165"/>
                  </a:cubicBezTo>
                  <a:cubicBezTo>
                    <a:pt x="487" y="125"/>
                    <a:pt x="446" y="0"/>
                    <a:pt x="3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9" name="Google Shape;2959;p30"/>
            <p:cNvSpPr/>
            <p:nvPr/>
          </p:nvSpPr>
          <p:spPr>
            <a:xfrm>
              <a:off x="5648934" y="2124949"/>
              <a:ext cx="33091" cy="45855"/>
            </a:xfrm>
            <a:custGeom>
              <a:avLst/>
              <a:gdLst/>
              <a:ahLst/>
              <a:cxnLst/>
              <a:rect l="l" t="t" r="r" b="b"/>
              <a:pathLst>
                <a:path w="490" h="679" extrusionOk="0">
                  <a:moveTo>
                    <a:pt x="365" y="1"/>
                  </a:moveTo>
                  <a:cubicBezTo>
                    <a:pt x="353" y="1"/>
                    <a:pt x="340" y="3"/>
                    <a:pt x="327" y="9"/>
                  </a:cubicBezTo>
                  <a:cubicBezTo>
                    <a:pt x="25" y="142"/>
                    <a:pt x="0" y="459"/>
                    <a:pt x="28" y="611"/>
                  </a:cubicBezTo>
                  <a:cubicBezTo>
                    <a:pt x="37" y="651"/>
                    <a:pt x="71" y="678"/>
                    <a:pt x="114" y="678"/>
                  </a:cubicBezTo>
                  <a:lnTo>
                    <a:pt x="130" y="678"/>
                  </a:lnTo>
                  <a:cubicBezTo>
                    <a:pt x="176" y="669"/>
                    <a:pt x="207" y="623"/>
                    <a:pt x="198" y="577"/>
                  </a:cubicBezTo>
                  <a:cubicBezTo>
                    <a:pt x="195" y="564"/>
                    <a:pt x="145" y="277"/>
                    <a:pt x="398" y="166"/>
                  </a:cubicBezTo>
                  <a:cubicBezTo>
                    <a:pt x="490" y="126"/>
                    <a:pt x="447" y="1"/>
                    <a:pt x="3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0" name="Google Shape;2960;p30"/>
            <p:cNvSpPr/>
            <p:nvPr/>
          </p:nvSpPr>
          <p:spPr>
            <a:xfrm>
              <a:off x="5601459" y="2245157"/>
              <a:ext cx="32888" cy="45855"/>
            </a:xfrm>
            <a:custGeom>
              <a:avLst/>
              <a:gdLst/>
              <a:ahLst/>
              <a:cxnLst/>
              <a:rect l="l" t="t" r="r" b="b"/>
              <a:pathLst>
                <a:path w="487" h="679" extrusionOk="0">
                  <a:moveTo>
                    <a:pt x="365" y="0"/>
                  </a:moveTo>
                  <a:cubicBezTo>
                    <a:pt x="353" y="0"/>
                    <a:pt x="340" y="3"/>
                    <a:pt x="327" y="9"/>
                  </a:cubicBezTo>
                  <a:cubicBezTo>
                    <a:pt x="25" y="141"/>
                    <a:pt x="0" y="456"/>
                    <a:pt x="28" y="607"/>
                  </a:cubicBezTo>
                  <a:cubicBezTo>
                    <a:pt x="34" y="647"/>
                    <a:pt x="71" y="678"/>
                    <a:pt x="111" y="678"/>
                  </a:cubicBezTo>
                  <a:cubicBezTo>
                    <a:pt x="117" y="678"/>
                    <a:pt x="123" y="675"/>
                    <a:pt x="126" y="675"/>
                  </a:cubicBezTo>
                  <a:cubicBezTo>
                    <a:pt x="173" y="666"/>
                    <a:pt x="204" y="623"/>
                    <a:pt x="197" y="576"/>
                  </a:cubicBezTo>
                  <a:cubicBezTo>
                    <a:pt x="194" y="564"/>
                    <a:pt x="145" y="274"/>
                    <a:pt x="395" y="163"/>
                  </a:cubicBezTo>
                  <a:cubicBezTo>
                    <a:pt x="486" y="123"/>
                    <a:pt x="446" y="0"/>
                    <a:pt x="3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61" name="Google Shape;2961;p30"/>
          <p:cNvSpPr/>
          <p:nvPr/>
        </p:nvSpPr>
        <p:spPr>
          <a:xfrm rot="-5594267">
            <a:off x="1845113" y="253422"/>
            <a:ext cx="82879" cy="75565"/>
          </a:xfrm>
          <a:custGeom>
            <a:avLst/>
            <a:gdLst/>
            <a:ahLst/>
            <a:cxnLst/>
            <a:rect l="l" t="t" r="r" b="b"/>
            <a:pathLst>
              <a:path w="1303" h="1188" extrusionOk="0">
                <a:moveTo>
                  <a:pt x="710" y="173"/>
                </a:moveTo>
                <a:cubicBezTo>
                  <a:pt x="941" y="173"/>
                  <a:pt x="1129" y="364"/>
                  <a:pt x="1129" y="595"/>
                </a:cubicBezTo>
                <a:cubicBezTo>
                  <a:pt x="1126" y="827"/>
                  <a:pt x="938" y="1012"/>
                  <a:pt x="707" y="1015"/>
                </a:cubicBezTo>
                <a:cubicBezTo>
                  <a:pt x="476" y="1015"/>
                  <a:pt x="287" y="823"/>
                  <a:pt x="287" y="592"/>
                </a:cubicBezTo>
                <a:cubicBezTo>
                  <a:pt x="287" y="358"/>
                  <a:pt x="479" y="173"/>
                  <a:pt x="710" y="173"/>
                </a:cubicBezTo>
                <a:close/>
                <a:moveTo>
                  <a:pt x="712" y="1"/>
                </a:moveTo>
                <a:cubicBezTo>
                  <a:pt x="485" y="1"/>
                  <a:pt x="263" y="130"/>
                  <a:pt x="164" y="364"/>
                </a:cubicBezTo>
                <a:cubicBezTo>
                  <a:pt x="1" y="752"/>
                  <a:pt x="284" y="1184"/>
                  <a:pt x="707" y="1187"/>
                </a:cubicBezTo>
                <a:lnTo>
                  <a:pt x="710" y="1187"/>
                </a:lnTo>
                <a:cubicBezTo>
                  <a:pt x="1034" y="1187"/>
                  <a:pt x="1299" y="922"/>
                  <a:pt x="1302" y="595"/>
                </a:cubicBezTo>
                <a:cubicBezTo>
                  <a:pt x="1302" y="438"/>
                  <a:pt x="1240" y="287"/>
                  <a:pt x="1129" y="176"/>
                </a:cubicBezTo>
                <a:cubicBezTo>
                  <a:pt x="1012" y="57"/>
                  <a:pt x="861" y="1"/>
                  <a:pt x="712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2966;p31">
            <a:extLst>
              <a:ext uri="{FF2B5EF4-FFF2-40B4-BE49-F238E27FC236}">
                <a16:creationId xmlns:a16="http://schemas.microsoft.com/office/drawing/2014/main" id="{C15AF869-97C0-A22C-B483-F6A145EDA54C}"/>
              </a:ext>
            </a:extLst>
          </p:cNvPr>
          <p:cNvSpPr txBox="1">
            <a:spLocks/>
          </p:cNvSpPr>
          <p:nvPr/>
        </p:nvSpPr>
        <p:spPr>
          <a:xfrm>
            <a:off x="1302576" y="1979828"/>
            <a:ext cx="3712200" cy="15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None/>
              <a:defRPr sz="16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GitHub Co-Pilot for small user controls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Used to fix minor bugs and issues with our code.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at Day Minitheme by Slidesgo">
  <a:themeElements>
    <a:clrScheme name="Simple Light">
      <a:dk1>
        <a:srgbClr val="77ACB7"/>
      </a:dk1>
      <a:lt1>
        <a:srgbClr val="352C39"/>
      </a:lt1>
      <a:dk2>
        <a:srgbClr val="FFFBFB"/>
      </a:dk2>
      <a:lt2>
        <a:srgbClr val="FFF0E1"/>
      </a:lt2>
      <a:accent1>
        <a:srgbClr val="FFEAAA"/>
      </a:accent1>
      <a:accent2>
        <a:srgbClr val="F3A5A5"/>
      </a:accent2>
      <a:accent3>
        <a:srgbClr val="D7EDF1"/>
      </a:accent3>
      <a:accent4>
        <a:srgbClr val="B6B7A9"/>
      </a:accent4>
      <a:accent5>
        <a:srgbClr val="D07F23"/>
      </a:accent5>
      <a:accent6>
        <a:srgbClr val="DFB291"/>
      </a:accent6>
      <a:hlink>
        <a:srgbClr val="352C3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</Words>
  <Application>Microsoft Office PowerPoint</Application>
  <PresentationFormat>On-screen Show (16:9)</PresentationFormat>
  <Paragraphs>8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Inter</vt:lpstr>
      <vt:lpstr>Fredoka One</vt:lpstr>
      <vt:lpstr>Cat Day Minitheme by Slidesgo</vt:lpstr>
      <vt:lpstr>Use of AI  In Purrsonality</vt:lpstr>
      <vt:lpstr>Story Point</vt:lpstr>
      <vt:lpstr>Debugging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Martin Calero</cp:lastModifiedBy>
  <cp:revision>2</cp:revision>
  <dcterms:modified xsi:type="dcterms:W3CDTF">2025-02-02T15:46:16Z</dcterms:modified>
</cp:coreProperties>
</file>