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4"/>
  </p:notesMasterIdLst>
  <p:sldIdLst>
    <p:sldId id="267" r:id="rId2"/>
    <p:sldId id="276" r:id="rId3"/>
    <p:sldId id="275" r:id="rId4"/>
    <p:sldId id="257" r:id="rId5"/>
    <p:sldId id="270" r:id="rId6"/>
    <p:sldId id="259" r:id="rId7"/>
    <p:sldId id="264" r:id="rId8"/>
    <p:sldId id="265" r:id="rId9"/>
    <p:sldId id="263" r:id="rId10"/>
    <p:sldId id="262" r:id="rId11"/>
    <p:sldId id="261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5266b86c3b387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277DC9"/>
    <a:srgbClr val="D4D5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4" autoAdjust="0"/>
    <p:restoredTop sz="85494" autoAdjust="0"/>
  </p:normalViewPr>
  <p:slideViewPr>
    <p:cSldViewPr snapToGrid="0">
      <p:cViewPr varScale="1">
        <p:scale>
          <a:sx n="95" d="100"/>
          <a:sy n="95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6B965C-1A95-4E6B-B96A-117322802F4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425B1D-CD9D-4F58-B2FE-080053E01893}">
      <dgm:prSet phldrT="[文本]"/>
      <dgm:spPr/>
      <dgm:t>
        <a:bodyPr/>
        <a:lstStyle/>
        <a:p>
          <a:r>
            <a:rPr lang="en-US" altLang="zh-CN">
              <a:solidFill>
                <a:schemeClr val="bg1"/>
              </a:solidFill>
            </a:rPr>
            <a:t>Cmdlets</a:t>
          </a:r>
          <a:endParaRPr lang="zh-CN" altLang="en-US">
            <a:solidFill>
              <a:schemeClr val="bg1"/>
            </a:solidFill>
          </a:endParaRPr>
        </a:p>
      </dgm:t>
    </dgm:pt>
    <dgm:pt modelId="{68431E21-865C-4C26-A01C-AD75FF3C559C}" type="parTrans" cxnId="{10D4C4BD-503F-4290-B9F6-7F4803216B47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4989DCF8-B715-44F2-911B-638B610C9878}" type="sibTrans" cxnId="{10D4C4BD-503F-4290-B9F6-7F4803216B47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7DC60743-848A-427F-975A-5B1BD5A95496}">
      <dgm:prSet phldrT="[文本]"/>
      <dgm:spPr/>
      <dgm:t>
        <a:bodyPr/>
        <a:lstStyle/>
        <a:p>
          <a:r>
            <a:rPr lang="en-US" altLang="zh-CN">
              <a:solidFill>
                <a:schemeClr val="bg1"/>
              </a:solidFill>
            </a:rPr>
            <a:t>Aliases</a:t>
          </a:r>
          <a:endParaRPr lang="zh-CN" altLang="en-US">
            <a:solidFill>
              <a:schemeClr val="bg1"/>
            </a:solidFill>
          </a:endParaRPr>
        </a:p>
      </dgm:t>
    </dgm:pt>
    <dgm:pt modelId="{FB31B3EB-A8AA-41FE-9ED3-4A958CA31162}" type="parTrans" cxnId="{4AFF626B-173A-4BAE-8BB5-34D74DF3E8D6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A0B9DD02-9EEF-4A19-BB7E-3005539F4E8B}" type="sibTrans" cxnId="{4AFF626B-173A-4BAE-8BB5-34D74DF3E8D6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9E7AF42B-F77C-4715-8D42-3A5C6741880C}">
      <dgm:prSet phldrT="[文本]"/>
      <dgm:spPr/>
      <dgm:t>
        <a:bodyPr/>
        <a:lstStyle/>
        <a:p>
          <a:r>
            <a:rPr lang="en-US" altLang="zh-CN">
              <a:solidFill>
                <a:schemeClr val="bg1"/>
              </a:solidFill>
            </a:rPr>
            <a:t>Function</a:t>
          </a:r>
          <a:endParaRPr lang="zh-CN" altLang="en-US">
            <a:solidFill>
              <a:schemeClr val="bg1"/>
            </a:solidFill>
          </a:endParaRPr>
        </a:p>
      </dgm:t>
    </dgm:pt>
    <dgm:pt modelId="{91F4E711-D513-4D6E-83D3-1DEE0A619205}" type="parTrans" cxnId="{9654E4ED-19AA-4BC5-A808-C52EE70A6B32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AB377832-2920-4610-9600-73678D848C7A}" type="sibTrans" cxnId="{9654E4ED-19AA-4BC5-A808-C52EE70A6B32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BF387EA7-FC02-434D-AB18-966D92DA5C4A}">
      <dgm:prSet phldrT="[文本]"/>
      <dgm:spPr/>
      <dgm:t>
        <a:bodyPr/>
        <a:lstStyle/>
        <a:p>
          <a:r>
            <a:rPr lang="en-US" altLang="zh-CN">
              <a:solidFill>
                <a:schemeClr val="bg1"/>
              </a:solidFill>
            </a:rPr>
            <a:t>Scripts</a:t>
          </a:r>
          <a:endParaRPr lang="zh-CN" altLang="en-US">
            <a:solidFill>
              <a:schemeClr val="bg1"/>
            </a:solidFill>
          </a:endParaRPr>
        </a:p>
      </dgm:t>
    </dgm:pt>
    <dgm:pt modelId="{B3504580-B1D0-4B96-AEEB-3643A56380D9}" type="parTrans" cxnId="{7C4AF1F1-74E0-4B0A-96C3-59ECE823013D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6B53ED33-9E41-4D01-97F6-B7DABBE54E00}" type="sibTrans" cxnId="{7C4AF1F1-74E0-4B0A-96C3-59ECE823013D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74CF6486-ED8A-482B-993F-1B9CAE79D6EA}">
      <dgm:prSet phldrT="[文本]"/>
      <dgm:spPr/>
      <dgm:t>
        <a:bodyPr/>
        <a:lstStyle/>
        <a:p>
          <a:r>
            <a:rPr lang="en-US" altLang="zh-CN">
              <a:solidFill>
                <a:schemeClr val="bg1"/>
              </a:solidFill>
            </a:rPr>
            <a:t>Applications</a:t>
          </a:r>
          <a:endParaRPr lang="zh-CN" altLang="en-US">
            <a:solidFill>
              <a:schemeClr val="bg1"/>
            </a:solidFill>
          </a:endParaRPr>
        </a:p>
      </dgm:t>
    </dgm:pt>
    <dgm:pt modelId="{1A03AFAF-ADF5-471C-B464-861A9B42F600}" type="parTrans" cxnId="{A736861D-BEA6-48DF-B601-8B2718013240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BAEC79F0-49A6-4D6B-9E10-E70D37D1AD92}" type="sibTrans" cxnId="{A736861D-BEA6-48DF-B601-8B2718013240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CB26CC5E-59AD-4573-9E15-0F0125DD18E5}">
      <dgm:prSet phldrT="[文本]"/>
      <dgm:spPr/>
      <dgm:t>
        <a:bodyPr/>
        <a:lstStyle/>
        <a:p>
          <a:r>
            <a:rPr lang="en-US" altLang="zh-CN">
              <a:solidFill>
                <a:schemeClr val="bg1"/>
              </a:solidFill>
            </a:rPr>
            <a:t>Workflow</a:t>
          </a:r>
          <a:endParaRPr lang="zh-CN" altLang="en-US">
            <a:solidFill>
              <a:schemeClr val="bg1"/>
            </a:solidFill>
          </a:endParaRPr>
        </a:p>
      </dgm:t>
    </dgm:pt>
    <dgm:pt modelId="{7940557F-4331-478D-82A2-9FF7B37771FE}" type="parTrans" cxnId="{04B09776-E025-4FBA-B72A-F6BB31014E8A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2982D026-4A0F-4530-82BA-425D66D6EE81}" type="sibTrans" cxnId="{04B09776-E025-4FBA-B72A-F6BB31014E8A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07D4BDB7-0BB1-4AA2-92C6-16F887D46FBA}">
      <dgm:prSet phldrT="[文本]"/>
      <dgm:spPr/>
      <dgm:t>
        <a:bodyPr/>
        <a:lstStyle/>
        <a:p>
          <a:r>
            <a:rPr lang="en-US" altLang="zh-CN">
              <a:solidFill>
                <a:schemeClr val="bg1"/>
              </a:solidFill>
            </a:rPr>
            <a:t>filter</a:t>
          </a:r>
          <a:endParaRPr lang="zh-CN" altLang="en-US">
            <a:solidFill>
              <a:schemeClr val="bg1"/>
            </a:solidFill>
          </a:endParaRPr>
        </a:p>
      </dgm:t>
    </dgm:pt>
    <dgm:pt modelId="{D65C8994-B3D9-4089-B968-D9DA2A96775B}" type="parTrans" cxnId="{E7B5988C-CA6C-4740-9B9A-32C23F7EB0D5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F9DDE93F-3832-435D-80A6-B655302085FB}" type="sibTrans" cxnId="{E7B5988C-CA6C-4740-9B9A-32C23F7EB0D5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92A8AF53-32A6-4CE9-9957-C8C4ABA61AFF}" type="pres">
      <dgm:prSet presAssocID="{176B965C-1A95-4E6B-B96A-117322802F49}" presName="diagram" presStyleCnt="0">
        <dgm:presLayoutVars>
          <dgm:dir/>
          <dgm:resizeHandles val="exact"/>
        </dgm:presLayoutVars>
      </dgm:prSet>
      <dgm:spPr/>
    </dgm:pt>
    <dgm:pt modelId="{ABFBD58E-0F96-4350-9645-9E00F2A017F3}" type="pres">
      <dgm:prSet presAssocID="{B9425B1D-CD9D-4F58-B2FE-080053E01893}" presName="node" presStyleLbl="node1" presStyleIdx="0" presStyleCnt="7">
        <dgm:presLayoutVars>
          <dgm:bulletEnabled val="1"/>
        </dgm:presLayoutVars>
      </dgm:prSet>
      <dgm:spPr/>
    </dgm:pt>
    <dgm:pt modelId="{E042CB41-8F58-44A8-9CD0-D310731877F2}" type="pres">
      <dgm:prSet presAssocID="{4989DCF8-B715-44F2-911B-638B610C9878}" presName="sibTrans" presStyleCnt="0"/>
      <dgm:spPr/>
    </dgm:pt>
    <dgm:pt modelId="{9F0AFB6E-4EAF-4F16-A88A-DBD4E3CB9E85}" type="pres">
      <dgm:prSet presAssocID="{7DC60743-848A-427F-975A-5B1BD5A95496}" presName="node" presStyleLbl="node1" presStyleIdx="1" presStyleCnt="7">
        <dgm:presLayoutVars>
          <dgm:bulletEnabled val="1"/>
        </dgm:presLayoutVars>
      </dgm:prSet>
      <dgm:spPr/>
    </dgm:pt>
    <dgm:pt modelId="{CBF50FCB-86A7-4BF6-BAF6-AE45C380D3D5}" type="pres">
      <dgm:prSet presAssocID="{A0B9DD02-9EEF-4A19-BB7E-3005539F4E8B}" presName="sibTrans" presStyleCnt="0"/>
      <dgm:spPr/>
    </dgm:pt>
    <dgm:pt modelId="{3A6EB451-AFE3-4DAF-AF48-59AC1B99B9F7}" type="pres">
      <dgm:prSet presAssocID="{9E7AF42B-F77C-4715-8D42-3A5C6741880C}" presName="node" presStyleLbl="node1" presStyleIdx="2" presStyleCnt="7">
        <dgm:presLayoutVars>
          <dgm:bulletEnabled val="1"/>
        </dgm:presLayoutVars>
      </dgm:prSet>
      <dgm:spPr/>
    </dgm:pt>
    <dgm:pt modelId="{228F8FA1-D0B5-4C05-A6A5-86744EB90FE6}" type="pres">
      <dgm:prSet presAssocID="{AB377832-2920-4610-9600-73678D848C7A}" presName="sibTrans" presStyleCnt="0"/>
      <dgm:spPr/>
    </dgm:pt>
    <dgm:pt modelId="{238EF19D-BF93-4802-BD89-2DBBA1DE9563}" type="pres">
      <dgm:prSet presAssocID="{CB26CC5E-59AD-4573-9E15-0F0125DD18E5}" presName="node" presStyleLbl="node1" presStyleIdx="3" presStyleCnt="7">
        <dgm:presLayoutVars>
          <dgm:bulletEnabled val="1"/>
        </dgm:presLayoutVars>
      </dgm:prSet>
      <dgm:spPr/>
    </dgm:pt>
    <dgm:pt modelId="{59EFE83F-DC58-4E98-8C69-7730D83A609C}" type="pres">
      <dgm:prSet presAssocID="{2982D026-4A0F-4530-82BA-425D66D6EE81}" presName="sibTrans" presStyleCnt="0"/>
      <dgm:spPr/>
    </dgm:pt>
    <dgm:pt modelId="{17647FA9-1F18-4EFF-9A0B-586D363B464A}" type="pres">
      <dgm:prSet presAssocID="{07D4BDB7-0BB1-4AA2-92C6-16F887D46FBA}" presName="node" presStyleLbl="node1" presStyleIdx="4" presStyleCnt="7">
        <dgm:presLayoutVars>
          <dgm:bulletEnabled val="1"/>
        </dgm:presLayoutVars>
      </dgm:prSet>
      <dgm:spPr/>
    </dgm:pt>
    <dgm:pt modelId="{6D37E11E-CDA1-4CFA-974C-EBCB48A57130}" type="pres">
      <dgm:prSet presAssocID="{F9DDE93F-3832-435D-80A6-B655302085FB}" presName="sibTrans" presStyleCnt="0"/>
      <dgm:spPr/>
    </dgm:pt>
    <dgm:pt modelId="{DF3A8FD3-074A-4683-A9E7-5ABE2A6A69AF}" type="pres">
      <dgm:prSet presAssocID="{BF387EA7-FC02-434D-AB18-966D92DA5C4A}" presName="node" presStyleLbl="node1" presStyleIdx="5" presStyleCnt="7">
        <dgm:presLayoutVars>
          <dgm:bulletEnabled val="1"/>
        </dgm:presLayoutVars>
      </dgm:prSet>
      <dgm:spPr/>
    </dgm:pt>
    <dgm:pt modelId="{8D8F939A-1480-4185-9066-74835B488269}" type="pres">
      <dgm:prSet presAssocID="{6B53ED33-9E41-4D01-97F6-B7DABBE54E00}" presName="sibTrans" presStyleCnt="0"/>
      <dgm:spPr/>
    </dgm:pt>
    <dgm:pt modelId="{07E661B1-F952-420A-977D-619A4CE9F39A}" type="pres">
      <dgm:prSet presAssocID="{74CF6486-ED8A-482B-993F-1B9CAE79D6EA}" presName="node" presStyleLbl="node1" presStyleIdx="6" presStyleCnt="7" custLinFactX="-10000" custLinFactNeighborX="-100000" custLinFactNeighborY="-1230">
        <dgm:presLayoutVars>
          <dgm:bulletEnabled val="1"/>
        </dgm:presLayoutVars>
      </dgm:prSet>
      <dgm:spPr/>
    </dgm:pt>
  </dgm:ptLst>
  <dgm:cxnLst>
    <dgm:cxn modelId="{EE8CEE05-B928-4904-8928-AB8498255310}" type="presOf" srcId="{176B965C-1A95-4E6B-B96A-117322802F49}" destId="{92A8AF53-32A6-4CE9-9957-C8C4ABA61AFF}" srcOrd="0" destOrd="0" presId="urn:microsoft.com/office/officeart/2005/8/layout/default"/>
    <dgm:cxn modelId="{5F46E412-094A-4ADC-A6C4-4D2C386A6422}" type="presOf" srcId="{7DC60743-848A-427F-975A-5B1BD5A95496}" destId="{9F0AFB6E-4EAF-4F16-A88A-DBD4E3CB9E85}" srcOrd="0" destOrd="0" presId="urn:microsoft.com/office/officeart/2005/8/layout/default"/>
    <dgm:cxn modelId="{A736861D-BEA6-48DF-B601-8B2718013240}" srcId="{176B965C-1A95-4E6B-B96A-117322802F49}" destId="{74CF6486-ED8A-482B-993F-1B9CAE79D6EA}" srcOrd="6" destOrd="0" parTransId="{1A03AFAF-ADF5-471C-B464-861A9B42F600}" sibTransId="{BAEC79F0-49A6-4D6B-9E10-E70D37D1AD92}"/>
    <dgm:cxn modelId="{928E5E37-CF21-494E-A3DC-3D9349359688}" type="presOf" srcId="{74CF6486-ED8A-482B-993F-1B9CAE79D6EA}" destId="{07E661B1-F952-420A-977D-619A4CE9F39A}" srcOrd="0" destOrd="0" presId="urn:microsoft.com/office/officeart/2005/8/layout/default"/>
    <dgm:cxn modelId="{4AFF626B-173A-4BAE-8BB5-34D74DF3E8D6}" srcId="{176B965C-1A95-4E6B-B96A-117322802F49}" destId="{7DC60743-848A-427F-975A-5B1BD5A95496}" srcOrd="1" destOrd="0" parTransId="{FB31B3EB-A8AA-41FE-9ED3-4A958CA31162}" sibTransId="{A0B9DD02-9EEF-4A19-BB7E-3005539F4E8B}"/>
    <dgm:cxn modelId="{C2318555-4534-46E9-9070-EE0F65C4A4C8}" type="presOf" srcId="{9E7AF42B-F77C-4715-8D42-3A5C6741880C}" destId="{3A6EB451-AFE3-4DAF-AF48-59AC1B99B9F7}" srcOrd="0" destOrd="0" presId="urn:microsoft.com/office/officeart/2005/8/layout/default"/>
    <dgm:cxn modelId="{04B09776-E025-4FBA-B72A-F6BB31014E8A}" srcId="{176B965C-1A95-4E6B-B96A-117322802F49}" destId="{CB26CC5E-59AD-4573-9E15-0F0125DD18E5}" srcOrd="3" destOrd="0" parTransId="{7940557F-4331-478D-82A2-9FF7B37771FE}" sibTransId="{2982D026-4A0F-4530-82BA-425D66D6EE81}"/>
    <dgm:cxn modelId="{BCC16980-A592-4430-9220-D101CE49077F}" type="presOf" srcId="{CB26CC5E-59AD-4573-9E15-0F0125DD18E5}" destId="{238EF19D-BF93-4802-BD89-2DBBA1DE9563}" srcOrd="0" destOrd="0" presId="urn:microsoft.com/office/officeart/2005/8/layout/default"/>
    <dgm:cxn modelId="{E7B5988C-CA6C-4740-9B9A-32C23F7EB0D5}" srcId="{176B965C-1A95-4E6B-B96A-117322802F49}" destId="{07D4BDB7-0BB1-4AA2-92C6-16F887D46FBA}" srcOrd="4" destOrd="0" parTransId="{D65C8994-B3D9-4089-B968-D9DA2A96775B}" sibTransId="{F9DDE93F-3832-435D-80A6-B655302085FB}"/>
    <dgm:cxn modelId="{9DCE028E-9B8F-4217-870F-92BF79360C26}" type="presOf" srcId="{BF387EA7-FC02-434D-AB18-966D92DA5C4A}" destId="{DF3A8FD3-074A-4683-A9E7-5ABE2A6A69AF}" srcOrd="0" destOrd="0" presId="urn:microsoft.com/office/officeart/2005/8/layout/default"/>
    <dgm:cxn modelId="{10D4C4BD-503F-4290-B9F6-7F4803216B47}" srcId="{176B965C-1A95-4E6B-B96A-117322802F49}" destId="{B9425B1D-CD9D-4F58-B2FE-080053E01893}" srcOrd="0" destOrd="0" parTransId="{68431E21-865C-4C26-A01C-AD75FF3C559C}" sibTransId="{4989DCF8-B715-44F2-911B-638B610C9878}"/>
    <dgm:cxn modelId="{253727C3-E3EC-4CBD-BC94-DD4B17BB63C9}" type="presOf" srcId="{07D4BDB7-0BB1-4AA2-92C6-16F887D46FBA}" destId="{17647FA9-1F18-4EFF-9A0B-586D363B464A}" srcOrd="0" destOrd="0" presId="urn:microsoft.com/office/officeart/2005/8/layout/default"/>
    <dgm:cxn modelId="{9654E4ED-19AA-4BC5-A808-C52EE70A6B32}" srcId="{176B965C-1A95-4E6B-B96A-117322802F49}" destId="{9E7AF42B-F77C-4715-8D42-3A5C6741880C}" srcOrd="2" destOrd="0" parTransId="{91F4E711-D513-4D6E-83D3-1DEE0A619205}" sibTransId="{AB377832-2920-4610-9600-73678D848C7A}"/>
    <dgm:cxn modelId="{7C4AF1F1-74E0-4B0A-96C3-59ECE823013D}" srcId="{176B965C-1A95-4E6B-B96A-117322802F49}" destId="{BF387EA7-FC02-434D-AB18-966D92DA5C4A}" srcOrd="5" destOrd="0" parTransId="{B3504580-B1D0-4B96-AEEB-3643A56380D9}" sibTransId="{6B53ED33-9E41-4D01-97F6-B7DABBE54E00}"/>
    <dgm:cxn modelId="{DC5D97FC-B49B-4BA7-84CD-320B4FA6A3F0}" type="presOf" srcId="{B9425B1D-CD9D-4F58-B2FE-080053E01893}" destId="{ABFBD58E-0F96-4350-9645-9E00F2A017F3}" srcOrd="0" destOrd="0" presId="urn:microsoft.com/office/officeart/2005/8/layout/default"/>
    <dgm:cxn modelId="{F1025C78-CD29-4BDD-91F0-B9C8ED377364}" type="presParOf" srcId="{92A8AF53-32A6-4CE9-9957-C8C4ABA61AFF}" destId="{ABFBD58E-0F96-4350-9645-9E00F2A017F3}" srcOrd="0" destOrd="0" presId="urn:microsoft.com/office/officeart/2005/8/layout/default"/>
    <dgm:cxn modelId="{EB4B9759-5BF0-42F8-80CB-C5600FAC46DC}" type="presParOf" srcId="{92A8AF53-32A6-4CE9-9957-C8C4ABA61AFF}" destId="{E042CB41-8F58-44A8-9CD0-D310731877F2}" srcOrd="1" destOrd="0" presId="urn:microsoft.com/office/officeart/2005/8/layout/default"/>
    <dgm:cxn modelId="{F570168C-2AD7-4230-9D5E-A8C5BF901B21}" type="presParOf" srcId="{92A8AF53-32A6-4CE9-9957-C8C4ABA61AFF}" destId="{9F0AFB6E-4EAF-4F16-A88A-DBD4E3CB9E85}" srcOrd="2" destOrd="0" presId="urn:microsoft.com/office/officeart/2005/8/layout/default"/>
    <dgm:cxn modelId="{2C90ECFA-BA68-47AF-9E92-1F1E79146FE9}" type="presParOf" srcId="{92A8AF53-32A6-4CE9-9957-C8C4ABA61AFF}" destId="{CBF50FCB-86A7-4BF6-BAF6-AE45C380D3D5}" srcOrd="3" destOrd="0" presId="urn:microsoft.com/office/officeart/2005/8/layout/default"/>
    <dgm:cxn modelId="{6F1E3082-E688-494E-8CDC-C9D6E66CE24E}" type="presParOf" srcId="{92A8AF53-32A6-4CE9-9957-C8C4ABA61AFF}" destId="{3A6EB451-AFE3-4DAF-AF48-59AC1B99B9F7}" srcOrd="4" destOrd="0" presId="urn:microsoft.com/office/officeart/2005/8/layout/default"/>
    <dgm:cxn modelId="{34152100-576E-4943-9304-4ACF00CAF4D9}" type="presParOf" srcId="{92A8AF53-32A6-4CE9-9957-C8C4ABA61AFF}" destId="{228F8FA1-D0B5-4C05-A6A5-86744EB90FE6}" srcOrd="5" destOrd="0" presId="urn:microsoft.com/office/officeart/2005/8/layout/default"/>
    <dgm:cxn modelId="{744A6CB7-821D-4096-8A22-298B442CCD91}" type="presParOf" srcId="{92A8AF53-32A6-4CE9-9957-C8C4ABA61AFF}" destId="{238EF19D-BF93-4802-BD89-2DBBA1DE9563}" srcOrd="6" destOrd="0" presId="urn:microsoft.com/office/officeart/2005/8/layout/default"/>
    <dgm:cxn modelId="{29EDDFE9-028C-42FC-BA42-D412A3C79DB4}" type="presParOf" srcId="{92A8AF53-32A6-4CE9-9957-C8C4ABA61AFF}" destId="{59EFE83F-DC58-4E98-8C69-7730D83A609C}" srcOrd="7" destOrd="0" presId="urn:microsoft.com/office/officeart/2005/8/layout/default"/>
    <dgm:cxn modelId="{655480AF-3B75-4B93-BBE5-A853487CF6BC}" type="presParOf" srcId="{92A8AF53-32A6-4CE9-9957-C8C4ABA61AFF}" destId="{17647FA9-1F18-4EFF-9A0B-586D363B464A}" srcOrd="8" destOrd="0" presId="urn:microsoft.com/office/officeart/2005/8/layout/default"/>
    <dgm:cxn modelId="{B2ADA41D-4025-48B4-A0B5-74C2917A42B1}" type="presParOf" srcId="{92A8AF53-32A6-4CE9-9957-C8C4ABA61AFF}" destId="{6D37E11E-CDA1-4CFA-974C-EBCB48A57130}" srcOrd="9" destOrd="0" presId="urn:microsoft.com/office/officeart/2005/8/layout/default"/>
    <dgm:cxn modelId="{D8E42A36-DD00-49A3-8C83-0081367D60BE}" type="presParOf" srcId="{92A8AF53-32A6-4CE9-9957-C8C4ABA61AFF}" destId="{DF3A8FD3-074A-4683-A9E7-5ABE2A6A69AF}" srcOrd="10" destOrd="0" presId="urn:microsoft.com/office/officeart/2005/8/layout/default"/>
    <dgm:cxn modelId="{564E557E-1AF8-4EAB-BE71-B2FC00330ED5}" type="presParOf" srcId="{92A8AF53-32A6-4CE9-9957-C8C4ABA61AFF}" destId="{8D8F939A-1480-4185-9066-74835B488269}" srcOrd="11" destOrd="0" presId="urn:microsoft.com/office/officeart/2005/8/layout/default"/>
    <dgm:cxn modelId="{354F7C8B-32C9-45CF-9EA9-DE224A0654DA}" type="presParOf" srcId="{92A8AF53-32A6-4CE9-9957-C8C4ABA61AFF}" destId="{07E661B1-F952-420A-977D-619A4CE9F39A}" srcOrd="12" destOrd="0" presId="urn:microsoft.com/office/officeart/2005/8/layout/default"/>
  </dgm:cxnLst>
  <dgm:bg>
    <a:solidFill>
      <a:schemeClr val="bg1"/>
    </a:solidFill>
  </dgm:bg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16C1F0-7734-4438-AEF9-0BCA76530BF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7FA88FE-B564-4F84-88A9-26C628E312C5}">
      <dgm:prSet phldrT="[文本]"/>
      <dgm:spPr/>
      <dgm:t>
        <a:bodyPr/>
        <a:lstStyle/>
        <a:p>
          <a:pPr rtl="0"/>
          <a:r>
            <a:rPr lang="zh-CN" altLang="en-US">
              <a:solidFill>
                <a:schemeClr val="bg1"/>
              </a:solidFill>
            </a:rPr>
            <a:t>动词</a:t>
          </a:r>
          <a:endParaRPr lang="en-US" altLang="zh-CN">
            <a:solidFill>
              <a:schemeClr val="bg1"/>
            </a:solidFill>
          </a:endParaRPr>
        </a:p>
        <a:p>
          <a:pPr rtl="0"/>
          <a:r>
            <a:rPr lang="zh-CN" altLang="en-US">
              <a:solidFill>
                <a:schemeClr val="bg1"/>
              </a:solidFill>
            </a:rPr>
            <a:t> </a:t>
          </a:r>
          <a:r>
            <a:rPr lang="en-US" altLang="zh-CN">
              <a:solidFill>
                <a:schemeClr val="bg1"/>
              </a:solidFill>
            </a:rPr>
            <a:t>-verb</a:t>
          </a:r>
          <a:endParaRPr lang="zh-CN" altLang="en-US"/>
        </a:p>
      </dgm:t>
    </dgm:pt>
    <dgm:pt modelId="{13A3CA0D-4C41-4818-A099-756FD96C1B89}" type="parTrans" cxnId="{919A18F6-09C4-4707-88FD-419FB8522234}">
      <dgm:prSet/>
      <dgm:spPr/>
      <dgm:t>
        <a:bodyPr/>
        <a:lstStyle/>
        <a:p>
          <a:endParaRPr lang="zh-CN" altLang="en-US"/>
        </a:p>
      </dgm:t>
    </dgm:pt>
    <dgm:pt modelId="{D4FE971C-BE17-4F90-BB6B-EBCE8DF28085}" type="sibTrans" cxnId="{919A18F6-09C4-4707-88FD-419FB8522234}">
      <dgm:prSet/>
      <dgm:spPr/>
      <dgm:t>
        <a:bodyPr/>
        <a:lstStyle/>
        <a:p>
          <a:endParaRPr lang="zh-CN" altLang="en-US"/>
        </a:p>
      </dgm:t>
    </dgm:pt>
    <dgm:pt modelId="{CCA693E4-F726-4450-A65A-F59D11B968EF}">
      <dgm:prSet/>
      <dgm:spPr/>
      <dgm:t>
        <a:bodyPr/>
        <a:lstStyle/>
        <a:p>
          <a:pPr rtl="0"/>
          <a:r>
            <a:rPr lang="zh-CN" altLang="en-US">
              <a:solidFill>
                <a:schemeClr val="bg1"/>
              </a:solidFill>
            </a:rPr>
            <a:t>名词</a:t>
          </a:r>
          <a:endParaRPr lang="en-US" altLang="zh-CN">
            <a:solidFill>
              <a:schemeClr val="bg1"/>
            </a:solidFill>
          </a:endParaRPr>
        </a:p>
        <a:p>
          <a:pPr rtl="0"/>
          <a:r>
            <a:rPr lang="zh-CN" altLang="en-US">
              <a:solidFill>
                <a:schemeClr val="bg1"/>
              </a:solidFill>
            </a:rPr>
            <a:t> </a:t>
          </a:r>
          <a:r>
            <a:rPr lang="en-US" altLang="zh-CN">
              <a:solidFill>
                <a:schemeClr val="bg1"/>
              </a:solidFill>
            </a:rPr>
            <a:t>-noun</a:t>
          </a:r>
          <a:endParaRPr lang="zh-CN" altLang="en-US">
            <a:solidFill>
              <a:schemeClr val="bg1"/>
            </a:solidFill>
          </a:endParaRPr>
        </a:p>
      </dgm:t>
    </dgm:pt>
    <dgm:pt modelId="{A8D92EB4-EBCE-4D16-8AE9-2AB1D5ADF05E}" type="parTrans" cxnId="{FFD80892-0023-4D0D-AB96-C0E686E2F118}">
      <dgm:prSet/>
      <dgm:spPr/>
      <dgm:t>
        <a:bodyPr/>
        <a:lstStyle/>
        <a:p>
          <a:endParaRPr lang="zh-CN" altLang="en-US"/>
        </a:p>
      </dgm:t>
    </dgm:pt>
    <dgm:pt modelId="{FBA14F72-408F-4014-901D-38E8E3B78848}" type="sibTrans" cxnId="{FFD80892-0023-4D0D-AB96-C0E686E2F118}">
      <dgm:prSet/>
      <dgm:spPr/>
      <dgm:t>
        <a:bodyPr/>
        <a:lstStyle/>
        <a:p>
          <a:endParaRPr lang="zh-CN" altLang="en-US"/>
        </a:p>
      </dgm:t>
    </dgm:pt>
    <dgm:pt modelId="{C2DAA2FB-439A-4E57-B50E-6BB867744D51}">
      <dgm:prSet/>
      <dgm:spPr/>
      <dgm:t>
        <a:bodyPr/>
        <a:lstStyle/>
        <a:p>
          <a:pPr rtl="0"/>
          <a:r>
            <a:rPr lang="zh-CN" altLang="en-US">
              <a:solidFill>
                <a:schemeClr val="bg1"/>
              </a:solidFill>
            </a:rPr>
            <a:t>类型</a:t>
          </a:r>
          <a:endParaRPr lang="en-US" altLang="zh-CN">
            <a:solidFill>
              <a:schemeClr val="bg1"/>
            </a:solidFill>
          </a:endParaRPr>
        </a:p>
        <a:p>
          <a:pPr rtl="0"/>
          <a:r>
            <a:rPr lang="zh-CN" altLang="en-US">
              <a:solidFill>
                <a:schemeClr val="bg1"/>
              </a:solidFill>
            </a:rPr>
            <a:t> </a:t>
          </a:r>
          <a:r>
            <a:rPr lang="en-US" altLang="zh-CN">
              <a:solidFill>
                <a:schemeClr val="bg1"/>
              </a:solidFill>
            </a:rPr>
            <a:t>-</a:t>
          </a:r>
          <a:r>
            <a:rPr lang="en-US" altLang="zh-CN" err="1">
              <a:solidFill>
                <a:schemeClr val="bg1"/>
              </a:solidFill>
            </a:rPr>
            <a:t>commandtype</a:t>
          </a:r>
          <a:endParaRPr lang="zh-CN" altLang="en-US">
            <a:solidFill>
              <a:schemeClr val="bg1"/>
            </a:solidFill>
          </a:endParaRPr>
        </a:p>
      </dgm:t>
    </dgm:pt>
    <dgm:pt modelId="{FCB9EC0A-BBFE-4850-9F24-BB8C29C7D236}" type="parTrans" cxnId="{B5EAC24C-808C-4E27-9C3F-079705B1ED5E}">
      <dgm:prSet/>
      <dgm:spPr/>
      <dgm:t>
        <a:bodyPr/>
        <a:lstStyle/>
        <a:p>
          <a:endParaRPr lang="zh-CN" altLang="en-US"/>
        </a:p>
      </dgm:t>
    </dgm:pt>
    <dgm:pt modelId="{E4F97002-EC56-4F52-9DF9-F739783AF0A3}" type="sibTrans" cxnId="{B5EAC24C-808C-4E27-9C3F-079705B1ED5E}">
      <dgm:prSet/>
      <dgm:spPr/>
      <dgm:t>
        <a:bodyPr/>
        <a:lstStyle/>
        <a:p>
          <a:endParaRPr lang="zh-CN" altLang="en-US"/>
        </a:p>
      </dgm:t>
    </dgm:pt>
    <dgm:pt modelId="{22E2203B-A2B2-45DD-8821-192A3C82697D}" type="pres">
      <dgm:prSet presAssocID="{0B16C1F0-7734-4438-AEF9-0BCA76530BFA}" presName="diagram" presStyleCnt="0">
        <dgm:presLayoutVars>
          <dgm:dir/>
          <dgm:resizeHandles val="exact"/>
        </dgm:presLayoutVars>
      </dgm:prSet>
      <dgm:spPr/>
    </dgm:pt>
    <dgm:pt modelId="{7AC2DA24-849A-4712-AB71-8646D0D3D526}" type="pres">
      <dgm:prSet presAssocID="{17FA88FE-B564-4F84-88A9-26C628E312C5}" presName="node" presStyleLbl="node1" presStyleIdx="0" presStyleCnt="3">
        <dgm:presLayoutVars>
          <dgm:bulletEnabled val="1"/>
        </dgm:presLayoutVars>
      </dgm:prSet>
      <dgm:spPr/>
    </dgm:pt>
    <dgm:pt modelId="{CA8FB42F-4C6E-4C25-AC2F-93F48FA02577}" type="pres">
      <dgm:prSet presAssocID="{D4FE971C-BE17-4F90-BB6B-EBCE8DF28085}" presName="sibTrans" presStyleCnt="0"/>
      <dgm:spPr/>
    </dgm:pt>
    <dgm:pt modelId="{7DF9486D-7143-4A94-A6D0-ABF1391CEA6C}" type="pres">
      <dgm:prSet presAssocID="{CCA693E4-F726-4450-A65A-F59D11B968EF}" presName="node" presStyleLbl="node1" presStyleIdx="1" presStyleCnt="3">
        <dgm:presLayoutVars>
          <dgm:bulletEnabled val="1"/>
        </dgm:presLayoutVars>
      </dgm:prSet>
      <dgm:spPr/>
    </dgm:pt>
    <dgm:pt modelId="{697988F8-025C-429E-8457-C3BC5AF8ED2B}" type="pres">
      <dgm:prSet presAssocID="{FBA14F72-408F-4014-901D-38E8E3B78848}" presName="sibTrans" presStyleCnt="0"/>
      <dgm:spPr/>
    </dgm:pt>
    <dgm:pt modelId="{A7A7C38C-3058-4BE2-9E84-8E0FDD829C64}" type="pres">
      <dgm:prSet presAssocID="{C2DAA2FB-439A-4E57-B50E-6BB867744D51}" presName="node" presStyleLbl="node1" presStyleIdx="2" presStyleCnt="3">
        <dgm:presLayoutVars>
          <dgm:bulletEnabled val="1"/>
        </dgm:presLayoutVars>
      </dgm:prSet>
      <dgm:spPr/>
    </dgm:pt>
  </dgm:ptLst>
  <dgm:cxnLst>
    <dgm:cxn modelId="{C50F7E5E-C975-4795-94E1-F0ED6F7F7446}" type="presOf" srcId="{17FA88FE-B564-4F84-88A9-26C628E312C5}" destId="{7AC2DA24-849A-4712-AB71-8646D0D3D526}" srcOrd="0" destOrd="0" presId="urn:microsoft.com/office/officeart/2005/8/layout/default"/>
    <dgm:cxn modelId="{B5EAC24C-808C-4E27-9C3F-079705B1ED5E}" srcId="{0B16C1F0-7734-4438-AEF9-0BCA76530BFA}" destId="{C2DAA2FB-439A-4E57-B50E-6BB867744D51}" srcOrd="2" destOrd="0" parTransId="{FCB9EC0A-BBFE-4850-9F24-BB8C29C7D236}" sibTransId="{E4F97002-EC56-4F52-9DF9-F739783AF0A3}"/>
    <dgm:cxn modelId="{E3F93A8D-69D3-47D2-B690-F6F79F4E9CF5}" type="presOf" srcId="{C2DAA2FB-439A-4E57-B50E-6BB867744D51}" destId="{A7A7C38C-3058-4BE2-9E84-8E0FDD829C64}" srcOrd="0" destOrd="0" presId="urn:microsoft.com/office/officeart/2005/8/layout/default"/>
    <dgm:cxn modelId="{FFD80892-0023-4D0D-AB96-C0E686E2F118}" srcId="{0B16C1F0-7734-4438-AEF9-0BCA76530BFA}" destId="{CCA693E4-F726-4450-A65A-F59D11B968EF}" srcOrd="1" destOrd="0" parTransId="{A8D92EB4-EBCE-4D16-8AE9-2AB1D5ADF05E}" sibTransId="{FBA14F72-408F-4014-901D-38E8E3B78848}"/>
    <dgm:cxn modelId="{C74E089C-7ECC-480F-9109-5FA205C4B6B3}" type="presOf" srcId="{0B16C1F0-7734-4438-AEF9-0BCA76530BFA}" destId="{22E2203B-A2B2-45DD-8821-192A3C82697D}" srcOrd="0" destOrd="0" presId="urn:microsoft.com/office/officeart/2005/8/layout/default"/>
    <dgm:cxn modelId="{B8D72BE3-9778-4348-BA21-DD290713EDED}" type="presOf" srcId="{CCA693E4-F726-4450-A65A-F59D11B968EF}" destId="{7DF9486D-7143-4A94-A6D0-ABF1391CEA6C}" srcOrd="0" destOrd="0" presId="urn:microsoft.com/office/officeart/2005/8/layout/default"/>
    <dgm:cxn modelId="{919A18F6-09C4-4707-88FD-419FB8522234}" srcId="{0B16C1F0-7734-4438-AEF9-0BCA76530BFA}" destId="{17FA88FE-B564-4F84-88A9-26C628E312C5}" srcOrd="0" destOrd="0" parTransId="{13A3CA0D-4C41-4818-A099-756FD96C1B89}" sibTransId="{D4FE971C-BE17-4F90-BB6B-EBCE8DF28085}"/>
    <dgm:cxn modelId="{2B0D2C1D-1486-4C19-93F0-CCE858F237E4}" type="presParOf" srcId="{22E2203B-A2B2-45DD-8821-192A3C82697D}" destId="{7AC2DA24-849A-4712-AB71-8646D0D3D526}" srcOrd="0" destOrd="0" presId="urn:microsoft.com/office/officeart/2005/8/layout/default"/>
    <dgm:cxn modelId="{72FBC42A-8C2B-441C-87F9-C71F91CE922F}" type="presParOf" srcId="{22E2203B-A2B2-45DD-8821-192A3C82697D}" destId="{CA8FB42F-4C6E-4C25-AC2F-93F48FA02577}" srcOrd="1" destOrd="0" presId="urn:microsoft.com/office/officeart/2005/8/layout/default"/>
    <dgm:cxn modelId="{8F7B52DC-F8A6-41FF-B137-5DC26B88FA42}" type="presParOf" srcId="{22E2203B-A2B2-45DD-8821-192A3C82697D}" destId="{7DF9486D-7143-4A94-A6D0-ABF1391CEA6C}" srcOrd="2" destOrd="0" presId="urn:microsoft.com/office/officeart/2005/8/layout/default"/>
    <dgm:cxn modelId="{0C33B3C2-72F8-4B94-9D84-DA5A451D83D5}" type="presParOf" srcId="{22E2203B-A2B2-45DD-8821-192A3C82697D}" destId="{697988F8-025C-429E-8457-C3BC5AF8ED2B}" srcOrd="3" destOrd="0" presId="urn:microsoft.com/office/officeart/2005/8/layout/default"/>
    <dgm:cxn modelId="{B6F2CE95-5016-41D6-ABFA-FCFAC079C955}" type="presParOf" srcId="{22E2203B-A2B2-45DD-8821-192A3C82697D}" destId="{A7A7C38C-3058-4BE2-9E84-8E0FDD829C6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BD58E-0F96-4350-9645-9E00F2A017F3}">
      <dsp:nvSpPr>
        <dsp:cNvPr id="0" name=""/>
        <dsp:cNvSpPr/>
      </dsp:nvSpPr>
      <dsp:spPr>
        <a:xfrm>
          <a:off x="0" y="44450"/>
          <a:ext cx="1444533" cy="866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>
              <a:solidFill>
                <a:schemeClr val="bg1"/>
              </a:solidFill>
            </a:rPr>
            <a:t>Cmdlets</a:t>
          </a:r>
          <a:endParaRPr lang="zh-CN" altLang="en-US" sz="1900" kern="1200">
            <a:solidFill>
              <a:schemeClr val="bg1"/>
            </a:solidFill>
          </a:endParaRPr>
        </a:p>
      </dsp:txBody>
      <dsp:txXfrm>
        <a:off x="0" y="44450"/>
        <a:ext cx="1444533" cy="866720"/>
      </dsp:txXfrm>
    </dsp:sp>
    <dsp:sp modelId="{9F0AFB6E-4EAF-4F16-A88A-DBD4E3CB9E85}">
      <dsp:nvSpPr>
        <dsp:cNvPr id="0" name=""/>
        <dsp:cNvSpPr/>
      </dsp:nvSpPr>
      <dsp:spPr>
        <a:xfrm>
          <a:off x="1588987" y="44450"/>
          <a:ext cx="1444533" cy="866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>
              <a:solidFill>
                <a:schemeClr val="bg1"/>
              </a:solidFill>
            </a:rPr>
            <a:t>Aliases</a:t>
          </a:r>
          <a:endParaRPr lang="zh-CN" altLang="en-US" sz="1900" kern="1200">
            <a:solidFill>
              <a:schemeClr val="bg1"/>
            </a:solidFill>
          </a:endParaRPr>
        </a:p>
      </dsp:txBody>
      <dsp:txXfrm>
        <a:off x="1588987" y="44450"/>
        <a:ext cx="1444533" cy="866720"/>
      </dsp:txXfrm>
    </dsp:sp>
    <dsp:sp modelId="{3A6EB451-AFE3-4DAF-AF48-59AC1B99B9F7}">
      <dsp:nvSpPr>
        <dsp:cNvPr id="0" name=""/>
        <dsp:cNvSpPr/>
      </dsp:nvSpPr>
      <dsp:spPr>
        <a:xfrm>
          <a:off x="3177974" y="44450"/>
          <a:ext cx="1444533" cy="866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>
              <a:solidFill>
                <a:schemeClr val="bg1"/>
              </a:solidFill>
            </a:rPr>
            <a:t>Function</a:t>
          </a:r>
          <a:endParaRPr lang="zh-CN" altLang="en-US" sz="1900" kern="1200">
            <a:solidFill>
              <a:schemeClr val="bg1"/>
            </a:solidFill>
          </a:endParaRPr>
        </a:p>
      </dsp:txBody>
      <dsp:txXfrm>
        <a:off x="3177974" y="44450"/>
        <a:ext cx="1444533" cy="866720"/>
      </dsp:txXfrm>
    </dsp:sp>
    <dsp:sp modelId="{238EF19D-BF93-4802-BD89-2DBBA1DE9563}">
      <dsp:nvSpPr>
        <dsp:cNvPr id="0" name=""/>
        <dsp:cNvSpPr/>
      </dsp:nvSpPr>
      <dsp:spPr>
        <a:xfrm>
          <a:off x="0" y="1055624"/>
          <a:ext cx="1444533" cy="866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>
              <a:solidFill>
                <a:schemeClr val="bg1"/>
              </a:solidFill>
            </a:rPr>
            <a:t>Workflow</a:t>
          </a:r>
          <a:endParaRPr lang="zh-CN" altLang="en-US" sz="1900" kern="1200">
            <a:solidFill>
              <a:schemeClr val="bg1"/>
            </a:solidFill>
          </a:endParaRPr>
        </a:p>
      </dsp:txBody>
      <dsp:txXfrm>
        <a:off x="0" y="1055624"/>
        <a:ext cx="1444533" cy="866720"/>
      </dsp:txXfrm>
    </dsp:sp>
    <dsp:sp modelId="{17647FA9-1F18-4EFF-9A0B-586D363B464A}">
      <dsp:nvSpPr>
        <dsp:cNvPr id="0" name=""/>
        <dsp:cNvSpPr/>
      </dsp:nvSpPr>
      <dsp:spPr>
        <a:xfrm>
          <a:off x="1588987" y="1055624"/>
          <a:ext cx="1444533" cy="866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>
              <a:solidFill>
                <a:schemeClr val="bg1"/>
              </a:solidFill>
            </a:rPr>
            <a:t>filter</a:t>
          </a:r>
          <a:endParaRPr lang="zh-CN" altLang="en-US" sz="1900" kern="1200">
            <a:solidFill>
              <a:schemeClr val="bg1"/>
            </a:solidFill>
          </a:endParaRPr>
        </a:p>
      </dsp:txBody>
      <dsp:txXfrm>
        <a:off x="1588987" y="1055624"/>
        <a:ext cx="1444533" cy="866720"/>
      </dsp:txXfrm>
    </dsp:sp>
    <dsp:sp modelId="{DF3A8FD3-074A-4683-A9E7-5ABE2A6A69AF}">
      <dsp:nvSpPr>
        <dsp:cNvPr id="0" name=""/>
        <dsp:cNvSpPr/>
      </dsp:nvSpPr>
      <dsp:spPr>
        <a:xfrm>
          <a:off x="3177974" y="1055624"/>
          <a:ext cx="1444533" cy="866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>
              <a:solidFill>
                <a:schemeClr val="bg1"/>
              </a:solidFill>
            </a:rPr>
            <a:t>Scripts</a:t>
          </a:r>
          <a:endParaRPr lang="zh-CN" altLang="en-US" sz="1900" kern="1200">
            <a:solidFill>
              <a:schemeClr val="bg1"/>
            </a:solidFill>
          </a:endParaRPr>
        </a:p>
      </dsp:txBody>
      <dsp:txXfrm>
        <a:off x="3177974" y="1055624"/>
        <a:ext cx="1444533" cy="866720"/>
      </dsp:txXfrm>
    </dsp:sp>
    <dsp:sp modelId="{07E661B1-F952-420A-977D-619A4CE9F39A}">
      <dsp:nvSpPr>
        <dsp:cNvPr id="0" name=""/>
        <dsp:cNvSpPr/>
      </dsp:nvSpPr>
      <dsp:spPr>
        <a:xfrm>
          <a:off x="0" y="2056137"/>
          <a:ext cx="1444533" cy="866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>
              <a:solidFill>
                <a:schemeClr val="bg1"/>
              </a:solidFill>
            </a:rPr>
            <a:t>Applications</a:t>
          </a:r>
          <a:endParaRPr lang="zh-CN" altLang="en-US" sz="1900" kern="1200">
            <a:solidFill>
              <a:schemeClr val="bg1"/>
            </a:solidFill>
          </a:endParaRPr>
        </a:p>
      </dsp:txBody>
      <dsp:txXfrm>
        <a:off x="0" y="2056137"/>
        <a:ext cx="1444533" cy="866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2DA24-849A-4712-AB71-8646D0D3D526}">
      <dsp:nvSpPr>
        <dsp:cNvPr id="0" name=""/>
        <dsp:cNvSpPr/>
      </dsp:nvSpPr>
      <dsp:spPr>
        <a:xfrm>
          <a:off x="428" y="130848"/>
          <a:ext cx="1670436" cy="10022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>
              <a:solidFill>
                <a:schemeClr val="bg1"/>
              </a:solidFill>
            </a:rPr>
            <a:t>动词</a:t>
          </a:r>
          <a:endParaRPr lang="en-US" altLang="zh-CN" sz="1700" kern="1200">
            <a:solidFill>
              <a:schemeClr val="bg1"/>
            </a:solidFill>
          </a:endParaRPr>
        </a:p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>
              <a:solidFill>
                <a:schemeClr val="bg1"/>
              </a:solidFill>
            </a:rPr>
            <a:t> </a:t>
          </a:r>
          <a:r>
            <a:rPr lang="en-US" altLang="zh-CN" sz="1700" kern="1200">
              <a:solidFill>
                <a:schemeClr val="bg1"/>
              </a:solidFill>
            </a:rPr>
            <a:t>-verb</a:t>
          </a:r>
          <a:endParaRPr lang="zh-CN" altLang="en-US" sz="1700" kern="1200"/>
        </a:p>
      </dsp:txBody>
      <dsp:txXfrm>
        <a:off x="428" y="130848"/>
        <a:ext cx="1670436" cy="1002261"/>
      </dsp:txXfrm>
    </dsp:sp>
    <dsp:sp modelId="{7DF9486D-7143-4A94-A6D0-ABF1391CEA6C}">
      <dsp:nvSpPr>
        <dsp:cNvPr id="0" name=""/>
        <dsp:cNvSpPr/>
      </dsp:nvSpPr>
      <dsp:spPr>
        <a:xfrm>
          <a:off x="1837908" y="130848"/>
          <a:ext cx="1670436" cy="10022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>
              <a:solidFill>
                <a:schemeClr val="bg1"/>
              </a:solidFill>
            </a:rPr>
            <a:t>名词</a:t>
          </a:r>
          <a:endParaRPr lang="en-US" altLang="zh-CN" sz="1700" kern="1200">
            <a:solidFill>
              <a:schemeClr val="bg1"/>
            </a:solidFill>
          </a:endParaRPr>
        </a:p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>
              <a:solidFill>
                <a:schemeClr val="bg1"/>
              </a:solidFill>
            </a:rPr>
            <a:t> </a:t>
          </a:r>
          <a:r>
            <a:rPr lang="en-US" altLang="zh-CN" sz="1700" kern="1200">
              <a:solidFill>
                <a:schemeClr val="bg1"/>
              </a:solidFill>
            </a:rPr>
            <a:t>-noun</a:t>
          </a:r>
          <a:endParaRPr lang="zh-CN" altLang="en-US" sz="1700" kern="1200">
            <a:solidFill>
              <a:schemeClr val="bg1"/>
            </a:solidFill>
          </a:endParaRPr>
        </a:p>
      </dsp:txBody>
      <dsp:txXfrm>
        <a:off x="1837908" y="130848"/>
        <a:ext cx="1670436" cy="1002261"/>
      </dsp:txXfrm>
    </dsp:sp>
    <dsp:sp modelId="{A7A7C38C-3058-4BE2-9E84-8E0FDD829C64}">
      <dsp:nvSpPr>
        <dsp:cNvPr id="0" name=""/>
        <dsp:cNvSpPr/>
      </dsp:nvSpPr>
      <dsp:spPr>
        <a:xfrm>
          <a:off x="919168" y="1300153"/>
          <a:ext cx="1670436" cy="10022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>
              <a:solidFill>
                <a:schemeClr val="bg1"/>
              </a:solidFill>
            </a:rPr>
            <a:t>类型</a:t>
          </a:r>
          <a:endParaRPr lang="en-US" altLang="zh-CN" sz="1700" kern="1200">
            <a:solidFill>
              <a:schemeClr val="bg1"/>
            </a:solidFill>
          </a:endParaRPr>
        </a:p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>
              <a:solidFill>
                <a:schemeClr val="bg1"/>
              </a:solidFill>
            </a:rPr>
            <a:t> </a:t>
          </a:r>
          <a:r>
            <a:rPr lang="en-US" altLang="zh-CN" sz="1700" kern="1200">
              <a:solidFill>
                <a:schemeClr val="bg1"/>
              </a:solidFill>
            </a:rPr>
            <a:t>-</a:t>
          </a:r>
          <a:r>
            <a:rPr lang="en-US" altLang="zh-CN" sz="1700" kern="1200" err="1">
              <a:solidFill>
                <a:schemeClr val="bg1"/>
              </a:solidFill>
            </a:rPr>
            <a:t>commandtype</a:t>
          </a:r>
          <a:endParaRPr lang="zh-CN" altLang="en-US" sz="1700" kern="1200">
            <a:solidFill>
              <a:schemeClr val="bg1"/>
            </a:solidFill>
          </a:endParaRPr>
        </a:p>
      </dsp:txBody>
      <dsp:txXfrm>
        <a:off x="919168" y="1300153"/>
        <a:ext cx="1670436" cy="1002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C5045-A8B6-4DA5-A0C4-B4218639BA05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64775-A3CB-4320-93A5-D0E90411D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48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64775-A3CB-4320-93A5-D0E90411DC5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937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意味着可以调用所有的</a:t>
            </a:r>
            <a:r>
              <a:rPr lang="en-US" altLang="zh-CN">
                <a:solidFill>
                  <a:schemeClr val="bg1"/>
                </a:solidFill>
              </a:rPr>
              <a:t>.NET</a:t>
            </a:r>
            <a:r>
              <a:rPr lang="zh-CN" altLang="en-US">
                <a:solidFill>
                  <a:schemeClr val="bg1"/>
                </a:solidFill>
              </a:rPr>
              <a:t>资源</a:t>
            </a: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.NET</a:t>
            </a:r>
            <a:r>
              <a:rPr lang="zh-CN" altLang="en-US">
                <a:solidFill>
                  <a:schemeClr val="bg1"/>
                </a:solidFill>
              </a:rPr>
              <a:t>封装了所有的</a:t>
            </a:r>
            <a:r>
              <a:rPr lang="en-US" altLang="zh-CN">
                <a:solidFill>
                  <a:schemeClr val="bg1"/>
                </a:solidFill>
              </a:rPr>
              <a:t>Windows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目前所有的</a:t>
            </a:r>
            <a:r>
              <a:rPr lang="en-US" altLang="zh-CN">
                <a:solidFill>
                  <a:schemeClr val="bg1"/>
                </a:solidFill>
              </a:rPr>
              <a:t>windows</a:t>
            </a:r>
            <a:r>
              <a:rPr lang="zh-CN" altLang="en-US">
                <a:solidFill>
                  <a:schemeClr val="bg1"/>
                </a:solidFill>
              </a:rPr>
              <a:t>都预先安装了</a:t>
            </a:r>
            <a:r>
              <a:rPr lang="en-US" altLang="zh-CN">
                <a:solidFill>
                  <a:schemeClr val="bg1"/>
                </a:solidFill>
              </a:rPr>
              <a:t>.NET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>
                <a:solidFill>
                  <a:schemeClr val="bg1"/>
                </a:solidFill>
              </a:rPr>
              <a:t>不像</a:t>
            </a:r>
            <a:r>
              <a:rPr lang="en-US" altLang="zh-CN">
                <a:solidFill>
                  <a:schemeClr val="bg1"/>
                </a:solidFill>
              </a:rPr>
              <a:t>Linux BASH</a:t>
            </a:r>
            <a:r>
              <a:rPr lang="zh-CN" altLang="en-US">
                <a:solidFill>
                  <a:schemeClr val="bg1"/>
                </a:solidFill>
              </a:rPr>
              <a:t>一样使用文本接受、返回对象</a:t>
            </a:r>
            <a:r>
              <a:rPr lang="en-US" altLang="zh-CN">
                <a:solidFill>
                  <a:schemeClr val="bg1"/>
                </a:solidFill>
              </a:rPr>
              <a:t>,PowerShell</a:t>
            </a:r>
            <a:r>
              <a:rPr lang="zh-CN" altLang="en-US">
                <a:solidFill>
                  <a:schemeClr val="bg1"/>
                </a:solidFill>
              </a:rPr>
              <a:t>使用了对象，这样让脚本具备更好的组织能力和具备了更好阅读性。</a:t>
            </a: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你可以简单的当作一个命令来使用，也可以将命令组合在一起，完成复杂的任务</a:t>
            </a:r>
            <a:r>
              <a:rPr lang="en-US" altLang="zh-CN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可以操作进程，文件系统，注册表</a:t>
            </a: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bg1"/>
              </a:solidFill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64775-A3CB-4320-93A5-D0E90411DC5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866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怎么样调用</a:t>
            </a:r>
            <a:r>
              <a:rPr lang="en-US" altLang="zh-CN"/>
              <a:t>.NET</a:t>
            </a:r>
            <a:r>
              <a:rPr lang="zh-CN" altLang="en-US"/>
              <a:t>提供的方法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64775-A3CB-4320-93A5-D0E90411DC5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08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快速把握整体</a:t>
            </a:r>
            <a:r>
              <a:rPr lang="en-US" altLang="zh-CN"/>
              <a:t>cmdlet</a:t>
            </a:r>
          </a:p>
          <a:p>
            <a:r>
              <a:rPr lang="zh-CN" altLang="en-US"/>
              <a:t>先分类，再学习</a:t>
            </a: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>
                <a:solidFill>
                  <a:srgbClr val="FF0000"/>
                </a:solidFill>
              </a:rPr>
              <a:t>动词 </a:t>
            </a:r>
            <a:r>
              <a:rPr lang="en-US" altLang="zh-CN" sz="1200" kern="1200">
                <a:solidFill>
                  <a:srgbClr val="FF0000"/>
                </a:solidFill>
              </a:rPr>
              <a:t>(-verb get)</a:t>
            </a:r>
            <a:endParaRPr lang="zh-CN" altLang="en-US" sz="1200" kern="120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>
                <a:solidFill>
                  <a:srgbClr val="FF0000"/>
                </a:solidFill>
              </a:rPr>
              <a:t>名词 </a:t>
            </a:r>
            <a:r>
              <a:rPr lang="en-US" altLang="zh-CN" sz="1200" kern="1200">
                <a:solidFill>
                  <a:srgbClr val="FF0000"/>
                </a:solidFill>
              </a:rPr>
              <a:t>(-noun </a:t>
            </a:r>
            <a:r>
              <a:rPr lang="en-US" altLang="zh-CN" sz="1200" kern="1200" err="1">
                <a:solidFill>
                  <a:srgbClr val="FF0000"/>
                </a:solidFill>
              </a:rPr>
              <a:t>Disk,Process</a:t>
            </a:r>
            <a:r>
              <a:rPr lang="en-US" altLang="zh-CN" sz="1200" kern="1200">
                <a:solidFill>
                  <a:srgbClr val="FF0000"/>
                </a:solidFill>
              </a:rPr>
              <a:t>)</a:t>
            </a:r>
            <a:endParaRPr lang="zh-CN" altLang="en-US" sz="1200" kern="120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>
                <a:solidFill>
                  <a:schemeClr val="bg1"/>
                </a:solidFill>
              </a:rPr>
              <a:t>类型 </a:t>
            </a:r>
            <a:r>
              <a:rPr lang="en-US" altLang="zh-CN" sz="1200" kern="1200">
                <a:solidFill>
                  <a:schemeClr val="bg1"/>
                </a:solidFill>
              </a:rPr>
              <a:t>(-</a:t>
            </a:r>
            <a:r>
              <a:rPr lang="en-US" altLang="zh-CN" sz="1200" kern="1200" err="1">
                <a:solidFill>
                  <a:schemeClr val="bg1"/>
                </a:solidFill>
              </a:rPr>
              <a:t>commandtype</a:t>
            </a:r>
            <a:r>
              <a:rPr lang="en-US" altLang="zh-CN" sz="1200" kern="1200">
                <a:solidFill>
                  <a:schemeClr val="bg1"/>
                </a:solidFill>
              </a:rPr>
              <a:t> alias)</a:t>
            </a:r>
            <a:endParaRPr lang="zh-CN" altLang="en-US" sz="1200" kern="1200">
              <a:solidFill>
                <a:schemeClr val="bg1"/>
              </a:solidFill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64775-A3CB-4320-93A5-D0E90411DC5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272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什么是</a:t>
            </a:r>
            <a:r>
              <a:rPr lang="en-US" altLang="zh-CN"/>
              <a:t>Object</a:t>
            </a:r>
            <a:r>
              <a:rPr lang="zh-CN" altLang="en-US"/>
              <a:t>，就是一堆包含一堆零件和如何使用他的指南</a:t>
            </a:r>
            <a:endParaRPr lang="en-US" altLang="zh-CN"/>
          </a:p>
          <a:p>
            <a:endParaRPr lang="en-US"/>
          </a:p>
          <a:p>
            <a:r>
              <a:rPr lang="zh-CN" altLang="en-US"/>
              <a:t>计算机的</a:t>
            </a:r>
            <a:r>
              <a:rPr lang="en-US" altLang="zh-CN"/>
              <a:t>object </a:t>
            </a:r>
            <a:r>
              <a:rPr lang="zh-CN" altLang="en-US"/>
              <a:t>表现为封转了属性和方法的集合</a:t>
            </a:r>
            <a:endParaRPr lang="en-US" altLang="zh-CN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43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Object</a:t>
            </a:r>
          </a:p>
          <a:p>
            <a:endParaRPr lang="en-US" altLang="zh-CN"/>
          </a:p>
          <a:p>
            <a:r>
              <a:rPr lang="en-US" altLang="zh-CN"/>
              <a:t>Properties   -  </a:t>
            </a:r>
            <a:r>
              <a:rPr lang="zh-CN" altLang="en-US"/>
              <a:t>静态</a:t>
            </a:r>
            <a:endParaRPr lang="en-US" altLang="zh-CN"/>
          </a:p>
          <a:p>
            <a:endParaRPr lang="en-US"/>
          </a:p>
          <a:p>
            <a:r>
              <a:rPr lang="en-US" altLang="zh-CN"/>
              <a:t>Method – </a:t>
            </a:r>
            <a:r>
              <a:rPr lang="zh-CN" altLang="en-US"/>
              <a:t>动态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查找一个对象的属性和方法；</a:t>
            </a:r>
            <a:endParaRPr lang="en-US" altLang="zh-CN"/>
          </a:p>
          <a:p>
            <a:endParaRPr lang="en-US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88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err="1"/>
              <a:t>PipeLine</a:t>
            </a:r>
            <a:r>
              <a:rPr lang="en-US" altLang="zh-CN"/>
              <a:t> </a:t>
            </a:r>
            <a:r>
              <a:rPr lang="zh-CN" altLang="en-US"/>
              <a:t>管道 ，通过管道可以将几个简单的</a:t>
            </a:r>
            <a:r>
              <a:rPr lang="en-US" altLang="zh-CN"/>
              <a:t>Cmdlet </a:t>
            </a:r>
            <a:r>
              <a:rPr lang="zh-CN" altLang="en-US"/>
              <a:t>组合成强大的命令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64775-A3CB-4320-93A5-D0E90411DC5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533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Find</a:t>
            </a:r>
            <a:r>
              <a:rPr lang="en-US" altLang="zh-CN" baseline="0"/>
              <a:t> out the world.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64775-A3CB-4320-93A5-D0E90411DC5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564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64775-A3CB-4320-93A5-D0E90411DC5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977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A3B46-3323-4AA7-9591-48AD35667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7EAA9C-9D87-43FE-A1A9-A7F0D1325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3D87FF-CBE4-4495-A49D-08459A588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7810-ACE4-4C02-98E5-F9908867832A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7C80E8-0988-4841-93E3-2F11B0E6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DB9386-93D2-45DC-AD96-A1ACBF0D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1CCB-F809-45CC-927B-84C731231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97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37BE7-3E52-4149-B2E4-A74C1E9B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8E760E-FDA2-4846-98CF-C4639AF59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17BB1-2626-4098-9604-446AEDBF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7810-ACE4-4C02-98E5-F9908867832A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0F7E7-1495-47F7-9C97-A8FEC953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9D424-344A-4EC8-9A74-B6443BA8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1CCB-F809-45CC-927B-84C731231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85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83037F-45BC-4EB8-B0E3-B1C93D47B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342746-5316-4B37-BCD9-6E385C094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B4E0A-8863-4B43-A9EC-3D252B20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7810-ACE4-4C02-98E5-F9908867832A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CD2AF-71CA-4F2B-A3D6-2F416681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05A862-8CC6-4E19-BB80-8C88540C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1CCB-F809-45CC-927B-84C731231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034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1973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434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C3E22-3412-42B5-83B8-3D51BD34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954250-F93B-4F06-9BAF-3A2ED51F5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23104-A936-4394-B8E2-BC4D3C74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7810-ACE4-4C02-98E5-F9908867832A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A1752-EE48-4B09-AA48-B98AD271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BB7BA-2582-4D09-8339-CC5A2A73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1CCB-F809-45CC-927B-84C731231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35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7D3D1-159E-423B-9594-B2FF0264A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15CE8E-C3B5-48B9-AD2D-7EA86EFA7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EAB576-6C2C-46EE-A089-DF9D7044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7810-ACE4-4C02-98E5-F9908867832A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AAA03-5E0A-4CB3-9507-D59F0976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FA212-5D0F-4CF5-A47D-75BEE237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1CCB-F809-45CC-927B-84C731231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03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DA5D0-4FC8-4FD7-99C5-BB8FA1BC9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5FA0A9-8C36-40DC-9E1C-E6485EB69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CD74E8-3B34-4785-9AEE-3B2841E43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5EA638-C14F-459C-BAA7-6F797C6E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7810-ACE4-4C02-98E5-F9908867832A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1130FB-12CE-4D76-BC3C-7418DED6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4A9BEF-E81C-4D97-AD47-77088F21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1CCB-F809-45CC-927B-84C731231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57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9DD93-BDF7-4F3D-BD4C-37EFF32A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3C80E5-05F7-4674-A0EB-59A6AAAC8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6CAA42-6ABD-42A2-9CDA-43FD5E1AF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298D86-B9D1-4AA3-8291-AA0F772E9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F26857-3869-4D6F-B48C-272077CCC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30282F-EF5C-4915-BF31-FC29FB04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7810-ACE4-4C02-98E5-F9908867832A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AA5827-939D-4C11-B9DF-60CD2A62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E144DD-8F65-4D2C-BA5E-2D50029A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1CCB-F809-45CC-927B-84C731231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86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E0B90-6B3E-434E-B77E-FE72F665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05E9B7-3055-458A-872B-3BB4C4C9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7810-ACE4-4C02-98E5-F9908867832A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E9341D-7022-43F6-B31D-732CBCAD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352F12-19E7-4A58-B5CD-AAEEB955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1CCB-F809-45CC-927B-84C731231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34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112E8E-751C-4162-A5D2-AD7D0008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7810-ACE4-4C02-98E5-F9908867832A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82C5D8-64D4-44EF-BFED-7A15AC09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68F112-5DE6-4102-8E97-E82AE134F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1CCB-F809-45CC-927B-84C731231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92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7E326-5272-4874-9B49-0FBD93167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C794E9-67EC-47B1-984C-D432ECCB0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83AB38-0E56-423E-A2C4-E6996ECC4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3F7BA8-D8EB-47EA-A77F-D92FD9F8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7810-ACE4-4C02-98E5-F9908867832A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575795-34B0-433C-8427-1D99AEAE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0881D9-10FB-4953-9FB1-231F0B7A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1CCB-F809-45CC-927B-84C731231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8295B-8777-401C-A5F2-CA68AFBE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3A976D-615A-42DE-9DAB-1450DCAAB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4C05E4-B982-466C-8276-C94FFE41F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2B331D-CF92-4F18-AE12-736242C6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7810-ACE4-4C02-98E5-F9908867832A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040841-801C-49CE-BD33-1433B6CD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3AB103-E72C-46A9-B0E8-953076BC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1CCB-F809-45CC-927B-84C731231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13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309EC6-191B-4019-B12F-E1EEE0B5E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097AB9-6D9E-49AD-93C0-76FC5CAA0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C1A4E6-E7C4-4BFE-A7D1-FC2E94C43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7810-ACE4-4C02-98E5-F9908867832A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3EC5F4-AD2D-435E-8C26-196248301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27FD2-1D7A-4DD1-A9A6-BCE448F88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21CCB-F809-45CC-927B-84C731231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20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www.pstips.net/powershell-online-tutorials/" TargetMode="External"/><Relationship Id="rId7" Type="http://schemas.openxmlformats.org/officeDocument/2006/relationships/hyperlink" Target="https://blogs.technet.microsoft.com/heyscriptingguy/2015/04/02/update-or-add-registry-key-value-with-powershell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technet.microsoft.com/en-us/library/dd772285.aspx" TargetMode="Externa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hyperlink" Target="https://stackoverflow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pmpub/learning-powershell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870037" y="2805546"/>
            <a:ext cx="7625638" cy="999836"/>
          </a:xfrm>
          <a:solidFill>
            <a:srgbClr val="0070C0"/>
          </a:solidFill>
          <a:ln>
            <a:solidFill>
              <a:srgbClr val="D4D5D4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000">
                <a:solidFill>
                  <a:schemeClr val="bg1"/>
                </a:solidFill>
                <a:latin typeface="Bell MT" panose="02020503060305020303" pitchFamily="18" charset="0"/>
              </a:rPr>
              <a:t>PowerShell</a:t>
            </a:r>
            <a:r>
              <a:rPr lang="zh-CN" altLang="en-US" sz="6000">
                <a:solidFill>
                  <a:schemeClr val="bg1"/>
                </a:solidFill>
                <a:latin typeface="Bell MT" panose="02020503060305020303" pitchFamily="18" charset="0"/>
              </a:rPr>
              <a:t>介绍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44" y="2438689"/>
            <a:ext cx="26479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286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/>
            <a:r>
              <a:rPr lang="zh-CN" altLang="en-US" sz="4000" b="1">
                <a:solidFill>
                  <a:srgbClr val="0070C0"/>
                </a:solidFill>
              </a:rPr>
              <a:t>命令探索</a:t>
            </a:r>
            <a:endParaRPr lang="en-US" sz="4000" b="1">
              <a:solidFill>
                <a:srgbClr val="0070C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819207"/>
              </p:ext>
            </p:extLst>
          </p:nvPr>
        </p:nvGraphicFramePr>
        <p:xfrm>
          <a:off x="838200" y="1825625"/>
          <a:ext cx="10742706" cy="2470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219">
                  <a:extLst>
                    <a:ext uri="{9D8B030D-6E8A-4147-A177-3AD203B41FA5}">
                      <a16:colId xmlns:a16="http://schemas.microsoft.com/office/drawing/2014/main" val="781006694"/>
                    </a:ext>
                  </a:extLst>
                </a:gridCol>
                <a:gridCol w="8230487">
                  <a:extLst>
                    <a:ext uri="{9D8B030D-6E8A-4147-A177-3AD203B41FA5}">
                      <a16:colId xmlns:a16="http://schemas.microsoft.com/office/drawing/2014/main" val="433210732"/>
                    </a:ext>
                  </a:extLst>
                </a:gridCol>
              </a:tblGrid>
              <a:tr h="550022">
                <a:tc>
                  <a:txBody>
                    <a:bodyPr/>
                    <a:lstStyle/>
                    <a:p>
                      <a:r>
                        <a:rPr lang="en-US" altLang="zh-CN" sz="1800"/>
                        <a:t>Command</a:t>
                      </a:r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Function</a:t>
                      </a:r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858157"/>
                  </a:ext>
                </a:extLst>
              </a:tr>
              <a:tr h="471133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chemeClr val="bg1"/>
                          </a:solidFill>
                        </a:rPr>
                        <a:t>Get-Command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77D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Get information about anything that can be invoked</a:t>
                      </a:r>
                      <a:endParaRPr lang="en-US" altLang="zh-CN" sz="2800">
                        <a:solidFill>
                          <a:schemeClr val="bg1"/>
                        </a:solidFill>
                      </a:endParaRPr>
                    </a:p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77D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315626"/>
                  </a:ext>
                </a:extLst>
              </a:tr>
              <a:tr h="494441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chemeClr val="bg1"/>
                          </a:solidFill>
                        </a:rPr>
                        <a:t>Get-Member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77D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</a:rPr>
                        <a:t>Show what can be done with an object</a:t>
                      </a:r>
                    </a:p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77D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01664"/>
                  </a:ext>
                </a:extLst>
              </a:tr>
              <a:tr h="1614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>
                          <a:solidFill>
                            <a:schemeClr val="bg1"/>
                          </a:solidFill>
                        </a:rPr>
                        <a:t>Get-Help</a:t>
                      </a:r>
                    </a:p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77D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>
                          <a:solidFill>
                            <a:schemeClr val="bg1"/>
                          </a:solidFill>
                        </a:rPr>
                        <a:t>Help about PowerShell commands and topics</a:t>
                      </a:r>
                    </a:p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77D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994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4132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053"/>
          </a:xfrm>
        </p:spPr>
        <p:txBody>
          <a:bodyPr/>
          <a:lstStyle/>
          <a:p>
            <a:r>
              <a:rPr lang="zh-CN" altLang="en-US" sz="4000" b="1">
                <a:solidFill>
                  <a:srgbClr val="0070C0"/>
                </a:solidFill>
              </a:rPr>
              <a:t>一些资源</a:t>
            </a:r>
            <a:endParaRPr lang="zh-CN" altLang="en-US" b="1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2328"/>
            <a:ext cx="10515600" cy="5399790"/>
          </a:xfrm>
        </p:spPr>
        <p:txBody>
          <a:bodyPr>
            <a:normAutofit/>
          </a:bodyPr>
          <a:lstStyle/>
          <a:p>
            <a:endParaRPr lang="en-US" altLang="zh-CN">
              <a:hlinkClick r:id="rId3"/>
            </a:endParaRPr>
          </a:p>
          <a:p>
            <a:endParaRPr lang="en-US" altLang="zh-CN">
              <a:hlinkClick r:id="rId3"/>
            </a:endParaRPr>
          </a:p>
          <a:p>
            <a:pPr marL="0" indent="0">
              <a:buNone/>
            </a:pPr>
            <a:endParaRPr lang="en-US" altLang="zh-CN" sz="330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sz="330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sz="330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  <p:pic>
        <p:nvPicPr>
          <p:cNvPr id="4" name="图片 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880" y="2228381"/>
            <a:ext cx="1920189" cy="780289"/>
          </a:xfrm>
          <a:prstGeom prst="rect">
            <a:avLst/>
          </a:prstGeom>
        </p:spPr>
      </p:pic>
      <p:pic>
        <p:nvPicPr>
          <p:cNvPr id="5" name="图片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9208" y="3758151"/>
            <a:ext cx="1785938" cy="711411"/>
          </a:xfrm>
          <a:prstGeom prst="rect">
            <a:avLst/>
          </a:prstGeom>
        </p:spPr>
      </p:pic>
      <p:pic>
        <p:nvPicPr>
          <p:cNvPr id="6" name="图片 5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7967" y="3655054"/>
            <a:ext cx="2238375" cy="628650"/>
          </a:xfrm>
          <a:prstGeom prst="rect">
            <a:avLst/>
          </a:prstGeom>
        </p:spPr>
      </p:pic>
      <p:pic>
        <p:nvPicPr>
          <p:cNvPr id="8" name="图片 7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5877" y="2282484"/>
            <a:ext cx="17526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62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2042651" y="3018453"/>
            <a:ext cx="7772400" cy="1470025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27305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marL="27305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Helvetica" panose="020B0604020202020204" pitchFamily="34" charset="0"/>
              </a:defRPr>
            </a:lvl2pPr>
            <a:lvl3pPr marL="27305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Helvetica" panose="020B0604020202020204" pitchFamily="34" charset="0"/>
              </a:defRPr>
            </a:lvl3pPr>
            <a:lvl4pPr marL="27305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Helvetica" panose="020B0604020202020204" pitchFamily="34" charset="0"/>
              </a:defRPr>
            </a:lvl4pPr>
            <a:lvl5pPr marL="27305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Helvetica" panose="020B0604020202020204" pitchFamily="34" charset="0"/>
              </a:defRPr>
            </a:lvl5pPr>
            <a:lvl6pPr marL="73025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Helvetica" panose="020B0604020202020204" pitchFamily="34" charset="0"/>
              </a:defRPr>
            </a:lvl6pPr>
            <a:lvl7pPr marL="118745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Helvetica" panose="020B0604020202020204" pitchFamily="34" charset="0"/>
              </a:defRPr>
            </a:lvl7pPr>
            <a:lvl8pPr marL="164465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Helvetica" panose="020B0604020202020204" pitchFamily="34" charset="0"/>
              </a:defRPr>
            </a:lvl8pPr>
            <a:lvl9pPr marL="210185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Helvetica" panose="020B0604020202020204" pitchFamily="34" charset="0"/>
              </a:defRPr>
            </a:lvl9pPr>
          </a:lstStyle>
          <a:p>
            <a:pPr marL="274320" fontAlgn="auto">
              <a:spcAft>
                <a:spcPts val="0"/>
              </a:spcAft>
              <a:defRPr/>
            </a:pPr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2082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A6297-AFAD-4393-A244-C51C7D8E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>
                <a:solidFill>
                  <a:srgbClr val="277DC9"/>
                </a:solidFill>
              </a:rPr>
              <a:t>资源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168E42-70D1-4A85-9591-48F2A3E2A7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代码</a:t>
            </a:r>
            <a:r>
              <a:rPr lang="en-US" altLang="zh-CN"/>
              <a:t>&amp;PPT</a:t>
            </a:r>
            <a:r>
              <a:rPr lang="zh-CN" altLang="en-US"/>
              <a:t>：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hlinkClick r:id="rId2"/>
              </a:rPr>
              <a:t>https://</a:t>
            </a:r>
            <a:r>
              <a:rPr lang="en-US" altLang="zh-CN" err="1">
                <a:hlinkClick r:id="rId2"/>
              </a:rPr>
              <a:t>github.com</a:t>
            </a:r>
            <a:r>
              <a:rPr lang="en-US" altLang="zh-CN">
                <a:hlinkClick r:id="rId2"/>
              </a:rPr>
              <a:t>/</a:t>
            </a:r>
            <a:r>
              <a:rPr lang="en-US" altLang="zh-CN" err="1">
                <a:hlinkClick r:id="rId2"/>
              </a:rPr>
              <a:t>epmpub</a:t>
            </a:r>
            <a:r>
              <a:rPr lang="en-US" altLang="zh-CN">
                <a:hlinkClick r:id="rId2"/>
              </a:rPr>
              <a:t>/learning-</a:t>
            </a:r>
            <a:r>
              <a:rPr lang="en-US" altLang="zh-CN" err="1">
                <a:hlinkClick r:id="rId2"/>
              </a:rPr>
              <a:t>powershell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5504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6762F-C06B-4170-AE81-26AA0E85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000" b="1">
                <a:solidFill>
                  <a:srgbClr val="277DC9"/>
                </a:solidFill>
              </a:rPr>
              <a:t>自我介绍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79E332-86A2-4ED4-BFBD-E331581729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248" y="957263"/>
            <a:ext cx="11524970" cy="5776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{</a:t>
            </a:r>
          </a:p>
          <a:p>
            <a:pPr marL="0" indent="0">
              <a:buNone/>
            </a:pPr>
            <a:r>
              <a:rPr lang="en-US" altLang="zh-CN" sz="2400"/>
              <a:t>	</a:t>
            </a:r>
            <a:r>
              <a:rPr lang="zh-CN" altLang="en-US" sz="2400"/>
              <a:t>姓名：</a:t>
            </a:r>
            <a:r>
              <a:rPr lang="en-US" altLang="zh-CN" sz="2400"/>
              <a:t>Andy Hu</a:t>
            </a:r>
          </a:p>
          <a:p>
            <a:pPr marL="0" indent="0">
              <a:buNone/>
            </a:pPr>
            <a:r>
              <a:rPr lang="en-US" altLang="zh-CN" sz="2400"/>
              <a:t>	</a:t>
            </a:r>
            <a:r>
              <a:rPr lang="zh-CN" altLang="en-US" sz="2400"/>
              <a:t>位置：广州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     </a:t>
            </a:r>
            <a:r>
              <a:rPr lang="zh-CN" altLang="en-US" sz="2400"/>
              <a:t>职业：软件设计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	</a:t>
            </a:r>
            <a:r>
              <a:rPr lang="zh-CN" altLang="en-US" sz="2400"/>
              <a:t>博客</a:t>
            </a:r>
            <a:r>
              <a:rPr lang="en-US" altLang="zh-CN" sz="2400"/>
              <a:t>: https://</a:t>
            </a:r>
            <a:r>
              <a:rPr lang="en-US" altLang="zh-CN" sz="2400" err="1"/>
              <a:t>www.write-host.com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/>
              <a:t>}</a:t>
            </a:r>
          </a:p>
          <a:p>
            <a:pPr marL="0" indent="0">
              <a:buNone/>
            </a:pPr>
            <a:r>
              <a:rPr lang="zh-CN" altLang="en-US"/>
              <a:t>我的微信和公众号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32FFFE-33FE-4CAB-800C-C042B16FFC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86" y="4524312"/>
            <a:ext cx="1475139" cy="14751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F2C82BA-7C9E-4F9F-9E12-4E8AE565F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27" y="4524311"/>
            <a:ext cx="1475139" cy="147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35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37" y="160409"/>
            <a:ext cx="7342638" cy="887341"/>
          </a:xfrm>
        </p:spPr>
        <p:txBody>
          <a:bodyPr>
            <a:normAutofit/>
          </a:bodyPr>
          <a:lstStyle/>
          <a:p>
            <a:r>
              <a:rPr lang="en-US" altLang="zh-CN" sz="4000" b="1">
                <a:solidFill>
                  <a:srgbClr val="277DC9"/>
                </a:solidFill>
              </a:rPr>
              <a:t>What’s PowerShell</a:t>
            </a:r>
            <a:endParaRPr lang="zh-CN" altLang="en-US" sz="4000" b="1">
              <a:solidFill>
                <a:srgbClr val="277DC9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32896" y="1200453"/>
            <a:ext cx="5691736" cy="5262979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zh-CN" sz="1600"/>
              <a:t>Unlike most shells, </a:t>
            </a:r>
            <a:r>
              <a:rPr lang="zh-CN" altLang="zh-CN" sz="1600" u="sng">
                <a:solidFill>
                  <a:srgbClr val="FF0000"/>
                </a:solidFill>
              </a:rPr>
              <a:t>which accept and return text</a:t>
            </a:r>
            <a:r>
              <a:rPr lang="zh-CN" altLang="zh-CN" sz="1600"/>
              <a:t>, Windows </a:t>
            </a:r>
            <a:r>
              <a:rPr lang="zh-CN" altLang="zh-CN" sz="1600" u="sng">
                <a:solidFill>
                  <a:srgbClr val="FF0000"/>
                </a:solidFill>
              </a:rPr>
              <a:t>PowerShell is built on top of the .NET Framework </a:t>
            </a:r>
            <a:r>
              <a:rPr lang="zh-CN" altLang="zh-CN" sz="1600"/>
              <a:t>common language runtime (CLR) and the .NET Framework, and </a:t>
            </a:r>
            <a:r>
              <a:rPr lang="zh-CN" altLang="zh-CN" sz="1600" u="sng">
                <a:solidFill>
                  <a:srgbClr val="FF0000"/>
                </a:solidFill>
              </a:rPr>
              <a:t>accepts and returns .NET Framework objects.</a:t>
            </a:r>
            <a:r>
              <a:rPr lang="zh-CN" altLang="zh-CN" sz="1600" b="1" u="sng">
                <a:solidFill>
                  <a:srgbClr val="FF0000"/>
                </a:solidFill>
              </a:rPr>
              <a:t> </a:t>
            </a:r>
            <a:r>
              <a:rPr lang="zh-CN" altLang="zh-CN" sz="1600"/>
              <a:t>This fundamental change in the environment brings entirely new tools and methods to the management and configuration of Windows.</a:t>
            </a:r>
            <a:endParaRPr lang="en-US" altLang="zh-CN" sz="1600"/>
          </a:p>
          <a:p>
            <a:endParaRPr lang="zh-CN" altLang="zh-CN" sz="1600"/>
          </a:p>
          <a:p>
            <a:r>
              <a:rPr lang="zh-CN" altLang="zh-CN" sz="1600"/>
              <a:t>Windows PowerShell introduces the concept of a </a:t>
            </a:r>
            <a:r>
              <a:rPr lang="zh-CN" altLang="zh-CN" sz="1600">
                <a:solidFill>
                  <a:srgbClr val="FF0000"/>
                </a:solidFill>
              </a:rPr>
              <a:t>cmdlet</a:t>
            </a:r>
            <a:r>
              <a:rPr lang="zh-CN" altLang="zh-CN" sz="1600"/>
              <a:t> (pronounced "command-let"), a simple, single-function command-line tool built into the shell. </a:t>
            </a:r>
            <a:r>
              <a:rPr lang="zh-CN" altLang="zh-CN" sz="1600" u="sng">
                <a:solidFill>
                  <a:srgbClr val="FF0000"/>
                </a:solidFill>
              </a:rPr>
              <a:t>You can use each cmdlet separately, but their power is realized when you use these simple tools in combination to perform complex tasks</a:t>
            </a:r>
            <a:r>
              <a:rPr lang="zh-CN" altLang="zh-CN" sz="1600"/>
              <a:t>. Windows PowerShell includes more than one hundred basic core cmdlets, and you can write your own cmdlets and share them with other users.</a:t>
            </a:r>
            <a:endParaRPr lang="en-US" altLang="zh-CN" sz="1600"/>
          </a:p>
          <a:p>
            <a:endParaRPr lang="zh-CN" altLang="zh-CN" sz="1600"/>
          </a:p>
          <a:p>
            <a:r>
              <a:rPr lang="zh-CN" altLang="zh-CN" sz="1600"/>
              <a:t>Like many shells, Windows PowerShell gives you access to the file system on the computer. In addition, Windows PowerShell</a:t>
            </a:r>
            <a:r>
              <a:rPr lang="x-none" altLang="zh-CN" sz="1600"/>
              <a:t> </a:t>
            </a:r>
            <a:r>
              <a:rPr lang="x-none" altLang="zh-CN" sz="1600" i="1"/>
              <a:t>providers</a:t>
            </a:r>
            <a:r>
              <a:rPr lang="x-none" altLang="zh-CN" sz="1600"/>
              <a:t> </a:t>
            </a:r>
            <a:r>
              <a:rPr lang="zh-CN" altLang="zh-CN" sz="1600"/>
              <a:t>enable you to access other data stores, such as </a:t>
            </a:r>
            <a:r>
              <a:rPr lang="zh-CN" altLang="zh-CN" sz="1600" u="sng">
                <a:solidFill>
                  <a:srgbClr val="FF0000"/>
                </a:solidFill>
              </a:rPr>
              <a:t>the registry and the digital signature certificate stores, as easily as you access the file system.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5653" y="1583225"/>
            <a:ext cx="6207243" cy="4247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800" b="1">
                <a:solidFill>
                  <a:srgbClr val="277DC9"/>
                </a:solidFill>
              </a:rPr>
              <a:t>Base on .NET Framework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zh-CN" sz="2800" b="1">
              <a:solidFill>
                <a:srgbClr val="277DC9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800" b="1">
                <a:solidFill>
                  <a:srgbClr val="277DC9"/>
                </a:solidFill>
              </a:rPr>
              <a:t>Object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zh-CN" sz="2800" b="1">
              <a:solidFill>
                <a:srgbClr val="277DC9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800" b="1">
                <a:solidFill>
                  <a:srgbClr val="277DC9"/>
                </a:solidFill>
              </a:rPr>
              <a:t>Cmdlet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zh-CN" sz="2800" b="1">
              <a:solidFill>
                <a:srgbClr val="277DC9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800" b="1">
                <a:solidFill>
                  <a:srgbClr val="277DC9"/>
                </a:solidFill>
              </a:rPr>
              <a:t>I</a:t>
            </a:r>
            <a:r>
              <a:rPr lang="zh-CN" altLang="zh-CN" sz="2800" b="1">
                <a:solidFill>
                  <a:srgbClr val="277DC9"/>
                </a:solidFill>
              </a:rPr>
              <a:t>ndependently </a:t>
            </a:r>
            <a:r>
              <a:rPr lang="en-US" altLang="zh-CN" sz="2800" b="1">
                <a:solidFill>
                  <a:srgbClr val="277DC9"/>
                </a:solidFill>
              </a:rPr>
              <a:t>or Combination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zh-CN" sz="2800" b="1">
              <a:solidFill>
                <a:srgbClr val="277DC9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800" b="1">
                <a:solidFill>
                  <a:srgbClr val="277DC9"/>
                </a:solidFill>
              </a:rPr>
              <a:t>Process, File System, Register</a:t>
            </a:r>
          </a:p>
          <a:p>
            <a:endParaRPr lang="zh-CN" altLang="en-US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537" y="119964"/>
            <a:ext cx="2474095" cy="92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6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>
                <a:solidFill>
                  <a:srgbClr val="0070C0"/>
                </a:solidFill>
              </a:rPr>
              <a:t>Invoke .NET Framework method</a:t>
            </a:r>
            <a:endParaRPr lang="zh-CN" altLang="en-US" sz="4000" b="1">
              <a:solidFill>
                <a:srgbClr val="0070C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126717"/>
            <a:ext cx="5334000" cy="35569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297" y="5121734"/>
            <a:ext cx="4981573" cy="5619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6297" y="3698342"/>
            <a:ext cx="4943475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#Delete file Invoke .NET framework </a:t>
            </a:r>
          </a:p>
          <a:p>
            <a:r>
              <a:rPr lang="en-US" altLang="zh-CN">
                <a:solidFill>
                  <a:schemeClr val="bg1"/>
                </a:solidFill>
              </a:rPr>
              <a:t> [</a:t>
            </a:r>
            <a:r>
              <a:rPr lang="en-US" altLang="zh-CN" err="1">
                <a:solidFill>
                  <a:schemeClr val="bg1"/>
                </a:solidFill>
              </a:rPr>
              <a:t>System.IO.File</a:t>
            </a:r>
            <a:r>
              <a:rPr lang="en-US" altLang="zh-CN">
                <a:solidFill>
                  <a:schemeClr val="bg1"/>
                </a:solidFill>
              </a:rPr>
              <a:t>]::Delete("F:\</a:t>
            </a:r>
            <a:r>
              <a:rPr lang="en-US" altLang="zh-CN" err="1">
                <a:solidFill>
                  <a:schemeClr val="bg1"/>
                </a:solidFill>
              </a:rPr>
              <a:t>demo.txt</a:t>
            </a:r>
            <a:r>
              <a:rPr lang="en-US" altLang="zh-CN">
                <a:solidFill>
                  <a:schemeClr val="bg1"/>
                </a:solidFill>
              </a:rPr>
              <a:t>")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76298" y="2190750"/>
            <a:ext cx="4943475" cy="92333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#Invoke .NET framework to create a file</a:t>
            </a:r>
          </a:p>
          <a:p>
            <a:r>
              <a:rPr lang="en-US" altLang="zh-CN">
                <a:solidFill>
                  <a:schemeClr val="bg1"/>
                </a:solidFill>
              </a:rPr>
              <a:t>[</a:t>
            </a:r>
            <a:r>
              <a:rPr lang="en-US" altLang="zh-CN" err="1">
                <a:solidFill>
                  <a:schemeClr val="bg1"/>
                </a:solidFill>
              </a:rPr>
              <a:t>System.IO.File</a:t>
            </a:r>
            <a:r>
              <a:rPr lang="en-US" altLang="zh-CN">
                <a:solidFill>
                  <a:schemeClr val="bg1"/>
                </a:solidFill>
              </a:rPr>
              <a:t>]::Create("F:\</a:t>
            </a:r>
            <a:r>
              <a:rPr lang="en-US" altLang="zh-CN" err="1">
                <a:solidFill>
                  <a:schemeClr val="bg1"/>
                </a:solidFill>
              </a:rPr>
              <a:t>demo.txt</a:t>
            </a:r>
            <a:r>
              <a:rPr lang="en-US" altLang="zh-CN">
                <a:solidFill>
                  <a:schemeClr val="bg1"/>
                </a:solidFill>
              </a:rPr>
              <a:t>")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131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7615" y="365126"/>
            <a:ext cx="10515600" cy="1114290"/>
          </a:xfrm>
        </p:spPr>
        <p:txBody>
          <a:bodyPr/>
          <a:lstStyle/>
          <a:p>
            <a:r>
              <a:rPr lang="en-US" altLang="zh-CN" sz="4000" b="1">
                <a:solidFill>
                  <a:srgbClr val="277DC9"/>
                </a:solidFill>
              </a:rPr>
              <a:t>Cmdlet</a:t>
            </a:r>
            <a:endParaRPr lang="zh-CN" altLang="en-US" b="1">
              <a:solidFill>
                <a:srgbClr val="277DC9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7615" y="1690688"/>
            <a:ext cx="8580582" cy="14773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命令：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        Get-Command</a:t>
            </a:r>
          </a:p>
          <a:p>
            <a:r>
              <a:rPr lang="zh-CN" altLang="en-US">
                <a:solidFill>
                  <a:schemeClr val="bg1"/>
                </a:solidFill>
              </a:rPr>
              <a:t>说明</a:t>
            </a:r>
            <a:r>
              <a:rPr lang="en-US" altLang="zh-CN">
                <a:solidFill>
                  <a:schemeClr val="bg1"/>
                </a:solidFill>
              </a:rPr>
              <a:t>: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</a:t>
            </a:r>
            <a:r>
              <a:rPr lang="en-US" altLang="zh-CN">
                <a:solidFill>
                  <a:schemeClr val="bg1"/>
                </a:solidFill>
              </a:rPr>
              <a:t>The Get-Command cmdlet gets all commands that are installed on the computer, including cmdlets, aliases, functions, workflows, filters, scripts, and applications. 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467879827"/>
              </p:ext>
            </p:extLst>
          </p:nvPr>
        </p:nvGraphicFramePr>
        <p:xfrm>
          <a:off x="667615" y="3379288"/>
          <a:ext cx="4622508" cy="2977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654281799"/>
              </p:ext>
            </p:extLst>
          </p:nvPr>
        </p:nvGraphicFramePr>
        <p:xfrm>
          <a:off x="5672933" y="3288806"/>
          <a:ext cx="3508773" cy="2433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15994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9839"/>
          </a:xfrm>
        </p:spPr>
        <p:txBody>
          <a:bodyPr/>
          <a:lstStyle/>
          <a:p>
            <a:r>
              <a:rPr lang="en-GB" sz="4000" b="1">
                <a:solidFill>
                  <a:srgbClr val="277DC9"/>
                </a:solidFill>
              </a:rPr>
              <a:t>Objects</a:t>
            </a:r>
            <a:endParaRPr lang="en-GB" b="1">
              <a:solidFill>
                <a:srgbClr val="277DC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0176" y="6111218"/>
            <a:ext cx="7773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“An object is a collection of parts and how to use them”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630916" y="1886564"/>
            <a:ext cx="3104906" cy="1207004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3600" strike="dblStrik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Parts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Properties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618086" y="3262972"/>
            <a:ext cx="3117737" cy="465860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Front Wheel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628782" y="3896622"/>
            <a:ext cx="3119870" cy="465860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Back Wheel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639479" y="4511022"/>
            <a:ext cx="3070684" cy="465860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Pedals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650176" y="5135047"/>
            <a:ext cx="3085646" cy="465860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Saddle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6695778" y="1886564"/>
            <a:ext cx="3128502" cy="1207004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3600" strike="dblStrik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How to use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Methods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6708610" y="3262972"/>
            <a:ext cx="3115671" cy="465860"/>
          </a:xfrm>
          <a:prstGeom prst="roundRect">
            <a:avLst>
              <a:gd name="adj" fmla="val 9033"/>
            </a:avLst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Pedal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6734270" y="3896622"/>
            <a:ext cx="3100708" cy="465860"/>
          </a:xfrm>
          <a:prstGeom prst="roundRect">
            <a:avLst>
              <a:gd name="adj" fmla="val 9033"/>
            </a:avLst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Steer Left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6747100" y="4511022"/>
            <a:ext cx="3098574" cy="465860"/>
          </a:xfrm>
          <a:prstGeom prst="roundRect">
            <a:avLst>
              <a:gd name="adj" fmla="val 9033"/>
            </a:avLst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Steer Right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6747102" y="5135047"/>
            <a:ext cx="3109271" cy="465860"/>
          </a:xfrm>
          <a:prstGeom prst="roundRect">
            <a:avLst>
              <a:gd name="adj" fmla="val 9033"/>
            </a:avLst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Apply Front Brake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641613" y="1884964"/>
            <a:ext cx="3104906" cy="1207004"/>
          </a:xfrm>
          <a:prstGeom prst="roundRect">
            <a:avLst>
              <a:gd name="adj" fmla="val 9033"/>
            </a:avLst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Parts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6706475" y="1894589"/>
            <a:ext cx="3128502" cy="1207004"/>
          </a:xfrm>
          <a:prstGeom prst="roundRect">
            <a:avLst>
              <a:gd name="adj" fmla="val 9033"/>
            </a:avLst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How to use</a:t>
            </a:r>
          </a:p>
        </p:txBody>
      </p:sp>
      <p:sp>
        <p:nvSpPr>
          <p:cNvPr id="17" name="Rounded Rectangle 18"/>
          <p:cNvSpPr/>
          <p:nvPr/>
        </p:nvSpPr>
        <p:spPr bwMode="auto">
          <a:xfrm>
            <a:off x="641613" y="3251743"/>
            <a:ext cx="3117737" cy="465860"/>
          </a:xfrm>
          <a:prstGeom prst="roundRect">
            <a:avLst>
              <a:gd name="adj" fmla="val 9033"/>
            </a:avLst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Front Wheel</a:t>
            </a:r>
          </a:p>
        </p:txBody>
      </p:sp>
      <p:sp>
        <p:nvSpPr>
          <p:cNvPr id="20" name="Rounded Rectangle 20"/>
          <p:cNvSpPr/>
          <p:nvPr/>
        </p:nvSpPr>
        <p:spPr bwMode="auto">
          <a:xfrm>
            <a:off x="652309" y="3885393"/>
            <a:ext cx="3119870" cy="465860"/>
          </a:xfrm>
          <a:prstGeom prst="roundRect">
            <a:avLst>
              <a:gd name="adj" fmla="val 9033"/>
            </a:avLst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Back Wheel</a:t>
            </a:r>
          </a:p>
        </p:txBody>
      </p:sp>
      <p:sp>
        <p:nvSpPr>
          <p:cNvPr id="24" name="Rounded Rectangle 21"/>
          <p:cNvSpPr/>
          <p:nvPr/>
        </p:nvSpPr>
        <p:spPr bwMode="auto">
          <a:xfrm>
            <a:off x="663006" y="4499793"/>
            <a:ext cx="3070684" cy="465860"/>
          </a:xfrm>
          <a:prstGeom prst="roundRect">
            <a:avLst>
              <a:gd name="adj" fmla="val 9033"/>
            </a:avLst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Pedals</a:t>
            </a:r>
          </a:p>
        </p:txBody>
      </p:sp>
      <p:sp>
        <p:nvSpPr>
          <p:cNvPr id="30" name="Rounded Rectangle 22"/>
          <p:cNvSpPr/>
          <p:nvPr/>
        </p:nvSpPr>
        <p:spPr bwMode="auto">
          <a:xfrm>
            <a:off x="673703" y="5123818"/>
            <a:ext cx="3085646" cy="465860"/>
          </a:xfrm>
          <a:prstGeom prst="roundRect">
            <a:avLst>
              <a:gd name="adj" fmla="val 9033"/>
            </a:avLst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Saddle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281" y="3091968"/>
            <a:ext cx="2777870" cy="156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8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>
                <a:solidFill>
                  <a:srgbClr val="277DC9"/>
                </a:solidFill>
              </a:rPr>
              <a:t>Objects </a:t>
            </a:r>
            <a:r>
              <a:rPr lang="zh-CN" altLang="en-US" sz="4000" b="1">
                <a:solidFill>
                  <a:srgbClr val="277DC9"/>
                </a:solidFill>
              </a:rPr>
              <a:t>（对象）</a:t>
            </a:r>
            <a:endParaRPr lang="en-GB" b="1">
              <a:solidFill>
                <a:srgbClr val="277DC9"/>
              </a:solidFill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677728" y="3413117"/>
            <a:ext cx="3117737" cy="465860"/>
          </a:xfrm>
          <a:prstGeom prst="roundRect">
            <a:avLst>
              <a:gd name="adj" fmla="val 9033"/>
            </a:avLst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00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DisplayName</a:t>
            </a:r>
            <a:endParaRPr lang="en-US" sz="20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701255" y="2035109"/>
            <a:ext cx="3104906" cy="1207004"/>
          </a:xfrm>
          <a:prstGeom prst="roundRect">
            <a:avLst>
              <a:gd name="adj" fmla="val 9033"/>
            </a:avLst>
          </a:prstGeom>
          <a:solidFill>
            <a:srgbClr val="277DC9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3600" strike="dblStrik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Parts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682444" y="3969571"/>
            <a:ext cx="3117737" cy="465860"/>
          </a:xfrm>
          <a:prstGeom prst="roundRect">
            <a:avLst>
              <a:gd name="adj" fmla="val 9033"/>
            </a:avLst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687160" y="4526025"/>
            <a:ext cx="3117737" cy="465860"/>
          </a:xfrm>
          <a:prstGeom prst="roundRect">
            <a:avLst>
              <a:gd name="adj" fmla="val 9033"/>
            </a:avLst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00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RequiredServices</a:t>
            </a:r>
            <a:endParaRPr lang="en-US" sz="20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7367668" y="3311301"/>
            <a:ext cx="3160811" cy="465860"/>
          </a:xfrm>
          <a:prstGeom prst="roundRect">
            <a:avLst>
              <a:gd name="adj" fmla="val 9033"/>
            </a:avLst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Stop()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7342801" y="1972658"/>
            <a:ext cx="3185678" cy="1207004"/>
          </a:xfrm>
          <a:prstGeom prst="roundRect">
            <a:avLst>
              <a:gd name="adj" fmla="val 9033"/>
            </a:avLst>
          </a:prstGeom>
          <a:solidFill>
            <a:srgbClr val="277DC9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3600" strike="dblStrik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use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7381842" y="3889021"/>
            <a:ext cx="3151355" cy="465860"/>
          </a:xfrm>
          <a:prstGeom prst="roundRect">
            <a:avLst>
              <a:gd name="adj" fmla="val 9033"/>
            </a:avLst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Start()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7396015" y="4456108"/>
            <a:ext cx="3170245" cy="465860"/>
          </a:xfrm>
          <a:prstGeom prst="roundRect">
            <a:avLst>
              <a:gd name="adj" fmla="val 9033"/>
            </a:avLst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Pause()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4279204" y="3797779"/>
            <a:ext cx="2490123" cy="882953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</a:t>
            </a:r>
          </a:p>
          <a:p>
            <a:pPr algn="ctr" defTabSz="914099"/>
            <a:r>
              <a:rPr 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01255" y="5548105"/>
            <a:ext cx="7252318" cy="461665"/>
          </a:xfrm>
          <a:prstGeom prst="rect">
            <a:avLst/>
          </a:prstGeom>
          <a:solidFill>
            <a:srgbClr val="0070C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err="1">
                <a:solidFill>
                  <a:schemeClr val="bg1"/>
                </a:solidFill>
              </a:rPr>
              <a:t>gps</a:t>
            </a:r>
            <a:r>
              <a:rPr lang="en-US" altLang="zh-CN" sz="2400">
                <a:solidFill>
                  <a:schemeClr val="bg1"/>
                </a:solidFill>
              </a:rPr>
              <a:t> notepad | Get-Member -</a:t>
            </a:r>
            <a:r>
              <a:rPr lang="en-US" altLang="zh-CN" sz="2400" err="1">
                <a:solidFill>
                  <a:schemeClr val="bg1"/>
                </a:solidFill>
              </a:rPr>
              <a:t>MemberType</a:t>
            </a:r>
            <a:r>
              <a:rPr lang="en-US" altLang="zh-CN" sz="2400">
                <a:solidFill>
                  <a:schemeClr val="bg1"/>
                </a:solidFill>
              </a:rPr>
              <a:t> Properties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01255" y="6345055"/>
            <a:ext cx="7252318" cy="461665"/>
          </a:xfrm>
          <a:prstGeom prst="rect">
            <a:avLst/>
          </a:prstGeom>
          <a:solidFill>
            <a:srgbClr val="0070C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err="1">
                <a:solidFill>
                  <a:schemeClr val="bg1"/>
                </a:solidFill>
              </a:rPr>
              <a:t>gps</a:t>
            </a:r>
            <a:r>
              <a:rPr lang="en-US" altLang="zh-CN" sz="2400">
                <a:solidFill>
                  <a:schemeClr val="bg1"/>
                </a:solidFill>
              </a:rPr>
              <a:t> notepad | Get-Member -</a:t>
            </a:r>
            <a:r>
              <a:rPr lang="en-US" altLang="zh-CN" sz="2400" err="1">
                <a:solidFill>
                  <a:schemeClr val="bg1"/>
                </a:solidFill>
              </a:rPr>
              <a:t>MemberType</a:t>
            </a:r>
            <a:r>
              <a:rPr lang="en-US" altLang="zh-CN" sz="2400">
                <a:solidFill>
                  <a:schemeClr val="bg1"/>
                </a:solidFill>
              </a:rPr>
              <a:t> Method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978" y="2149119"/>
            <a:ext cx="1456573" cy="109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8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3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 noEditPoints="1"/>
          </p:cNvSpPr>
          <p:nvPr/>
        </p:nvSpPr>
        <p:spPr bwMode="auto">
          <a:xfrm>
            <a:off x="863922" y="3954463"/>
            <a:ext cx="507868" cy="998538"/>
          </a:xfrm>
          <a:custGeom>
            <a:avLst/>
            <a:gdLst>
              <a:gd name="T0" fmla="*/ 0 w 612"/>
              <a:gd name="T1" fmla="*/ 2147483647 h 859"/>
              <a:gd name="T2" fmla="*/ 0 w 612"/>
              <a:gd name="T3" fmla="*/ 2147483647 h 859"/>
              <a:gd name="T4" fmla="*/ 2147483647 w 612"/>
              <a:gd name="T5" fmla="*/ 2147483647 h 859"/>
              <a:gd name="T6" fmla="*/ 2147483647 w 612"/>
              <a:gd name="T7" fmla="*/ 2147483647 h 859"/>
              <a:gd name="T8" fmla="*/ 2147483647 w 612"/>
              <a:gd name="T9" fmla="*/ 2147483647 h 859"/>
              <a:gd name="T10" fmla="*/ 2147483647 w 612"/>
              <a:gd name="T11" fmla="*/ 2147483647 h 859"/>
              <a:gd name="T12" fmla="*/ 2147483647 w 612"/>
              <a:gd name="T13" fmla="*/ 2147483647 h 859"/>
              <a:gd name="T14" fmla="*/ 0 w 612"/>
              <a:gd name="T15" fmla="*/ 2147483647 h 859"/>
              <a:gd name="T16" fmla="*/ 2147483647 w 612"/>
              <a:gd name="T17" fmla="*/ 0 h 859"/>
              <a:gd name="T18" fmla="*/ 2147483647 w 612"/>
              <a:gd name="T19" fmla="*/ 2147483647 h 859"/>
              <a:gd name="T20" fmla="*/ 2147483647 w 612"/>
              <a:gd name="T21" fmla="*/ 2147483647 h 859"/>
              <a:gd name="T22" fmla="*/ 2147483647 w 612"/>
              <a:gd name="T23" fmla="*/ 0 h 8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2"/>
              <a:gd name="T37" fmla="*/ 0 h 859"/>
              <a:gd name="T38" fmla="*/ 612 w 612"/>
              <a:gd name="T39" fmla="*/ 859 h 8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2" h="859">
                <a:moveTo>
                  <a:pt x="0" y="859"/>
                </a:moveTo>
                <a:lnTo>
                  <a:pt x="0" y="33"/>
                </a:lnTo>
                <a:lnTo>
                  <a:pt x="541" y="33"/>
                </a:lnTo>
                <a:lnTo>
                  <a:pt x="541" y="54"/>
                </a:lnTo>
                <a:lnTo>
                  <a:pt x="11" y="54"/>
                </a:lnTo>
                <a:lnTo>
                  <a:pt x="22" y="43"/>
                </a:lnTo>
                <a:lnTo>
                  <a:pt x="22" y="859"/>
                </a:lnTo>
                <a:lnTo>
                  <a:pt x="0" y="859"/>
                </a:lnTo>
                <a:close/>
                <a:moveTo>
                  <a:pt x="526" y="0"/>
                </a:moveTo>
                <a:lnTo>
                  <a:pt x="612" y="43"/>
                </a:lnTo>
                <a:lnTo>
                  <a:pt x="526" y="86"/>
                </a:lnTo>
                <a:lnTo>
                  <a:pt x="526" y="0"/>
                </a:lnTo>
                <a:close/>
              </a:path>
            </a:pathLst>
          </a:custGeom>
          <a:noFill/>
          <a:ln w="57150">
            <a:solidFill>
              <a:srgbClr val="00B050"/>
            </a:solidFill>
            <a:bevel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602" name="AutoShape 3"/>
          <p:cNvSpPr>
            <a:spLocks noChangeAspect="1" noChangeArrowheads="1"/>
          </p:cNvSpPr>
          <p:nvPr/>
        </p:nvSpPr>
        <p:spPr bwMode="auto">
          <a:xfrm>
            <a:off x="-813117" y="5681663"/>
            <a:ext cx="16759636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4"/>
          <p:cNvSpPr>
            <a:spLocks noEditPoints="1"/>
          </p:cNvSpPr>
          <p:nvPr/>
        </p:nvSpPr>
        <p:spPr bwMode="auto">
          <a:xfrm>
            <a:off x="2800170" y="3951288"/>
            <a:ext cx="217959" cy="954088"/>
          </a:xfrm>
          <a:custGeom>
            <a:avLst/>
            <a:gdLst>
              <a:gd name="T0" fmla="*/ 2147483647 w 1025"/>
              <a:gd name="T1" fmla="*/ 0 h 3825"/>
              <a:gd name="T2" fmla="*/ 2147483647 w 1025"/>
              <a:gd name="T3" fmla="*/ 0 h 3825"/>
              <a:gd name="T4" fmla="*/ 2147483647 w 1025"/>
              <a:gd name="T5" fmla="*/ 2147483647 h 3825"/>
              <a:gd name="T6" fmla="*/ 2147483647 w 1025"/>
              <a:gd name="T7" fmla="*/ 2147483647 h 3825"/>
              <a:gd name="T8" fmla="*/ 2147483647 w 1025"/>
              <a:gd name="T9" fmla="*/ 2147483647 h 3825"/>
              <a:gd name="T10" fmla="*/ 2147483647 w 1025"/>
              <a:gd name="T11" fmla="*/ 2147483647 h 3825"/>
              <a:gd name="T12" fmla="*/ 2147483647 w 1025"/>
              <a:gd name="T13" fmla="*/ 2147483647 h 3825"/>
              <a:gd name="T14" fmla="*/ 2147483647 w 1025"/>
              <a:gd name="T15" fmla="*/ 2147483647 h 3825"/>
              <a:gd name="T16" fmla="*/ 2147483647 w 1025"/>
              <a:gd name="T17" fmla="*/ 2147483647 h 3825"/>
              <a:gd name="T18" fmla="*/ 0 w 1025"/>
              <a:gd name="T19" fmla="*/ 2147483647 h 3825"/>
              <a:gd name="T20" fmla="*/ 2147483647 w 1025"/>
              <a:gd name="T21" fmla="*/ 0 h 3825"/>
              <a:gd name="T22" fmla="*/ 2147483647 w 1025"/>
              <a:gd name="T23" fmla="*/ 2147483647 h 3825"/>
              <a:gd name="T24" fmla="*/ 2147483647 w 1025"/>
              <a:gd name="T25" fmla="*/ 2147483647 h 3825"/>
              <a:gd name="T26" fmla="*/ 2147483647 w 1025"/>
              <a:gd name="T27" fmla="*/ 2147483647 h 3825"/>
              <a:gd name="T28" fmla="*/ 2147483647 w 1025"/>
              <a:gd name="T29" fmla="*/ 2147483647 h 38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25"/>
              <a:gd name="T46" fmla="*/ 0 h 3825"/>
              <a:gd name="T47" fmla="*/ 1025 w 1025"/>
              <a:gd name="T48" fmla="*/ 3825 h 382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25" h="3825">
                <a:moveTo>
                  <a:pt x="25" y="0"/>
                </a:moveTo>
                <a:lnTo>
                  <a:pt x="825" y="0"/>
                </a:lnTo>
                <a:cubicBezTo>
                  <a:pt x="839" y="0"/>
                  <a:pt x="850" y="12"/>
                  <a:pt x="850" y="25"/>
                </a:cubicBezTo>
                <a:lnTo>
                  <a:pt x="850" y="3492"/>
                </a:lnTo>
                <a:cubicBezTo>
                  <a:pt x="850" y="3506"/>
                  <a:pt x="839" y="3517"/>
                  <a:pt x="825" y="3517"/>
                </a:cubicBezTo>
                <a:cubicBezTo>
                  <a:pt x="812" y="3517"/>
                  <a:pt x="800" y="3506"/>
                  <a:pt x="800" y="3492"/>
                </a:cubicBezTo>
                <a:lnTo>
                  <a:pt x="800" y="25"/>
                </a:lnTo>
                <a:lnTo>
                  <a:pt x="825" y="50"/>
                </a:lnTo>
                <a:lnTo>
                  <a:pt x="25" y="50"/>
                </a:lnTo>
                <a:cubicBezTo>
                  <a:pt x="12" y="50"/>
                  <a:pt x="0" y="39"/>
                  <a:pt x="0" y="25"/>
                </a:cubicBezTo>
                <a:cubicBezTo>
                  <a:pt x="0" y="12"/>
                  <a:pt x="12" y="0"/>
                  <a:pt x="25" y="0"/>
                </a:cubicBezTo>
                <a:close/>
                <a:moveTo>
                  <a:pt x="1025" y="3425"/>
                </a:moveTo>
                <a:lnTo>
                  <a:pt x="825" y="3825"/>
                </a:lnTo>
                <a:lnTo>
                  <a:pt x="625" y="3425"/>
                </a:lnTo>
                <a:lnTo>
                  <a:pt x="1025" y="3425"/>
                </a:lnTo>
                <a:close/>
              </a:path>
            </a:pathLst>
          </a:custGeom>
          <a:solidFill>
            <a:srgbClr val="000000"/>
          </a:solidFill>
          <a:ln w="57150">
            <a:solidFill>
              <a:srgbClr val="00B050"/>
            </a:solidFill>
            <a:bevel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3269947" y="3906838"/>
            <a:ext cx="471893" cy="998538"/>
          </a:xfrm>
          <a:custGeom>
            <a:avLst/>
            <a:gdLst>
              <a:gd name="T0" fmla="*/ 0 w 612"/>
              <a:gd name="T1" fmla="*/ 2147483647 h 859"/>
              <a:gd name="T2" fmla="*/ 0 w 612"/>
              <a:gd name="T3" fmla="*/ 2147483647 h 859"/>
              <a:gd name="T4" fmla="*/ 2147483647 w 612"/>
              <a:gd name="T5" fmla="*/ 2147483647 h 859"/>
              <a:gd name="T6" fmla="*/ 2147483647 w 612"/>
              <a:gd name="T7" fmla="*/ 2147483647 h 859"/>
              <a:gd name="T8" fmla="*/ 2147483647 w 612"/>
              <a:gd name="T9" fmla="*/ 2147483647 h 859"/>
              <a:gd name="T10" fmla="*/ 2147483647 w 612"/>
              <a:gd name="T11" fmla="*/ 2147483647 h 859"/>
              <a:gd name="T12" fmla="*/ 2147483647 w 612"/>
              <a:gd name="T13" fmla="*/ 2147483647 h 859"/>
              <a:gd name="T14" fmla="*/ 0 w 612"/>
              <a:gd name="T15" fmla="*/ 2147483647 h 859"/>
              <a:gd name="T16" fmla="*/ 2147483647 w 612"/>
              <a:gd name="T17" fmla="*/ 0 h 859"/>
              <a:gd name="T18" fmla="*/ 2147483647 w 612"/>
              <a:gd name="T19" fmla="*/ 2147483647 h 859"/>
              <a:gd name="T20" fmla="*/ 2147483647 w 612"/>
              <a:gd name="T21" fmla="*/ 2147483647 h 859"/>
              <a:gd name="T22" fmla="*/ 2147483647 w 612"/>
              <a:gd name="T23" fmla="*/ 0 h 8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2"/>
              <a:gd name="T37" fmla="*/ 0 h 859"/>
              <a:gd name="T38" fmla="*/ 612 w 612"/>
              <a:gd name="T39" fmla="*/ 859 h 8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2" h="859">
                <a:moveTo>
                  <a:pt x="0" y="859"/>
                </a:moveTo>
                <a:lnTo>
                  <a:pt x="0" y="33"/>
                </a:lnTo>
                <a:lnTo>
                  <a:pt x="541" y="33"/>
                </a:lnTo>
                <a:lnTo>
                  <a:pt x="541" y="54"/>
                </a:lnTo>
                <a:lnTo>
                  <a:pt x="11" y="54"/>
                </a:lnTo>
                <a:lnTo>
                  <a:pt x="22" y="43"/>
                </a:lnTo>
                <a:lnTo>
                  <a:pt x="22" y="859"/>
                </a:lnTo>
                <a:lnTo>
                  <a:pt x="0" y="859"/>
                </a:lnTo>
                <a:close/>
                <a:moveTo>
                  <a:pt x="526" y="0"/>
                </a:moveTo>
                <a:lnTo>
                  <a:pt x="612" y="43"/>
                </a:lnTo>
                <a:lnTo>
                  <a:pt x="526" y="86"/>
                </a:lnTo>
                <a:lnTo>
                  <a:pt x="526" y="0"/>
                </a:lnTo>
                <a:close/>
              </a:path>
            </a:pathLst>
          </a:custGeom>
          <a:solidFill>
            <a:srgbClr val="000000"/>
          </a:solidFill>
          <a:ln w="57150">
            <a:solidFill>
              <a:srgbClr val="00B050"/>
            </a:solidFill>
            <a:bevel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5493985" y="3906838"/>
            <a:ext cx="507246" cy="998538"/>
          </a:xfrm>
          <a:custGeom>
            <a:avLst/>
            <a:gdLst>
              <a:gd name="T0" fmla="*/ 0 w 612"/>
              <a:gd name="T1" fmla="*/ 2147483647 h 859"/>
              <a:gd name="T2" fmla="*/ 0 w 612"/>
              <a:gd name="T3" fmla="*/ 2147483647 h 859"/>
              <a:gd name="T4" fmla="*/ 2147483647 w 612"/>
              <a:gd name="T5" fmla="*/ 2147483647 h 859"/>
              <a:gd name="T6" fmla="*/ 2147483647 w 612"/>
              <a:gd name="T7" fmla="*/ 2147483647 h 859"/>
              <a:gd name="T8" fmla="*/ 2147483647 w 612"/>
              <a:gd name="T9" fmla="*/ 2147483647 h 859"/>
              <a:gd name="T10" fmla="*/ 2147483647 w 612"/>
              <a:gd name="T11" fmla="*/ 2147483647 h 859"/>
              <a:gd name="T12" fmla="*/ 2147483647 w 612"/>
              <a:gd name="T13" fmla="*/ 2147483647 h 859"/>
              <a:gd name="T14" fmla="*/ 0 w 612"/>
              <a:gd name="T15" fmla="*/ 2147483647 h 859"/>
              <a:gd name="T16" fmla="*/ 2147483647 w 612"/>
              <a:gd name="T17" fmla="*/ 0 h 859"/>
              <a:gd name="T18" fmla="*/ 2147483647 w 612"/>
              <a:gd name="T19" fmla="*/ 2147483647 h 859"/>
              <a:gd name="T20" fmla="*/ 2147483647 w 612"/>
              <a:gd name="T21" fmla="*/ 2147483647 h 859"/>
              <a:gd name="T22" fmla="*/ 2147483647 w 612"/>
              <a:gd name="T23" fmla="*/ 0 h 8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2"/>
              <a:gd name="T37" fmla="*/ 0 h 859"/>
              <a:gd name="T38" fmla="*/ 612 w 612"/>
              <a:gd name="T39" fmla="*/ 859 h 8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2" h="859">
                <a:moveTo>
                  <a:pt x="0" y="859"/>
                </a:moveTo>
                <a:lnTo>
                  <a:pt x="0" y="33"/>
                </a:lnTo>
                <a:lnTo>
                  <a:pt x="541" y="33"/>
                </a:lnTo>
                <a:lnTo>
                  <a:pt x="541" y="54"/>
                </a:lnTo>
                <a:lnTo>
                  <a:pt x="11" y="54"/>
                </a:lnTo>
                <a:lnTo>
                  <a:pt x="22" y="43"/>
                </a:lnTo>
                <a:lnTo>
                  <a:pt x="22" y="859"/>
                </a:lnTo>
                <a:lnTo>
                  <a:pt x="0" y="859"/>
                </a:lnTo>
                <a:close/>
                <a:moveTo>
                  <a:pt x="526" y="0"/>
                </a:moveTo>
                <a:lnTo>
                  <a:pt x="612" y="43"/>
                </a:lnTo>
                <a:lnTo>
                  <a:pt x="526" y="86"/>
                </a:lnTo>
                <a:lnTo>
                  <a:pt x="526" y="0"/>
                </a:lnTo>
                <a:close/>
              </a:path>
            </a:pathLst>
          </a:custGeom>
          <a:solidFill>
            <a:srgbClr val="000000"/>
          </a:solidFill>
          <a:ln w="57150">
            <a:solidFill>
              <a:srgbClr val="00B050"/>
            </a:solidFill>
            <a:bevel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7753996" y="3906838"/>
            <a:ext cx="522603" cy="998538"/>
          </a:xfrm>
          <a:custGeom>
            <a:avLst/>
            <a:gdLst>
              <a:gd name="T0" fmla="*/ 0 w 612"/>
              <a:gd name="T1" fmla="*/ 2147483647 h 859"/>
              <a:gd name="T2" fmla="*/ 0 w 612"/>
              <a:gd name="T3" fmla="*/ 2147483647 h 859"/>
              <a:gd name="T4" fmla="*/ 2147483647 w 612"/>
              <a:gd name="T5" fmla="*/ 2147483647 h 859"/>
              <a:gd name="T6" fmla="*/ 2147483647 w 612"/>
              <a:gd name="T7" fmla="*/ 2147483647 h 859"/>
              <a:gd name="T8" fmla="*/ 2147483647 w 612"/>
              <a:gd name="T9" fmla="*/ 2147483647 h 859"/>
              <a:gd name="T10" fmla="*/ 2147483647 w 612"/>
              <a:gd name="T11" fmla="*/ 2147483647 h 859"/>
              <a:gd name="T12" fmla="*/ 2147483647 w 612"/>
              <a:gd name="T13" fmla="*/ 2147483647 h 859"/>
              <a:gd name="T14" fmla="*/ 0 w 612"/>
              <a:gd name="T15" fmla="*/ 2147483647 h 859"/>
              <a:gd name="T16" fmla="*/ 2147483647 w 612"/>
              <a:gd name="T17" fmla="*/ 0 h 859"/>
              <a:gd name="T18" fmla="*/ 2147483647 w 612"/>
              <a:gd name="T19" fmla="*/ 2147483647 h 859"/>
              <a:gd name="T20" fmla="*/ 2147483647 w 612"/>
              <a:gd name="T21" fmla="*/ 2147483647 h 859"/>
              <a:gd name="T22" fmla="*/ 2147483647 w 612"/>
              <a:gd name="T23" fmla="*/ 0 h 8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2"/>
              <a:gd name="T37" fmla="*/ 0 h 859"/>
              <a:gd name="T38" fmla="*/ 612 w 612"/>
              <a:gd name="T39" fmla="*/ 859 h 8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2" h="859">
                <a:moveTo>
                  <a:pt x="0" y="859"/>
                </a:moveTo>
                <a:lnTo>
                  <a:pt x="0" y="33"/>
                </a:lnTo>
                <a:lnTo>
                  <a:pt x="541" y="33"/>
                </a:lnTo>
                <a:lnTo>
                  <a:pt x="541" y="54"/>
                </a:lnTo>
                <a:lnTo>
                  <a:pt x="11" y="54"/>
                </a:lnTo>
                <a:lnTo>
                  <a:pt x="22" y="43"/>
                </a:lnTo>
                <a:lnTo>
                  <a:pt x="22" y="859"/>
                </a:lnTo>
                <a:lnTo>
                  <a:pt x="0" y="859"/>
                </a:lnTo>
                <a:close/>
                <a:moveTo>
                  <a:pt x="526" y="0"/>
                </a:moveTo>
                <a:lnTo>
                  <a:pt x="612" y="43"/>
                </a:lnTo>
                <a:lnTo>
                  <a:pt x="526" y="86"/>
                </a:lnTo>
                <a:lnTo>
                  <a:pt x="526" y="0"/>
                </a:lnTo>
                <a:close/>
              </a:path>
            </a:pathLst>
          </a:custGeom>
          <a:solidFill>
            <a:srgbClr val="000000"/>
          </a:solidFill>
          <a:ln w="57150">
            <a:solidFill>
              <a:srgbClr val="00B050"/>
            </a:solidFill>
            <a:bevel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>
            <a:off x="5058065" y="3951288"/>
            <a:ext cx="217961" cy="954088"/>
          </a:xfrm>
          <a:custGeom>
            <a:avLst/>
            <a:gdLst>
              <a:gd name="T0" fmla="*/ 2147483647 w 1025"/>
              <a:gd name="T1" fmla="*/ 0 h 3825"/>
              <a:gd name="T2" fmla="*/ 2147483647 w 1025"/>
              <a:gd name="T3" fmla="*/ 0 h 3825"/>
              <a:gd name="T4" fmla="*/ 2147483647 w 1025"/>
              <a:gd name="T5" fmla="*/ 2147483647 h 3825"/>
              <a:gd name="T6" fmla="*/ 2147483647 w 1025"/>
              <a:gd name="T7" fmla="*/ 2147483647 h 3825"/>
              <a:gd name="T8" fmla="*/ 2147483647 w 1025"/>
              <a:gd name="T9" fmla="*/ 2147483647 h 3825"/>
              <a:gd name="T10" fmla="*/ 2147483647 w 1025"/>
              <a:gd name="T11" fmla="*/ 2147483647 h 3825"/>
              <a:gd name="T12" fmla="*/ 2147483647 w 1025"/>
              <a:gd name="T13" fmla="*/ 2147483647 h 3825"/>
              <a:gd name="T14" fmla="*/ 2147483647 w 1025"/>
              <a:gd name="T15" fmla="*/ 2147483647 h 3825"/>
              <a:gd name="T16" fmla="*/ 2147483647 w 1025"/>
              <a:gd name="T17" fmla="*/ 2147483647 h 3825"/>
              <a:gd name="T18" fmla="*/ 0 w 1025"/>
              <a:gd name="T19" fmla="*/ 2147483647 h 3825"/>
              <a:gd name="T20" fmla="*/ 2147483647 w 1025"/>
              <a:gd name="T21" fmla="*/ 0 h 3825"/>
              <a:gd name="T22" fmla="*/ 2147483647 w 1025"/>
              <a:gd name="T23" fmla="*/ 2147483647 h 3825"/>
              <a:gd name="T24" fmla="*/ 2147483647 w 1025"/>
              <a:gd name="T25" fmla="*/ 2147483647 h 3825"/>
              <a:gd name="T26" fmla="*/ 2147483647 w 1025"/>
              <a:gd name="T27" fmla="*/ 2147483647 h 3825"/>
              <a:gd name="T28" fmla="*/ 2147483647 w 1025"/>
              <a:gd name="T29" fmla="*/ 2147483647 h 38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25"/>
              <a:gd name="T46" fmla="*/ 0 h 3825"/>
              <a:gd name="T47" fmla="*/ 1025 w 1025"/>
              <a:gd name="T48" fmla="*/ 3825 h 382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25" h="3825">
                <a:moveTo>
                  <a:pt x="25" y="0"/>
                </a:moveTo>
                <a:lnTo>
                  <a:pt x="825" y="0"/>
                </a:lnTo>
                <a:cubicBezTo>
                  <a:pt x="839" y="0"/>
                  <a:pt x="850" y="12"/>
                  <a:pt x="850" y="25"/>
                </a:cubicBezTo>
                <a:lnTo>
                  <a:pt x="850" y="3492"/>
                </a:lnTo>
                <a:cubicBezTo>
                  <a:pt x="850" y="3506"/>
                  <a:pt x="839" y="3517"/>
                  <a:pt x="825" y="3517"/>
                </a:cubicBezTo>
                <a:cubicBezTo>
                  <a:pt x="812" y="3517"/>
                  <a:pt x="800" y="3506"/>
                  <a:pt x="800" y="3492"/>
                </a:cubicBezTo>
                <a:lnTo>
                  <a:pt x="800" y="25"/>
                </a:lnTo>
                <a:lnTo>
                  <a:pt x="825" y="50"/>
                </a:lnTo>
                <a:lnTo>
                  <a:pt x="25" y="50"/>
                </a:lnTo>
                <a:cubicBezTo>
                  <a:pt x="12" y="50"/>
                  <a:pt x="0" y="39"/>
                  <a:pt x="0" y="25"/>
                </a:cubicBezTo>
                <a:cubicBezTo>
                  <a:pt x="0" y="12"/>
                  <a:pt x="12" y="0"/>
                  <a:pt x="25" y="0"/>
                </a:cubicBezTo>
                <a:close/>
                <a:moveTo>
                  <a:pt x="1025" y="3425"/>
                </a:moveTo>
                <a:lnTo>
                  <a:pt x="825" y="3825"/>
                </a:lnTo>
                <a:lnTo>
                  <a:pt x="625" y="3425"/>
                </a:lnTo>
                <a:lnTo>
                  <a:pt x="1025" y="3425"/>
                </a:lnTo>
                <a:close/>
              </a:path>
            </a:pathLst>
          </a:custGeom>
          <a:solidFill>
            <a:srgbClr val="000000"/>
          </a:solidFill>
          <a:ln w="57150">
            <a:solidFill>
              <a:srgbClr val="00B050"/>
            </a:solidFill>
            <a:bevel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7284218" y="3951288"/>
            <a:ext cx="217961" cy="954088"/>
          </a:xfrm>
          <a:custGeom>
            <a:avLst/>
            <a:gdLst>
              <a:gd name="T0" fmla="*/ 2147483647 w 512"/>
              <a:gd name="T1" fmla="*/ 0 h 1912"/>
              <a:gd name="T2" fmla="*/ 2147483647 w 512"/>
              <a:gd name="T3" fmla="*/ 0 h 1912"/>
              <a:gd name="T4" fmla="*/ 2147483647 w 512"/>
              <a:gd name="T5" fmla="*/ 2147483647 h 1912"/>
              <a:gd name="T6" fmla="*/ 2147483647 w 512"/>
              <a:gd name="T7" fmla="*/ 2147483647 h 1912"/>
              <a:gd name="T8" fmla="*/ 2147483647 w 512"/>
              <a:gd name="T9" fmla="*/ 2147483647 h 1912"/>
              <a:gd name="T10" fmla="*/ 2147483647 w 512"/>
              <a:gd name="T11" fmla="*/ 2147483647 h 1912"/>
              <a:gd name="T12" fmla="*/ 2147483647 w 512"/>
              <a:gd name="T13" fmla="*/ 2147483647 h 1912"/>
              <a:gd name="T14" fmla="*/ 2147483647 w 512"/>
              <a:gd name="T15" fmla="*/ 2147483647 h 1912"/>
              <a:gd name="T16" fmla="*/ 2147483647 w 512"/>
              <a:gd name="T17" fmla="*/ 2147483647 h 1912"/>
              <a:gd name="T18" fmla="*/ 0 w 512"/>
              <a:gd name="T19" fmla="*/ 2147483647 h 1912"/>
              <a:gd name="T20" fmla="*/ 2147483647 w 512"/>
              <a:gd name="T21" fmla="*/ 0 h 1912"/>
              <a:gd name="T22" fmla="*/ 2147483647 w 512"/>
              <a:gd name="T23" fmla="*/ 2147483647 h 1912"/>
              <a:gd name="T24" fmla="*/ 2147483647 w 512"/>
              <a:gd name="T25" fmla="*/ 2147483647 h 1912"/>
              <a:gd name="T26" fmla="*/ 2147483647 w 512"/>
              <a:gd name="T27" fmla="*/ 2147483647 h 1912"/>
              <a:gd name="T28" fmla="*/ 2147483647 w 512"/>
              <a:gd name="T29" fmla="*/ 2147483647 h 19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12"/>
              <a:gd name="T46" fmla="*/ 0 h 1912"/>
              <a:gd name="T47" fmla="*/ 512 w 512"/>
              <a:gd name="T48" fmla="*/ 1912 h 191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12" h="1912">
                <a:moveTo>
                  <a:pt x="12" y="0"/>
                </a:moveTo>
                <a:lnTo>
                  <a:pt x="412" y="0"/>
                </a:lnTo>
                <a:cubicBezTo>
                  <a:pt x="419" y="0"/>
                  <a:pt x="425" y="6"/>
                  <a:pt x="425" y="12"/>
                </a:cubicBezTo>
                <a:lnTo>
                  <a:pt x="425" y="1746"/>
                </a:lnTo>
                <a:cubicBezTo>
                  <a:pt x="425" y="1753"/>
                  <a:pt x="419" y="1758"/>
                  <a:pt x="412" y="1758"/>
                </a:cubicBezTo>
                <a:cubicBezTo>
                  <a:pt x="406" y="1758"/>
                  <a:pt x="400" y="1753"/>
                  <a:pt x="400" y="1746"/>
                </a:cubicBezTo>
                <a:lnTo>
                  <a:pt x="400" y="12"/>
                </a:lnTo>
                <a:lnTo>
                  <a:pt x="412" y="25"/>
                </a:lnTo>
                <a:lnTo>
                  <a:pt x="12" y="25"/>
                </a:lnTo>
                <a:cubicBezTo>
                  <a:pt x="6" y="25"/>
                  <a:pt x="0" y="19"/>
                  <a:pt x="0" y="12"/>
                </a:cubicBezTo>
                <a:cubicBezTo>
                  <a:pt x="0" y="6"/>
                  <a:pt x="6" y="0"/>
                  <a:pt x="12" y="0"/>
                </a:cubicBezTo>
                <a:close/>
                <a:moveTo>
                  <a:pt x="512" y="1712"/>
                </a:moveTo>
                <a:lnTo>
                  <a:pt x="412" y="1912"/>
                </a:lnTo>
                <a:lnTo>
                  <a:pt x="312" y="1712"/>
                </a:lnTo>
                <a:lnTo>
                  <a:pt x="512" y="1712"/>
                </a:lnTo>
                <a:close/>
              </a:path>
            </a:pathLst>
          </a:custGeom>
          <a:solidFill>
            <a:srgbClr val="000000"/>
          </a:solidFill>
          <a:ln w="57150">
            <a:solidFill>
              <a:srgbClr val="00B050"/>
            </a:solidFill>
            <a:bevel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9542113" y="3913519"/>
            <a:ext cx="516332" cy="100012"/>
          </a:xfrm>
          <a:custGeom>
            <a:avLst/>
            <a:gdLst>
              <a:gd name="T0" fmla="*/ 2147483647 w 1212"/>
              <a:gd name="T1" fmla="*/ 2147483647 h 200"/>
              <a:gd name="T2" fmla="*/ 2147483647 w 1212"/>
              <a:gd name="T3" fmla="*/ 2147483647 h 200"/>
              <a:gd name="T4" fmla="*/ 2147483647 w 1212"/>
              <a:gd name="T5" fmla="*/ 2147483647 h 200"/>
              <a:gd name="T6" fmla="*/ 2147483647 w 1212"/>
              <a:gd name="T7" fmla="*/ 2147483647 h 200"/>
              <a:gd name="T8" fmla="*/ 2147483647 w 1212"/>
              <a:gd name="T9" fmla="*/ 2147483647 h 200"/>
              <a:gd name="T10" fmla="*/ 0 w 1212"/>
              <a:gd name="T11" fmla="*/ 2147483647 h 200"/>
              <a:gd name="T12" fmla="*/ 2147483647 w 1212"/>
              <a:gd name="T13" fmla="*/ 2147483647 h 200"/>
              <a:gd name="T14" fmla="*/ 2147483647 w 1212"/>
              <a:gd name="T15" fmla="*/ 0 h 200"/>
              <a:gd name="T16" fmla="*/ 2147483647 w 1212"/>
              <a:gd name="T17" fmla="*/ 2147483647 h 200"/>
              <a:gd name="T18" fmla="*/ 2147483647 w 1212"/>
              <a:gd name="T19" fmla="*/ 2147483647 h 200"/>
              <a:gd name="T20" fmla="*/ 2147483647 w 1212"/>
              <a:gd name="T21" fmla="*/ 0 h 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212"/>
              <a:gd name="T34" fmla="*/ 0 h 200"/>
              <a:gd name="T35" fmla="*/ 1212 w 1212"/>
              <a:gd name="T36" fmla="*/ 200 h 2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212" h="200">
                <a:moveTo>
                  <a:pt x="12" y="88"/>
                </a:moveTo>
                <a:lnTo>
                  <a:pt x="1046" y="88"/>
                </a:lnTo>
                <a:cubicBezTo>
                  <a:pt x="1053" y="88"/>
                  <a:pt x="1058" y="94"/>
                  <a:pt x="1058" y="100"/>
                </a:cubicBezTo>
                <a:cubicBezTo>
                  <a:pt x="1058" y="107"/>
                  <a:pt x="1053" y="113"/>
                  <a:pt x="1046" y="113"/>
                </a:cubicBezTo>
                <a:lnTo>
                  <a:pt x="12" y="113"/>
                </a:lnTo>
                <a:cubicBezTo>
                  <a:pt x="6" y="113"/>
                  <a:pt x="0" y="107"/>
                  <a:pt x="0" y="100"/>
                </a:cubicBezTo>
                <a:cubicBezTo>
                  <a:pt x="0" y="94"/>
                  <a:pt x="6" y="88"/>
                  <a:pt x="12" y="88"/>
                </a:cubicBezTo>
                <a:close/>
                <a:moveTo>
                  <a:pt x="1012" y="0"/>
                </a:moveTo>
                <a:lnTo>
                  <a:pt x="1212" y="100"/>
                </a:lnTo>
                <a:lnTo>
                  <a:pt x="1012" y="200"/>
                </a:lnTo>
                <a:lnTo>
                  <a:pt x="1012" y="0"/>
                </a:lnTo>
                <a:close/>
              </a:path>
            </a:pathLst>
          </a:custGeom>
          <a:solidFill>
            <a:srgbClr val="000000"/>
          </a:solidFill>
          <a:ln w="57150">
            <a:solidFill>
              <a:srgbClr val="00B050"/>
            </a:solidFill>
            <a:bevel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reeform 11"/>
          <p:cNvSpPr>
            <a:spLocks noEditPoints="1"/>
          </p:cNvSpPr>
          <p:nvPr/>
        </p:nvSpPr>
        <p:spPr bwMode="auto">
          <a:xfrm>
            <a:off x="2294417" y="1895478"/>
            <a:ext cx="2890614" cy="542925"/>
          </a:xfrm>
          <a:custGeom>
            <a:avLst/>
            <a:gdLst>
              <a:gd name="T0" fmla="*/ 2147483647 w 2921"/>
              <a:gd name="T1" fmla="*/ 2147483647 h 467"/>
              <a:gd name="T2" fmla="*/ 2147483647 w 2921"/>
              <a:gd name="T3" fmla="*/ 2147483647 h 467"/>
              <a:gd name="T4" fmla="*/ 2147483647 w 2921"/>
              <a:gd name="T5" fmla="*/ 2147483647 h 467"/>
              <a:gd name="T6" fmla="*/ 2147483647 w 2921"/>
              <a:gd name="T7" fmla="*/ 0 h 467"/>
              <a:gd name="T8" fmla="*/ 2147483647 w 2921"/>
              <a:gd name="T9" fmla="*/ 2147483647 h 467"/>
              <a:gd name="T10" fmla="*/ 2147483647 w 2921"/>
              <a:gd name="T11" fmla="*/ 2147483647 h 467"/>
              <a:gd name="T12" fmla="*/ 0 w 2921"/>
              <a:gd name="T13" fmla="*/ 2147483647 h 467"/>
              <a:gd name="T14" fmla="*/ 2147483647 w 2921"/>
              <a:gd name="T15" fmla="*/ 2147483647 h 467"/>
              <a:gd name="T16" fmla="*/ 2147483647 w 2921"/>
              <a:gd name="T17" fmla="*/ 2147483647 h 46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921"/>
              <a:gd name="T28" fmla="*/ 0 h 467"/>
              <a:gd name="T29" fmla="*/ 2921 w 2921"/>
              <a:gd name="T30" fmla="*/ 467 h 46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921" h="467">
                <a:moveTo>
                  <a:pt x="2921" y="14"/>
                </a:moveTo>
                <a:lnTo>
                  <a:pt x="72" y="433"/>
                </a:lnTo>
                <a:lnTo>
                  <a:pt x="70" y="419"/>
                </a:lnTo>
                <a:lnTo>
                  <a:pt x="2919" y="0"/>
                </a:lnTo>
                <a:lnTo>
                  <a:pt x="2921" y="14"/>
                </a:lnTo>
                <a:close/>
                <a:moveTo>
                  <a:pt x="91" y="467"/>
                </a:moveTo>
                <a:lnTo>
                  <a:pt x="0" y="436"/>
                </a:lnTo>
                <a:lnTo>
                  <a:pt x="79" y="382"/>
                </a:lnTo>
                <a:lnTo>
                  <a:pt x="91" y="467"/>
                </a:lnTo>
                <a:close/>
              </a:path>
            </a:pathLst>
          </a:custGeom>
          <a:solidFill>
            <a:srgbClr val="000000"/>
          </a:solidFill>
          <a:ln w="57150">
            <a:solidFill>
              <a:srgbClr val="00B050"/>
            </a:solidFill>
            <a:bevel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Freeform 12"/>
          <p:cNvSpPr>
            <a:spLocks noEditPoints="1"/>
          </p:cNvSpPr>
          <p:nvPr/>
        </p:nvSpPr>
        <p:spPr bwMode="auto">
          <a:xfrm>
            <a:off x="4334354" y="1895476"/>
            <a:ext cx="852795" cy="506412"/>
          </a:xfrm>
          <a:custGeom>
            <a:avLst/>
            <a:gdLst>
              <a:gd name="T0" fmla="*/ 2147483647 w 862"/>
              <a:gd name="T1" fmla="*/ 2147483647 h 435"/>
              <a:gd name="T2" fmla="*/ 2147483647 w 862"/>
              <a:gd name="T3" fmla="*/ 2147483647 h 435"/>
              <a:gd name="T4" fmla="*/ 2147483647 w 862"/>
              <a:gd name="T5" fmla="*/ 2147483647 h 435"/>
              <a:gd name="T6" fmla="*/ 2147483647 w 862"/>
              <a:gd name="T7" fmla="*/ 0 h 435"/>
              <a:gd name="T8" fmla="*/ 2147483647 w 862"/>
              <a:gd name="T9" fmla="*/ 2147483647 h 435"/>
              <a:gd name="T10" fmla="*/ 2147483647 w 862"/>
              <a:gd name="T11" fmla="*/ 2147483647 h 435"/>
              <a:gd name="T12" fmla="*/ 0 w 862"/>
              <a:gd name="T13" fmla="*/ 2147483647 h 435"/>
              <a:gd name="T14" fmla="*/ 2147483647 w 862"/>
              <a:gd name="T15" fmla="*/ 2147483647 h 435"/>
              <a:gd name="T16" fmla="*/ 2147483647 w 862"/>
              <a:gd name="T17" fmla="*/ 2147483647 h 43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62"/>
              <a:gd name="T28" fmla="*/ 0 h 435"/>
              <a:gd name="T29" fmla="*/ 862 w 862"/>
              <a:gd name="T30" fmla="*/ 435 h 43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62" h="435">
                <a:moveTo>
                  <a:pt x="862" y="13"/>
                </a:moveTo>
                <a:lnTo>
                  <a:pt x="68" y="410"/>
                </a:lnTo>
                <a:lnTo>
                  <a:pt x="61" y="397"/>
                </a:lnTo>
                <a:lnTo>
                  <a:pt x="856" y="0"/>
                </a:lnTo>
                <a:lnTo>
                  <a:pt x="862" y="13"/>
                </a:lnTo>
                <a:close/>
                <a:moveTo>
                  <a:pt x="96" y="435"/>
                </a:moveTo>
                <a:lnTo>
                  <a:pt x="0" y="435"/>
                </a:lnTo>
                <a:lnTo>
                  <a:pt x="58" y="359"/>
                </a:lnTo>
                <a:lnTo>
                  <a:pt x="96" y="435"/>
                </a:lnTo>
                <a:close/>
              </a:path>
            </a:pathLst>
          </a:custGeom>
          <a:solidFill>
            <a:srgbClr val="000000"/>
          </a:solidFill>
          <a:ln w="57150">
            <a:solidFill>
              <a:srgbClr val="00B050"/>
            </a:solidFill>
            <a:bevel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5180799" y="1895478"/>
            <a:ext cx="1276018" cy="522287"/>
          </a:xfrm>
          <a:custGeom>
            <a:avLst/>
            <a:gdLst>
              <a:gd name="T0" fmla="*/ 2147483647 w 1290"/>
              <a:gd name="T1" fmla="*/ 0 h 449"/>
              <a:gd name="T2" fmla="*/ 2147483647 w 1290"/>
              <a:gd name="T3" fmla="*/ 2147483647 h 449"/>
              <a:gd name="T4" fmla="*/ 2147483647 w 1290"/>
              <a:gd name="T5" fmla="*/ 2147483647 h 449"/>
              <a:gd name="T6" fmla="*/ 0 w 1290"/>
              <a:gd name="T7" fmla="*/ 2147483647 h 449"/>
              <a:gd name="T8" fmla="*/ 2147483647 w 1290"/>
              <a:gd name="T9" fmla="*/ 0 h 449"/>
              <a:gd name="T10" fmla="*/ 2147483647 w 1290"/>
              <a:gd name="T11" fmla="*/ 2147483647 h 449"/>
              <a:gd name="T12" fmla="*/ 2147483647 w 1290"/>
              <a:gd name="T13" fmla="*/ 2147483647 h 449"/>
              <a:gd name="T14" fmla="*/ 2147483647 w 1290"/>
              <a:gd name="T15" fmla="*/ 2147483647 h 449"/>
              <a:gd name="T16" fmla="*/ 2147483647 w 1290"/>
              <a:gd name="T17" fmla="*/ 2147483647 h 44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90"/>
              <a:gd name="T28" fmla="*/ 0 h 449"/>
              <a:gd name="T29" fmla="*/ 1290 w 1290"/>
              <a:gd name="T30" fmla="*/ 449 h 44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90" h="449">
                <a:moveTo>
                  <a:pt x="4" y="0"/>
                </a:moveTo>
                <a:lnTo>
                  <a:pt x="1225" y="406"/>
                </a:lnTo>
                <a:lnTo>
                  <a:pt x="1220" y="420"/>
                </a:lnTo>
                <a:lnTo>
                  <a:pt x="0" y="13"/>
                </a:lnTo>
                <a:lnTo>
                  <a:pt x="4" y="0"/>
                </a:lnTo>
                <a:close/>
                <a:moveTo>
                  <a:pt x="1222" y="368"/>
                </a:moveTo>
                <a:lnTo>
                  <a:pt x="1290" y="435"/>
                </a:lnTo>
                <a:lnTo>
                  <a:pt x="1195" y="449"/>
                </a:lnTo>
                <a:lnTo>
                  <a:pt x="1222" y="368"/>
                </a:lnTo>
                <a:close/>
              </a:path>
            </a:pathLst>
          </a:custGeom>
          <a:solidFill>
            <a:srgbClr val="000000"/>
          </a:solidFill>
          <a:ln w="57150">
            <a:solidFill>
              <a:srgbClr val="00B050"/>
            </a:solidFill>
            <a:bevel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Freeform 14"/>
          <p:cNvSpPr>
            <a:spLocks noEditPoints="1"/>
          </p:cNvSpPr>
          <p:nvPr/>
        </p:nvSpPr>
        <p:spPr bwMode="auto">
          <a:xfrm>
            <a:off x="5182917" y="1895476"/>
            <a:ext cx="3398481" cy="544512"/>
          </a:xfrm>
          <a:custGeom>
            <a:avLst/>
            <a:gdLst>
              <a:gd name="T0" fmla="*/ 2147483647 w 3436"/>
              <a:gd name="T1" fmla="*/ 0 h 469"/>
              <a:gd name="T2" fmla="*/ 2147483647 w 3436"/>
              <a:gd name="T3" fmla="*/ 2147483647 h 469"/>
              <a:gd name="T4" fmla="*/ 2147483647 w 3436"/>
              <a:gd name="T5" fmla="*/ 2147483647 h 469"/>
              <a:gd name="T6" fmla="*/ 0 w 3436"/>
              <a:gd name="T7" fmla="*/ 2147483647 h 469"/>
              <a:gd name="T8" fmla="*/ 2147483647 w 3436"/>
              <a:gd name="T9" fmla="*/ 0 h 469"/>
              <a:gd name="T10" fmla="*/ 2147483647 w 3436"/>
              <a:gd name="T11" fmla="*/ 2147483647 h 469"/>
              <a:gd name="T12" fmla="*/ 2147483647 w 3436"/>
              <a:gd name="T13" fmla="*/ 2147483647 h 469"/>
              <a:gd name="T14" fmla="*/ 2147483647 w 3436"/>
              <a:gd name="T15" fmla="*/ 2147483647 h 469"/>
              <a:gd name="T16" fmla="*/ 2147483647 w 3436"/>
              <a:gd name="T17" fmla="*/ 2147483647 h 4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36"/>
              <a:gd name="T28" fmla="*/ 0 h 469"/>
              <a:gd name="T29" fmla="*/ 3436 w 3436"/>
              <a:gd name="T30" fmla="*/ 469 h 4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36" h="469">
                <a:moveTo>
                  <a:pt x="2" y="0"/>
                </a:moveTo>
                <a:lnTo>
                  <a:pt x="3366" y="421"/>
                </a:lnTo>
                <a:lnTo>
                  <a:pt x="3365" y="435"/>
                </a:lnTo>
                <a:lnTo>
                  <a:pt x="0" y="15"/>
                </a:lnTo>
                <a:lnTo>
                  <a:pt x="2" y="0"/>
                </a:lnTo>
                <a:close/>
                <a:moveTo>
                  <a:pt x="3356" y="383"/>
                </a:moveTo>
                <a:lnTo>
                  <a:pt x="3436" y="436"/>
                </a:lnTo>
                <a:lnTo>
                  <a:pt x="3346" y="469"/>
                </a:lnTo>
                <a:lnTo>
                  <a:pt x="3356" y="383"/>
                </a:lnTo>
                <a:close/>
              </a:path>
            </a:pathLst>
          </a:custGeom>
          <a:solidFill>
            <a:srgbClr val="000000"/>
          </a:solidFill>
          <a:ln w="57150">
            <a:solidFill>
              <a:srgbClr val="00B050"/>
            </a:solidFill>
            <a:bevel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ectangle 15"/>
          <p:cNvSpPr>
            <a:spLocks noGrp="1" noChangeArrowheads="1"/>
          </p:cNvSpPr>
          <p:nvPr>
            <p:ph type="title"/>
          </p:nvPr>
        </p:nvSpPr>
        <p:spPr>
          <a:xfrm>
            <a:off x="276684" y="252413"/>
            <a:ext cx="11680957" cy="6413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b="1">
                <a:solidFill>
                  <a:srgbClr val="277DC9"/>
                </a:solidFill>
              </a:rPr>
              <a:t>命令的组合</a:t>
            </a:r>
            <a:endParaRPr lang="en-US"/>
          </a:p>
        </p:txBody>
      </p:sp>
      <p:sp>
        <p:nvSpPr>
          <p:cNvPr id="25615" name="Text Box 16"/>
          <p:cNvSpPr txBox="1">
            <a:spLocks noChangeArrowheads="1"/>
          </p:cNvSpPr>
          <p:nvPr/>
        </p:nvSpPr>
        <p:spPr bwMode="auto">
          <a:xfrm>
            <a:off x="624803" y="6101094"/>
            <a:ext cx="9589461" cy="707886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bg1"/>
                </a:solidFill>
              </a:rPr>
              <a:t> </a:t>
            </a:r>
            <a:r>
              <a:rPr lang="en-US" altLang="zh-CN" sz="1400">
                <a:solidFill>
                  <a:schemeClr val="bg1"/>
                </a:solidFill>
              </a:rPr>
              <a:t> </a:t>
            </a:r>
            <a:r>
              <a:rPr lang="en-US" altLang="zh-CN" sz="1600">
                <a:solidFill>
                  <a:schemeClr val="bg1"/>
                </a:solidFill>
              </a:rPr>
              <a:t>Get-Process | where {$_.</a:t>
            </a:r>
            <a:r>
              <a:rPr lang="en-US" altLang="zh-CN" sz="1600" err="1">
                <a:solidFill>
                  <a:schemeClr val="bg1"/>
                </a:solidFill>
              </a:rPr>
              <a:t>ProcessName</a:t>
            </a:r>
            <a:r>
              <a:rPr lang="en-US" altLang="zh-CN" sz="1600">
                <a:solidFill>
                  <a:schemeClr val="bg1"/>
                </a:solidFill>
              </a:rPr>
              <a:t> -</a:t>
            </a:r>
            <a:r>
              <a:rPr lang="en-US" altLang="zh-CN" sz="1600" err="1">
                <a:solidFill>
                  <a:schemeClr val="bg1"/>
                </a:solidFill>
              </a:rPr>
              <a:t>eq</a:t>
            </a:r>
            <a:r>
              <a:rPr lang="en-US" altLang="zh-CN" sz="1600">
                <a:solidFill>
                  <a:schemeClr val="bg1"/>
                </a:solidFill>
              </a:rPr>
              <a:t> "chrome"} | sort -Property CPU | Format-Table -Property </a:t>
            </a:r>
            <a:r>
              <a:rPr lang="en-US" altLang="zh-CN" sz="1600" err="1">
                <a:solidFill>
                  <a:schemeClr val="bg1"/>
                </a:solidFill>
              </a:rPr>
              <a:t>ID,SI</a:t>
            </a:r>
            <a:r>
              <a:rPr lang="en-US" altLang="zh-CN" sz="1600">
                <a:solidFill>
                  <a:schemeClr val="bg1"/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gray">
          <a:xfrm rot="5400000">
            <a:off x="856191" y="3031761"/>
            <a:ext cx="2501900" cy="1267554"/>
          </a:xfrm>
          <a:prstGeom prst="rect">
            <a:avLst/>
          </a:prstGeom>
          <a:solidFill>
            <a:srgbClr val="0070C0"/>
          </a:solidFill>
          <a:ln>
            <a:headEnd type="none" w="sm" len="sm"/>
            <a:tailEnd type="none" w="sm" len="sm"/>
          </a:ln>
        </p:spPr>
        <p:style>
          <a:lnRef idx="0">
            <a:schemeClr val="accent4"/>
          </a:lnRef>
          <a:fillRef idx="1002">
            <a:schemeClr val="lt2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wrap="none" anchor="ctr"/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Get-Process</a:t>
            </a:r>
            <a:br>
              <a:rPr lang="en-US" b="1">
                <a:solidFill>
                  <a:schemeClr val="bg1"/>
                </a:solidFill>
              </a:rPr>
            </a:br>
            <a:r>
              <a:rPr lang="en-US" b="1" err="1">
                <a:solidFill>
                  <a:schemeClr val="bg1"/>
                </a:solidFill>
              </a:rPr>
              <a:t>Cmdlet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gray">
          <a:xfrm>
            <a:off x="559205" y="1274764"/>
            <a:ext cx="9433641" cy="550862"/>
          </a:xfrm>
          <a:prstGeom prst="rect">
            <a:avLst/>
          </a:prstGeom>
          <a:solidFill>
            <a:srgbClr val="0070C0"/>
          </a:solidFill>
          <a:ln>
            <a:headEnd type="none" w="sm" len="sm"/>
            <a:tailEnd type="none" w="sm" len="sm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b="1">
                <a:solidFill>
                  <a:schemeClr val="bg1"/>
                </a:solidFill>
              </a:rPr>
              <a:t>Common Windows PowerShell Parser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gray">
          <a:xfrm>
            <a:off x="624803" y="5045076"/>
            <a:ext cx="9516171" cy="550862"/>
          </a:xfrm>
          <a:prstGeom prst="rect">
            <a:avLst/>
          </a:prstGeom>
          <a:solidFill>
            <a:srgbClr val="0070C0"/>
          </a:solidFill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b="1">
                <a:solidFill>
                  <a:schemeClr val="bg1"/>
                </a:solidFill>
              </a:rPr>
              <a:t>Windows PowerShell Pipeline Processor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gray">
          <a:xfrm rot="5400000">
            <a:off x="3240804" y="3071180"/>
            <a:ext cx="2386013" cy="1218883"/>
          </a:xfrm>
          <a:prstGeom prst="rect">
            <a:avLst/>
          </a:prstGeom>
          <a:solidFill>
            <a:srgbClr val="0070C0"/>
          </a:solidFill>
          <a:ln>
            <a:headEnd type="none" w="sm" len="sm"/>
            <a:tailEnd type="none" w="sm" len="sm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wrap="none" anchor="ctr"/>
          <a:lstStyle/>
          <a:p>
            <a:pPr eaLnBrk="0" hangingPunct="0">
              <a:defRPr/>
            </a:pPr>
            <a:r>
              <a:rPr lang="en-US" b="1">
                <a:solidFill>
                  <a:schemeClr val="bg1"/>
                </a:solidFill>
              </a:rPr>
              <a:t>Where </a:t>
            </a:r>
          </a:p>
          <a:p>
            <a:pPr eaLnBrk="0" hangingPunct="0">
              <a:defRPr/>
            </a:pPr>
            <a:r>
              <a:rPr lang="en-US" b="1" err="1">
                <a:solidFill>
                  <a:schemeClr val="bg1"/>
                </a:solidFill>
              </a:rPr>
              <a:t>Cmdlet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gray">
          <a:xfrm rot="5400000">
            <a:off x="5524890" y="3057686"/>
            <a:ext cx="2359025" cy="1218883"/>
          </a:xfrm>
          <a:prstGeom prst="rect">
            <a:avLst/>
          </a:prstGeom>
          <a:solidFill>
            <a:srgbClr val="0070C0"/>
          </a:solidFill>
          <a:ln>
            <a:headEnd type="none" w="sm" len="sm"/>
            <a:tailEnd type="none" w="sm" len="sm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wrap="none" anchor="ctr"/>
          <a:lstStyle/>
          <a:p>
            <a:pPr eaLnBrk="0" hangingPunct="0">
              <a:defRPr/>
            </a:pPr>
            <a:r>
              <a:rPr lang="en-US" b="1">
                <a:solidFill>
                  <a:schemeClr val="bg1"/>
                </a:solidFill>
              </a:rPr>
              <a:t>Sort </a:t>
            </a:r>
            <a:br>
              <a:rPr lang="en-US" b="1">
                <a:solidFill>
                  <a:schemeClr val="bg1"/>
                </a:solidFill>
              </a:rPr>
            </a:br>
            <a:r>
              <a:rPr lang="en-US" b="1" err="1">
                <a:solidFill>
                  <a:schemeClr val="bg1"/>
                </a:solidFill>
              </a:rPr>
              <a:t>Cmdlet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gray">
          <a:xfrm rot="5400000">
            <a:off x="7831455" y="3057686"/>
            <a:ext cx="2359025" cy="1218883"/>
          </a:xfrm>
          <a:prstGeom prst="rect">
            <a:avLst/>
          </a:prstGeom>
          <a:solidFill>
            <a:srgbClr val="0070C0"/>
          </a:solidFill>
          <a:ln>
            <a:headEnd type="none" w="sm" len="sm"/>
            <a:tailEnd type="none" w="sm" len="sm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wrap="none" anchor="ctr"/>
          <a:lstStyle/>
          <a:p>
            <a:pPr eaLnBrk="0" hangingPunct="0">
              <a:defRPr/>
            </a:pPr>
            <a:r>
              <a:rPr lang="en-US" b="1">
                <a:solidFill>
                  <a:schemeClr val="bg1"/>
                </a:solidFill>
              </a:rPr>
              <a:t>Format</a:t>
            </a:r>
            <a:br>
              <a:rPr lang="en-US" b="1">
                <a:solidFill>
                  <a:schemeClr val="bg1"/>
                </a:solidFill>
              </a:rPr>
            </a:br>
            <a:r>
              <a:rPr lang="en-US" b="1" err="1">
                <a:solidFill>
                  <a:schemeClr val="bg1"/>
                </a:solidFill>
              </a:rPr>
              <a:t>Cmdlet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650" y="2892261"/>
            <a:ext cx="1943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8829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</TotalTime>
  <Words>727</Words>
  <Application>Microsoft Office PowerPoint</Application>
  <PresentationFormat>宽屏</PresentationFormat>
  <Paragraphs>155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Bell MT</vt:lpstr>
      <vt:lpstr>Wingdings</vt:lpstr>
      <vt:lpstr>Office 主题​​</vt:lpstr>
      <vt:lpstr>PowerPoint 演示文稿</vt:lpstr>
      <vt:lpstr>资源</vt:lpstr>
      <vt:lpstr>自我介绍</vt:lpstr>
      <vt:lpstr>What’s PowerShell</vt:lpstr>
      <vt:lpstr>Invoke .NET Framework method</vt:lpstr>
      <vt:lpstr>Cmdlet</vt:lpstr>
      <vt:lpstr>Objects</vt:lpstr>
      <vt:lpstr>Objects （对象）</vt:lpstr>
      <vt:lpstr>命令的组合</vt:lpstr>
      <vt:lpstr>命令探索</vt:lpstr>
      <vt:lpstr>一些资源</vt:lpstr>
      <vt:lpstr>PowerPoint 演示文稿</vt:lpstr>
    </vt:vector>
  </TitlesOfParts>
  <Company>VIPSHOP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</dc:title>
  <dc:creator>胡圣[技术中心]</dc:creator>
  <cp:lastModifiedBy>Administrator</cp:lastModifiedBy>
  <cp:revision>231</cp:revision>
  <dcterms:created xsi:type="dcterms:W3CDTF">2017-04-05T01:09:50Z</dcterms:created>
  <dcterms:modified xsi:type="dcterms:W3CDTF">2021-08-06T01:05:19Z</dcterms:modified>
</cp:coreProperties>
</file>