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72" r:id="rId6"/>
    <p:sldId id="273" r:id="rId7"/>
    <p:sldId id="274" r:id="rId8"/>
    <p:sldId id="263" r:id="rId9"/>
    <p:sldId id="268" r:id="rId10"/>
    <p:sldId id="261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BA9BD-F20C-4F15-8F5C-023D356B343D}" v="375" dt="2022-04-12T19:29:01.125"/>
    <p1510:client id="{27A3D5E7-CAA9-4F43-914C-1DE3F6A78130}" v="495" dt="2022-04-12T22:35:22.837"/>
    <p1510:client id="{440FB182-DC95-4891-B94A-EF9BACC7F945}" v="88" dt="2022-04-12T00:50:30.170"/>
    <p1510:client id="{5B6E496B-2E13-40D2-A3B4-5CE0634EB3CC}" v="492" dt="2022-04-13T19:36:58.824"/>
    <p1510:client id="{BE19B1B6-956C-4BF4-96DD-14E0E8CBC078}" v="1244" dt="2022-04-13T19:33:58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lpaca.markets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lpaca.market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96DD4-65C0-48A5-9A1E-F0E64F3D99F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A7FC4B-5665-4C3B-9C3D-4753EEA11644}">
      <dgm:prSet/>
      <dgm:spPr/>
      <dgm:t>
        <a:bodyPr/>
        <a:lstStyle/>
        <a:p>
          <a:r>
            <a:rPr lang="en-US"/>
            <a:t>Alpacha API, </a:t>
          </a:r>
        </a:p>
      </dgm:t>
    </dgm:pt>
    <dgm:pt modelId="{76D68F61-7F19-4028-9422-5490E2DD485C}" type="parTrans" cxnId="{300C1602-63CB-4E43-A91C-01B29367BF5B}">
      <dgm:prSet/>
      <dgm:spPr/>
      <dgm:t>
        <a:bodyPr/>
        <a:lstStyle/>
        <a:p>
          <a:endParaRPr lang="en-US"/>
        </a:p>
      </dgm:t>
    </dgm:pt>
    <dgm:pt modelId="{6CF301AC-5D88-4991-A845-B0C07C11A865}" type="sibTrans" cxnId="{300C1602-63CB-4E43-A91C-01B29367BF5B}">
      <dgm:prSet/>
      <dgm:spPr/>
      <dgm:t>
        <a:bodyPr/>
        <a:lstStyle/>
        <a:p>
          <a:endParaRPr lang="en-US"/>
        </a:p>
      </dgm:t>
    </dgm:pt>
    <dgm:pt modelId="{DF81FD73-3C95-4EEC-9636-EA6C4F482C62}">
      <dgm:prSet/>
      <dgm:spPr/>
      <dgm:t>
        <a:bodyPr/>
        <a:lstStyle/>
        <a:p>
          <a:r>
            <a:rPr lang="en-US"/>
            <a:t>Close price(Decide for Crypto),  92 Technical Indicators; </a:t>
          </a:r>
        </a:p>
      </dgm:t>
    </dgm:pt>
    <dgm:pt modelId="{F3640834-93EE-4B60-8E70-3E3A0BCBCB64}" type="parTrans" cxnId="{51F0E265-53E5-4D62-8F28-FC0EE70553A1}">
      <dgm:prSet/>
      <dgm:spPr/>
      <dgm:t>
        <a:bodyPr/>
        <a:lstStyle/>
        <a:p>
          <a:endParaRPr lang="en-US"/>
        </a:p>
      </dgm:t>
    </dgm:pt>
    <dgm:pt modelId="{89C8C0BD-65A8-457D-9FF4-E3AEBF7C23D8}" type="sibTrans" cxnId="{51F0E265-53E5-4D62-8F28-FC0EE70553A1}">
      <dgm:prSet/>
      <dgm:spPr/>
      <dgm:t>
        <a:bodyPr/>
        <a:lstStyle/>
        <a:p>
          <a:endParaRPr lang="en-US"/>
        </a:p>
      </dgm:t>
    </dgm:pt>
    <dgm:pt modelId="{6994B56D-F835-4B9E-BB09-9FDA90EACA5A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https://alpaca.markets/</a:t>
          </a:r>
          <a:endParaRPr lang="en-US"/>
        </a:p>
      </dgm:t>
    </dgm:pt>
    <dgm:pt modelId="{BE9E84BB-1D6E-4D99-AC16-3C46FB2DFE7A}" type="parTrans" cxnId="{D3E5A5A4-23B2-471F-947C-B814AB1D4464}">
      <dgm:prSet/>
      <dgm:spPr/>
      <dgm:t>
        <a:bodyPr/>
        <a:lstStyle/>
        <a:p>
          <a:endParaRPr lang="en-US"/>
        </a:p>
      </dgm:t>
    </dgm:pt>
    <dgm:pt modelId="{49BD84A1-BE2A-4968-B867-67A72145330F}" type="sibTrans" cxnId="{D3E5A5A4-23B2-471F-947C-B814AB1D4464}">
      <dgm:prSet/>
      <dgm:spPr/>
      <dgm:t>
        <a:bodyPr/>
        <a:lstStyle/>
        <a:p>
          <a:endParaRPr lang="en-US"/>
        </a:p>
      </dgm:t>
    </dgm:pt>
    <dgm:pt modelId="{51516E80-ADE8-4188-A872-88DD1DD68C3F}">
      <dgm:prSet/>
      <dgm:spPr/>
      <dgm:t>
        <a:bodyPr/>
        <a:lstStyle/>
        <a:p>
          <a:r>
            <a:rPr lang="en-US"/>
            <a:t>API for Stock and Crypto Trading</a:t>
          </a:r>
        </a:p>
      </dgm:t>
    </dgm:pt>
    <dgm:pt modelId="{E2F3E7FC-64F3-4CF7-A23C-6720A7E899C5}" type="parTrans" cxnId="{2478464E-9D92-4999-ACDB-F25347FFFACE}">
      <dgm:prSet/>
      <dgm:spPr/>
      <dgm:t>
        <a:bodyPr/>
        <a:lstStyle/>
        <a:p>
          <a:endParaRPr lang="en-US"/>
        </a:p>
      </dgm:t>
    </dgm:pt>
    <dgm:pt modelId="{107AB198-8ADB-4C92-8109-9CC7B74FAED5}" type="sibTrans" cxnId="{2478464E-9D92-4999-ACDB-F25347FFFACE}">
      <dgm:prSet/>
      <dgm:spPr/>
      <dgm:t>
        <a:bodyPr/>
        <a:lstStyle/>
        <a:p>
          <a:endParaRPr lang="en-US"/>
        </a:p>
      </dgm:t>
    </dgm:pt>
    <dgm:pt modelId="{F21F2572-3C19-42AB-BB3D-C497A53C1152}">
      <dgm:prSet/>
      <dgm:spPr/>
      <dgm:t>
        <a:bodyPr/>
        <a:lstStyle/>
        <a:p>
          <a:r>
            <a:rPr lang="en-US"/>
            <a:t>Apply PCA for feature deduction</a:t>
          </a:r>
        </a:p>
      </dgm:t>
    </dgm:pt>
    <dgm:pt modelId="{70D97C84-FCF0-4623-BBAD-CE35FF31925D}" type="parTrans" cxnId="{76417DC5-01B7-4957-BB1A-A984644FB8D4}">
      <dgm:prSet/>
      <dgm:spPr/>
      <dgm:t>
        <a:bodyPr/>
        <a:lstStyle/>
        <a:p>
          <a:endParaRPr lang="en-US"/>
        </a:p>
      </dgm:t>
    </dgm:pt>
    <dgm:pt modelId="{26E5D3BA-8FA3-4AEC-8B52-8A5812C71A74}" type="sibTrans" cxnId="{76417DC5-01B7-4957-BB1A-A984644FB8D4}">
      <dgm:prSet/>
      <dgm:spPr/>
      <dgm:t>
        <a:bodyPr/>
        <a:lstStyle/>
        <a:p>
          <a:endParaRPr lang="en-US"/>
        </a:p>
      </dgm:t>
    </dgm:pt>
    <dgm:pt modelId="{947DD462-D7E8-4C11-B935-03C23495AFE9}">
      <dgm:prSet/>
      <dgm:spPr/>
      <dgm:t>
        <a:bodyPr/>
        <a:lstStyle/>
        <a:p>
          <a:r>
            <a:rPr lang="en-US"/>
            <a:t>identify the underlying dependencies of a dataset and to reduce its dimensionality significantly attending to them.</a:t>
          </a:r>
        </a:p>
      </dgm:t>
    </dgm:pt>
    <dgm:pt modelId="{7A26298D-D64E-49D2-B519-68EA141A3295}" type="parTrans" cxnId="{FFE5B359-C1B5-40A4-A860-BE8A897C7C33}">
      <dgm:prSet/>
      <dgm:spPr/>
      <dgm:t>
        <a:bodyPr/>
        <a:lstStyle/>
        <a:p>
          <a:endParaRPr lang="en-US"/>
        </a:p>
      </dgm:t>
    </dgm:pt>
    <dgm:pt modelId="{7672279D-8FEA-4916-A427-D06A50988FCA}" type="sibTrans" cxnId="{FFE5B359-C1B5-40A4-A860-BE8A897C7C33}">
      <dgm:prSet/>
      <dgm:spPr/>
      <dgm:t>
        <a:bodyPr/>
        <a:lstStyle/>
        <a:p>
          <a:endParaRPr lang="en-US"/>
        </a:p>
      </dgm:t>
    </dgm:pt>
    <dgm:pt modelId="{55C38FB8-BB91-4D69-98E9-E76048049287}">
      <dgm:prSet/>
      <dgm:spPr/>
      <dgm:t>
        <a:bodyPr/>
        <a:lstStyle/>
        <a:p>
          <a:r>
            <a:rPr lang="en-US"/>
            <a:t>This technique is beneficial for processing data sets with hundreds of variables while maintaining, at the same time, most of the information from the original data set.</a:t>
          </a:r>
        </a:p>
      </dgm:t>
    </dgm:pt>
    <dgm:pt modelId="{30C09DA2-B977-4513-BB42-1B8178530D9D}" type="parTrans" cxnId="{2C51AFA0-EFB6-48BF-B6D7-B2921A9BC686}">
      <dgm:prSet/>
      <dgm:spPr/>
      <dgm:t>
        <a:bodyPr/>
        <a:lstStyle/>
        <a:p>
          <a:endParaRPr lang="en-US"/>
        </a:p>
      </dgm:t>
    </dgm:pt>
    <dgm:pt modelId="{1D7CF25C-B3C8-419D-9090-A68FABE83780}" type="sibTrans" cxnId="{2C51AFA0-EFB6-48BF-B6D7-B2921A9BC686}">
      <dgm:prSet/>
      <dgm:spPr/>
      <dgm:t>
        <a:bodyPr/>
        <a:lstStyle/>
        <a:p>
          <a:endParaRPr lang="en-US"/>
        </a:p>
      </dgm:t>
    </dgm:pt>
    <dgm:pt modelId="{A63548A7-93A8-43F8-84C4-EB1EC920692D}">
      <dgm:prSet/>
      <dgm:spPr/>
      <dgm:t>
        <a:bodyPr/>
        <a:lstStyle/>
        <a:p>
          <a:r>
            <a:rPr lang="en-US"/>
            <a:t>Once we have selected the principal components, the data must be projected onto them. A  projection for one dimension</a:t>
          </a:r>
        </a:p>
      </dgm:t>
    </dgm:pt>
    <dgm:pt modelId="{EAC9FA90-87AF-499B-8586-030D9467C25E}" type="parTrans" cxnId="{D5C8AC51-C7D4-493C-B34E-D089B47A6388}">
      <dgm:prSet/>
      <dgm:spPr/>
      <dgm:t>
        <a:bodyPr/>
        <a:lstStyle/>
        <a:p>
          <a:endParaRPr lang="en-US"/>
        </a:p>
      </dgm:t>
    </dgm:pt>
    <dgm:pt modelId="{563CAF92-4EFE-4889-88F8-45FE60CCE6D5}" type="sibTrans" cxnId="{D5C8AC51-C7D4-493C-B34E-D089B47A6388}">
      <dgm:prSet/>
      <dgm:spPr/>
      <dgm:t>
        <a:bodyPr/>
        <a:lstStyle/>
        <a:p>
          <a:endParaRPr lang="en-US"/>
        </a:p>
      </dgm:t>
    </dgm:pt>
    <dgm:pt modelId="{A8D05C35-1D3D-4586-9FE9-1FBBF21876D9}">
      <dgm:prSet/>
      <dgm:spPr/>
      <dgm:t>
        <a:bodyPr/>
        <a:lstStyle/>
        <a:p>
          <a:r>
            <a:rPr lang="en-US"/>
            <a:t>The final reduced dataset will explain certain of the variance of the original one</a:t>
          </a:r>
        </a:p>
      </dgm:t>
    </dgm:pt>
    <dgm:pt modelId="{3D11D6BB-FDE3-4885-8FF4-185A77CC9F23}" type="parTrans" cxnId="{15953724-7B04-4B02-94C3-C44735BF2FCB}">
      <dgm:prSet/>
      <dgm:spPr/>
      <dgm:t>
        <a:bodyPr/>
        <a:lstStyle/>
        <a:p>
          <a:endParaRPr lang="en-US"/>
        </a:p>
      </dgm:t>
    </dgm:pt>
    <dgm:pt modelId="{1C2AC84D-1EED-4574-B308-8C13BC879006}" type="sibTrans" cxnId="{15953724-7B04-4B02-94C3-C44735BF2FCB}">
      <dgm:prSet/>
      <dgm:spPr/>
      <dgm:t>
        <a:bodyPr/>
        <a:lstStyle/>
        <a:p>
          <a:endParaRPr lang="en-US"/>
        </a:p>
      </dgm:t>
    </dgm:pt>
    <dgm:pt modelId="{39176450-59A7-462E-8E99-BA7A7C94385A}">
      <dgm:prSet/>
      <dgm:spPr/>
      <dgm:t>
        <a:bodyPr/>
        <a:lstStyle/>
        <a:p>
          <a:r>
            <a:rPr lang="en-US"/>
            <a:t>Build the Neural Network Model</a:t>
          </a:r>
        </a:p>
      </dgm:t>
    </dgm:pt>
    <dgm:pt modelId="{33110B16-C80A-4D06-AB82-3F1D440D3494}" type="parTrans" cxnId="{E0B91817-B02D-4C04-84E5-051ACD353B2A}">
      <dgm:prSet/>
      <dgm:spPr/>
      <dgm:t>
        <a:bodyPr/>
        <a:lstStyle/>
        <a:p>
          <a:endParaRPr lang="en-US"/>
        </a:p>
      </dgm:t>
    </dgm:pt>
    <dgm:pt modelId="{DF5EE845-8A1D-4E82-9F16-4957442617A6}" type="sibTrans" cxnId="{E0B91817-B02D-4C04-84E5-051ACD353B2A}">
      <dgm:prSet/>
      <dgm:spPr/>
      <dgm:t>
        <a:bodyPr/>
        <a:lstStyle/>
        <a:p>
          <a:endParaRPr lang="en-US"/>
        </a:p>
      </dgm:t>
    </dgm:pt>
    <dgm:pt modelId="{F6A12E7D-6D70-4F22-B1F0-7F2C15D6171A}">
      <dgm:prSet/>
      <dgm:spPr/>
      <dgm:t>
        <a:bodyPr/>
        <a:lstStyle/>
        <a:p>
          <a:r>
            <a:rPr lang="en-US"/>
            <a:t>Two Hidden Layers</a:t>
          </a:r>
        </a:p>
      </dgm:t>
    </dgm:pt>
    <dgm:pt modelId="{842544EE-31D0-44DB-98F2-573976E233F3}" type="parTrans" cxnId="{C7CDAD60-63F5-4EAD-86F3-5903606B3FB5}">
      <dgm:prSet/>
      <dgm:spPr/>
      <dgm:t>
        <a:bodyPr/>
        <a:lstStyle/>
        <a:p>
          <a:endParaRPr lang="en-US"/>
        </a:p>
      </dgm:t>
    </dgm:pt>
    <dgm:pt modelId="{5717C8A8-0412-4ADA-A568-BC3A4E5791CB}" type="sibTrans" cxnId="{C7CDAD60-63F5-4EAD-86F3-5903606B3FB5}">
      <dgm:prSet/>
      <dgm:spPr/>
      <dgm:t>
        <a:bodyPr/>
        <a:lstStyle/>
        <a:p>
          <a:endParaRPr lang="en-US"/>
        </a:p>
      </dgm:t>
    </dgm:pt>
    <dgm:pt modelId="{98FF52F1-34CE-4DB3-800F-D816A2044762}" type="pres">
      <dgm:prSet presAssocID="{C5A96DD4-65C0-48A5-9A1E-F0E64F3D99F4}" presName="linear" presStyleCnt="0">
        <dgm:presLayoutVars>
          <dgm:dir/>
          <dgm:animLvl val="lvl"/>
          <dgm:resizeHandles val="exact"/>
        </dgm:presLayoutVars>
      </dgm:prSet>
      <dgm:spPr/>
    </dgm:pt>
    <dgm:pt modelId="{726937DF-5A11-4F43-9559-AF74EE9D8F12}" type="pres">
      <dgm:prSet presAssocID="{80A7FC4B-5665-4C3B-9C3D-4753EEA11644}" presName="parentLin" presStyleCnt="0"/>
      <dgm:spPr/>
    </dgm:pt>
    <dgm:pt modelId="{91D8097A-328F-4669-A895-541C0F85C665}" type="pres">
      <dgm:prSet presAssocID="{80A7FC4B-5665-4C3B-9C3D-4753EEA11644}" presName="parentLeftMargin" presStyleLbl="node1" presStyleIdx="0" presStyleCnt="3"/>
      <dgm:spPr/>
    </dgm:pt>
    <dgm:pt modelId="{8611BCCA-1CA1-4036-862D-180055BE2CA0}" type="pres">
      <dgm:prSet presAssocID="{80A7FC4B-5665-4C3B-9C3D-4753EEA116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351B9A-BC5C-457F-8CB3-89C9EA246505}" type="pres">
      <dgm:prSet presAssocID="{80A7FC4B-5665-4C3B-9C3D-4753EEA11644}" presName="negativeSpace" presStyleCnt="0"/>
      <dgm:spPr/>
    </dgm:pt>
    <dgm:pt modelId="{23957E35-06EE-4113-9D45-71B9DB70B192}" type="pres">
      <dgm:prSet presAssocID="{80A7FC4B-5665-4C3B-9C3D-4753EEA11644}" presName="childText" presStyleLbl="conFgAcc1" presStyleIdx="0" presStyleCnt="3">
        <dgm:presLayoutVars>
          <dgm:bulletEnabled val="1"/>
        </dgm:presLayoutVars>
      </dgm:prSet>
      <dgm:spPr/>
    </dgm:pt>
    <dgm:pt modelId="{6B4FC215-5656-461E-A12C-7F0C50FC0C0E}" type="pres">
      <dgm:prSet presAssocID="{6CF301AC-5D88-4991-A845-B0C07C11A865}" presName="spaceBetweenRectangles" presStyleCnt="0"/>
      <dgm:spPr/>
    </dgm:pt>
    <dgm:pt modelId="{719DF94E-0547-400A-9385-5525386E4587}" type="pres">
      <dgm:prSet presAssocID="{F21F2572-3C19-42AB-BB3D-C497A53C1152}" presName="parentLin" presStyleCnt="0"/>
      <dgm:spPr/>
    </dgm:pt>
    <dgm:pt modelId="{850B50B1-9E1A-48F7-B81A-5313345BBEE8}" type="pres">
      <dgm:prSet presAssocID="{F21F2572-3C19-42AB-BB3D-C497A53C1152}" presName="parentLeftMargin" presStyleLbl="node1" presStyleIdx="0" presStyleCnt="3"/>
      <dgm:spPr/>
    </dgm:pt>
    <dgm:pt modelId="{2F9376C6-E52E-48FC-9749-4F825614C695}" type="pres">
      <dgm:prSet presAssocID="{F21F2572-3C19-42AB-BB3D-C497A53C11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F22FA6-48A9-4109-87A5-90F655FE0E3A}" type="pres">
      <dgm:prSet presAssocID="{F21F2572-3C19-42AB-BB3D-C497A53C1152}" presName="negativeSpace" presStyleCnt="0"/>
      <dgm:spPr/>
    </dgm:pt>
    <dgm:pt modelId="{C255F2FE-C109-40EF-A8FB-1C26B02FDA31}" type="pres">
      <dgm:prSet presAssocID="{F21F2572-3C19-42AB-BB3D-C497A53C1152}" presName="childText" presStyleLbl="conFgAcc1" presStyleIdx="1" presStyleCnt="3">
        <dgm:presLayoutVars>
          <dgm:bulletEnabled val="1"/>
        </dgm:presLayoutVars>
      </dgm:prSet>
      <dgm:spPr/>
    </dgm:pt>
    <dgm:pt modelId="{1EAD5296-DBAC-495A-8F6D-94017C7C8A48}" type="pres">
      <dgm:prSet presAssocID="{26E5D3BA-8FA3-4AEC-8B52-8A5812C71A74}" presName="spaceBetweenRectangles" presStyleCnt="0"/>
      <dgm:spPr/>
    </dgm:pt>
    <dgm:pt modelId="{E803CE11-DDC7-4A97-B488-2BD134F7DE92}" type="pres">
      <dgm:prSet presAssocID="{39176450-59A7-462E-8E99-BA7A7C94385A}" presName="parentLin" presStyleCnt="0"/>
      <dgm:spPr/>
    </dgm:pt>
    <dgm:pt modelId="{AFEAF711-0D9A-427A-913D-58075EB3C747}" type="pres">
      <dgm:prSet presAssocID="{39176450-59A7-462E-8E99-BA7A7C94385A}" presName="parentLeftMargin" presStyleLbl="node1" presStyleIdx="1" presStyleCnt="3"/>
      <dgm:spPr/>
    </dgm:pt>
    <dgm:pt modelId="{EB7F53DE-94DC-4C53-96EA-71E7154ED4D9}" type="pres">
      <dgm:prSet presAssocID="{39176450-59A7-462E-8E99-BA7A7C9438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8D8821F-1624-4EE6-B0A2-5ABF7F2E7FA0}" type="pres">
      <dgm:prSet presAssocID="{39176450-59A7-462E-8E99-BA7A7C94385A}" presName="negativeSpace" presStyleCnt="0"/>
      <dgm:spPr/>
    </dgm:pt>
    <dgm:pt modelId="{1289EA6F-9E86-4167-A6F5-30144F30640B}" type="pres">
      <dgm:prSet presAssocID="{39176450-59A7-462E-8E99-BA7A7C94385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0C1602-63CB-4E43-A91C-01B29367BF5B}" srcId="{C5A96DD4-65C0-48A5-9A1E-F0E64F3D99F4}" destId="{80A7FC4B-5665-4C3B-9C3D-4753EEA11644}" srcOrd="0" destOrd="0" parTransId="{76D68F61-7F19-4028-9422-5490E2DD485C}" sibTransId="{6CF301AC-5D88-4991-A845-B0C07C11A865}"/>
    <dgm:cxn modelId="{A9DEFF15-BBD6-40B0-839D-B666C0997BAA}" type="presOf" srcId="{80A7FC4B-5665-4C3B-9C3D-4753EEA11644}" destId="{8611BCCA-1CA1-4036-862D-180055BE2CA0}" srcOrd="1" destOrd="0" presId="urn:microsoft.com/office/officeart/2005/8/layout/list1"/>
    <dgm:cxn modelId="{E0B91817-B02D-4C04-84E5-051ACD353B2A}" srcId="{C5A96DD4-65C0-48A5-9A1E-F0E64F3D99F4}" destId="{39176450-59A7-462E-8E99-BA7A7C94385A}" srcOrd="2" destOrd="0" parTransId="{33110B16-C80A-4D06-AB82-3F1D440D3494}" sibTransId="{DF5EE845-8A1D-4E82-9F16-4957442617A6}"/>
    <dgm:cxn modelId="{15953724-7B04-4B02-94C3-C44735BF2FCB}" srcId="{F21F2572-3C19-42AB-BB3D-C497A53C1152}" destId="{A8D05C35-1D3D-4586-9FE9-1FBBF21876D9}" srcOrd="3" destOrd="0" parTransId="{3D11D6BB-FDE3-4885-8FF4-185A77CC9F23}" sibTransId="{1C2AC84D-1EED-4574-B308-8C13BC879006}"/>
    <dgm:cxn modelId="{8211E435-EBF5-4390-B382-17D1B2F9550F}" type="presOf" srcId="{6994B56D-F835-4B9E-BB09-9FDA90EACA5A}" destId="{23957E35-06EE-4113-9D45-71B9DB70B192}" srcOrd="0" destOrd="1" presId="urn:microsoft.com/office/officeart/2005/8/layout/list1"/>
    <dgm:cxn modelId="{DF16023D-3E14-4BE7-AF9A-BEA43CD3DC4E}" type="presOf" srcId="{A63548A7-93A8-43F8-84C4-EB1EC920692D}" destId="{C255F2FE-C109-40EF-A8FB-1C26B02FDA31}" srcOrd="0" destOrd="2" presId="urn:microsoft.com/office/officeart/2005/8/layout/list1"/>
    <dgm:cxn modelId="{9DC76960-7824-456C-8311-E36C95CE6E9A}" type="presOf" srcId="{80A7FC4B-5665-4C3B-9C3D-4753EEA11644}" destId="{91D8097A-328F-4669-A895-541C0F85C665}" srcOrd="0" destOrd="0" presId="urn:microsoft.com/office/officeart/2005/8/layout/list1"/>
    <dgm:cxn modelId="{C7CDAD60-63F5-4EAD-86F3-5903606B3FB5}" srcId="{39176450-59A7-462E-8E99-BA7A7C94385A}" destId="{F6A12E7D-6D70-4F22-B1F0-7F2C15D6171A}" srcOrd="0" destOrd="0" parTransId="{842544EE-31D0-44DB-98F2-573976E233F3}" sibTransId="{5717C8A8-0412-4ADA-A568-BC3A4E5791CB}"/>
    <dgm:cxn modelId="{51F0E265-53E5-4D62-8F28-FC0EE70553A1}" srcId="{80A7FC4B-5665-4C3B-9C3D-4753EEA11644}" destId="{DF81FD73-3C95-4EEC-9636-EA6C4F482C62}" srcOrd="0" destOrd="0" parTransId="{F3640834-93EE-4B60-8E70-3E3A0BCBCB64}" sibTransId="{89C8C0BD-65A8-457D-9FF4-E3AEBF7C23D8}"/>
    <dgm:cxn modelId="{19AC054D-3A7E-4DC3-95C1-50877F79FF47}" type="presOf" srcId="{39176450-59A7-462E-8E99-BA7A7C94385A}" destId="{EB7F53DE-94DC-4C53-96EA-71E7154ED4D9}" srcOrd="1" destOrd="0" presId="urn:microsoft.com/office/officeart/2005/8/layout/list1"/>
    <dgm:cxn modelId="{2478464E-9D92-4999-ACDB-F25347FFFACE}" srcId="{80A7FC4B-5665-4C3B-9C3D-4753EEA11644}" destId="{51516E80-ADE8-4188-A872-88DD1DD68C3F}" srcOrd="2" destOrd="0" parTransId="{E2F3E7FC-64F3-4CF7-A23C-6720A7E899C5}" sibTransId="{107AB198-8ADB-4C92-8109-9CC7B74FAED5}"/>
    <dgm:cxn modelId="{D5C8AC51-C7D4-493C-B34E-D089B47A6388}" srcId="{F21F2572-3C19-42AB-BB3D-C497A53C1152}" destId="{A63548A7-93A8-43F8-84C4-EB1EC920692D}" srcOrd="2" destOrd="0" parTransId="{EAC9FA90-87AF-499B-8586-030D9467C25E}" sibTransId="{563CAF92-4EFE-4889-88F8-45FE60CCE6D5}"/>
    <dgm:cxn modelId="{FFE5B359-C1B5-40A4-A860-BE8A897C7C33}" srcId="{F21F2572-3C19-42AB-BB3D-C497A53C1152}" destId="{947DD462-D7E8-4C11-B935-03C23495AFE9}" srcOrd="0" destOrd="0" parTransId="{7A26298D-D64E-49D2-B519-68EA141A3295}" sibTransId="{7672279D-8FEA-4916-A427-D06A50988FCA}"/>
    <dgm:cxn modelId="{28B729A0-E0E5-4CEB-9907-40267AB513C9}" type="presOf" srcId="{DF81FD73-3C95-4EEC-9636-EA6C4F482C62}" destId="{23957E35-06EE-4113-9D45-71B9DB70B192}" srcOrd="0" destOrd="0" presId="urn:microsoft.com/office/officeart/2005/8/layout/list1"/>
    <dgm:cxn modelId="{2C51AFA0-EFB6-48BF-B6D7-B2921A9BC686}" srcId="{F21F2572-3C19-42AB-BB3D-C497A53C1152}" destId="{55C38FB8-BB91-4D69-98E9-E76048049287}" srcOrd="1" destOrd="0" parTransId="{30C09DA2-B977-4513-BB42-1B8178530D9D}" sibTransId="{1D7CF25C-B3C8-419D-9090-A68FABE83780}"/>
    <dgm:cxn modelId="{D3E5A5A4-23B2-471F-947C-B814AB1D4464}" srcId="{80A7FC4B-5665-4C3B-9C3D-4753EEA11644}" destId="{6994B56D-F835-4B9E-BB09-9FDA90EACA5A}" srcOrd="1" destOrd="0" parTransId="{BE9E84BB-1D6E-4D99-AC16-3C46FB2DFE7A}" sibTransId="{49BD84A1-BE2A-4968-B867-67A72145330F}"/>
    <dgm:cxn modelId="{B7DF5EB0-0E8F-4075-A905-1A2205F04167}" type="presOf" srcId="{51516E80-ADE8-4188-A872-88DD1DD68C3F}" destId="{23957E35-06EE-4113-9D45-71B9DB70B192}" srcOrd="0" destOrd="2" presId="urn:microsoft.com/office/officeart/2005/8/layout/list1"/>
    <dgm:cxn modelId="{3A04DBB9-766D-4328-A0F3-D116F3055479}" type="presOf" srcId="{F6A12E7D-6D70-4F22-B1F0-7F2C15D6171A}" destId="{1289EA6F-9E86-4167-A6F5-30144F30640B}" srcOrd="0" destOrd="0" presId="urn:microsoft.com/office/officeart/2005/8/layout/list1"/>
    <dgm:cxn modelId="{75A6B7BE-58FB-4FDE-98F8-77A47936A084}" type="presOf" srcId="{55C38FB8-BB91-4D69-98E9-E76048049287}" destId="{C255F2FE-C109-40EF-A8FB-1C26B02FDA31}" srcOrd="0" destOrd="1" presId="urn:microsoft.com/office/officeart/2005/8/layout/list1"/>
    <dgm:cxn modelId="{1289F2BE-0A5F-41BA-A553-363B783A3542}" type="presOf" srcId="{39176450-59A7-462E-8E99-BA7A7C94385A}" destId="{AFEAF711-0D9A-427A-913D-58075EB3C747}" srcOrd="0" destOrd="0" presId="urn:microsoft.com/office/officeart/2005/8/layout/list1"/>
    <dgm:cxn modelId="{76417DC5-01B7-4957-BB1A-A984644FB8D4}" srcId="{C5A96DD4-65C0-48A5-9A1E-F0E64F3D99F4}" destId="{F21F2572-3C19-42AB-BB3D-C497A53C1152}" srcOrd="1" destOrd="0" parTransId="{70D97C84-FCF0-4623-BBAD-CE35FF31925D}" sibTransId="{26E5D3BA-8FA3-4AEC-8B52-8A5812C71A74}"/>
    <dgm:cxn modelId="{A34FEACB-DF30-4F0F-801E-7AC869D1C598}" type="presOf" srcId="{F21F2572-3C19-42AB-BB3D-C497A53C1152}" destId="{2F9376C6-E52E-48FC-9749-4F825614C695}" srcOrd="1" destOrd="0" presId="urn:microsoft.com/office/officeart/2005/8/layout/list1"/>
    <dgm:cxn modelId="{FC064EE2-5B82-4BAA-9F16-D4BBA677A311}" type="presOf" srcId="{F21F2572-3C19-42AB-BB3D-C497A53C1152}" destId="{850B50B1-9E1A-48F7-B81A-5313345BBEE8}" srcOrd="0" destOrd="0" presId="urn:microsoft.com/office/officeart/2005/8/layout/list1"/>
    <dgm:cxn modelId="{71F5BBE7-CE0F-459B-84E5-C84D507B9108}" type="presOf" srcId="{A8D05C35-1D3D-4586-9FE9-1FBBF21876D9}" destId="{C255F2FE-C109-40EF-A8FB-1C26B02FDA31}" srcOrd="0" destOrd="3" presId="urn:microsoft.com/office/officeart/2005/8/layout/list1"/>
    <dgm:cxn modelId="{D60C24F2-4E99-42B0-81A8-C905493A43D7}" type="presOf" srcId="{C5A96DD4-65C0-48A5-9A1E-F0E64F3D99F4}" destId="{98FF52F1-34CE-4DB3-800F-D816A2044762}" srcOrd="0" destOrd="0" presId="urn:microsoft.com/office/officeart/2005/8/layout/list1"/>
    <dgm:cxn modelId="{BA23DFF4-90FD-49E4-AC2A-ED65A86DF403}" type="presOf" srcId="{947DD462-D7E8-4C11-B935-03C23495AFE9}" destId="{C255F2FE-C109-40EF-A8FB-1C26B02FDA31}" srcOrd="0" destOrd="0" presId="urn:microsoft.com/office/officeart/2005/8/layout/list1"/>
    <dgm:cxn modelId="{678ABCDA-742A-46DA-BFEF-75C84BAE0179}" type="presParOf" srcId="{98FF52F1-34CE-4DB3-800F-D816A2044762}" destId="{726937DF-5A11-4F43-9559-AF74EE9D8F12}" srcOrd="0" destOrd="0" presId="urn:microsoft.com/office/officeart/2005/8/layout/list1"/>
    <dgm:cxn modelId="{E1BDAE74-68FE-4A3D-BD91-F890C8D7B3DA}" type="presParOf" srcId="{726937DF-5A11-4F43-9559-AF74EE9D8F12}" destId="{91D8097A-328F-4669-A895-541C0F85C665}" srcOrd="0" destOrd="0" presId="urn:microsoft.com/office/officeart/2005/8/layout/list1"/>
    <dgm:cxn modelId="{0BB72932-AC95-4254-9827-4F5AA7AD7A53}" type="presParOf" srcId="{726937DF-5A11-4F43-9559-AF74EE9D8F12}" destId="{8611BCCA-1CA1-4036-862D-180055BE2CA0}" srcOrd="1" destOrd="0" presId="urn:microsoft.com/office/officeart/2005/8/layout/list1"/>
    <dgm:cxn modelId="{D44D8C4B-CFEB-4040-AE0E-A5A09C92A6B5}" type="presParOf" srcId="{98FF52F1-34CE-4DB3-800F-D816A2044762}" destId="{5D351B9A-BC5C-457F-8CB3-89C9EA246505}" srcOrd="1" destOrd="0" presId="urn:microsoft.com/office/officeart/2005/8/layout/list1"/>
    <dgm:cxn modelId="{EF58CC4A-13A1-4D50-B69B-6170DB3EA189}" type="presParOf" srcId="{98FF52F1-34CE-4DB3-800F-D816A2044762}" destId="{23957E35-06EE-4113-9D45-71B9DB70B192}" srcOrd="2" destOrd="0" presId="urn:microsoft.com/office/officeart/2005/8/layout/list1"/>
    <dgm:cxn modelId="{53A69050-80D1-4EF7-961A-3B2E3FC76F31}" type="presParOf" srcId="{98FF52F1-34CE-4DB3-800F-D816A2044762}" destId="{6B4FC215-5656-461E-A12C-7F0C50FC0C0E}" srcOrd="3" destOrd="0" presId="urn:microsoft.com/office/officeart/2005/8/layout/list1"/>
    <dgm:cxn modelId="{E8425BFE-A566-4E07-9775-B3B2FE28FBFF}" type="presParOf" srcId="{98FF52F1-34CE-4DB3-800F-D816A2044762}" destId="{719DF94E-0547-400A-9385-5525386E4587}" srcOrd="4" destOrd="0" presId="urn:microsoft.com/office/officeart/2005/8/layout/list1"/>
    <dgm:cxn modelId="{0D6DFAA7-40EC-43AA-BB26-43466BEFB956}" type="presParOf" srcId="{719DF94E-0547-400A-9385-5525386E4587}" destId="{850B50B1-9E1A-48F7-B81A-5313345BBEE8}" srcOrd="0" destOrd="0" presId="urn:microsoft.com/office/officeart/2005/8/layout/list1"/>
    <dgm:cxn modelId="{2C0F1454-93B4-4D3F-8E9F-C8D46767FA43}" type="presParOf" srcId="{719DF94E-0547-400A-9385-5525386E4587}" destId="{2F9376C6-E52E-48FC-9749-4F825614C695}" srcOrd="1" destOrd="0" presId="urn:microsoft.com/office/officeart/2005/8/layout/list1"/>
    <dgm:cxn modelId="{27327F4E-F204-40A1-9D61-8B4390113151}" type="presParOf" srcId="{98FF52F1-34CE-4DB3-800F-D816A2044762}" destId="{55F22FA6-48A9-4109-87A5-90F655FE0E3A}" srcOrd="5" destOrd="0" presId="urn:microsoft.com/office/officeart/2005/8/layout/list1"/>
    <dgm:cxn modelId="{4451648A-DBEF-412E-8D4A-77707B31D7D2}" type="presParOf" srcId="{98FF52F1-34CE-4DB3-800F-D816A2044762}" destId="{C255F2FE-C109-40EF-A8FB-1C26B02FDA31}" srcOrd="6" destOrd="0" presId="urn:microsoft.com/office/officeart/2005/8/layout/list1"/>
    <dgm:cxn modelId="{AE518E36-E5A4-4792-8E0C-F9E4FD7ED4F0}" type="presParOf" srcId="{98FF52F1-34CE-4DB3-800F-D816A2044762}" destId="{1EAD5296-DBAC-495A-8F6D-94017C7C8A48}" srcOrd="7" destOrd="0" presId="urn:microsoft.com/office/officeart/2005/8/layout/list1"/>
    <dgm:cxn modelId="{7FF6515B-B66A-4025-9C88-353CCD35C685}" type="presParOf" srcId="{98FF52F1-34CE-4DB3-800F-D816A2044762}" destId="{E803CE11-DDC7-4A97-B488-2BD134F7DE92}" srcOrd="8" destOrd="0" presId="urn:microsoft.com/office/officeart/2005/8/layout/list1"/>
    <dgm:cxn modelId="{41731902-65D8-43AB-A105-56CA8992D691}" type="presParOf" srcId="{E803CE11-DDC7-4A97-B488-2BD134F7DE92}" destId="{AFEAF711-0D9A-427A-913D-58075EB3C747}" srcOrd="0" destOrd="0" presId="urn:microsoft.com/office/officeart/2005/8/layout/list1"/>
    <dgm:cxn modelId="{E3F3D922-FF7A-4D5D-A038-B00FF676820B}" type="presParOf" srcId="{E803CE11-DDC7-4A97-B488-2BD134F7DE92}" destId="{EB7F53DE-94DC-4C53-96EA-71E7154ED4D9}" srcOrd="1" destOrd="0" presId="urn:microsoft.com/office/officeart/2005/8/layout/list1"/>
    <dgm:cxn modelId="{3B8B2D3C-349E-4B96-89B2-67445F692AEE}" type="presParOf" srcId="{98FF52F1-34CE-4DB3-800F-D816A2044762}" destId="{78D8821F-1624-4EE6-B0A2-5ABF7F2E7FA0}" srcOrd="9" destOrd="0" presId="urn:microsoft.com/office/officeart/2005/8/layout/list1"/>
    <dgm:cxn modelId="{DB5ED4EF-6EB5-4894-924F-A3E47B38A166}" type="presParOf" srcId="{98FF52F1-34CE-4DB3-800F-D816A2044762}" destId="{1289EA6F-9E86-4167-A6F5-30144F3064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89BC4-3086-4E1B-923F-B3F3C6EE9C7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A89D4F-5FDB-4E3C-8EAF-32114D745E9C}">
      <dgm:prSet/>
      <dgm:spPr/>
      <dgm:t>
        <a:bodyPr/>
        <a:lstStyle/>
        <a:p>
          <a:r>
            <a:rPr lang="en-US"/>
            <a:t>Standardize</a:t>
          </a:r>
        </a:p>
      </dgm:t>
    </dgm:pt>
    <dgm:pt modelId="{41D23F51-0E36-4EE5-8475-C2C43DEA2DC6}" type="parTrans" cxnId="{0D5D3E8F-AD01-44C9-A520-41E4C83FACAD}">
      <dgm:prSet/>
      <dgm:spPr/>
      <dgm:t>
        <a:bodyPr/>
        <a:lstStyle/>
        <a:p>
          <a:endParaRPr lang="en-US"/>
        </a:p>
      </dgm:t>
    </dgm:pt>
    <dgm:pt modelId="{4530D15B-72ED-4C17-AED2-8404AB93129A}" type="sibTrans" cxnId="{0D5D3E8F-AD01-44C9-A520-41E4C83FACAD}">
      <dgm:prSet/>
      <dgm:spPr/>
      <dgm:t>
        <a:bodyPr/>
        <a:lstStyle/>
        <a:p>
          <a:endParaRPr lang="en-US"/>
        </a:p>
      </dgm:t>
    </dgm:pt>
    <dgm:pt modelId="{5F7F0BB0-BCBC-4547-94FB-A1A15933FFF4}">
      <dgm:prSet/>
      <dgm:spPr/>
      <dgm:t>
        <a:bodyPr/>
        <a:lstStyle/>
        <a:p>
          <a:r>
            <a:rPr lang="en-US"/>
            <a:t>Standardize the data (Center and scale).</a:t>
          </a:r>
        </a:p>
      </dgm:t>
    </dgm:pt>
    <dgm:pt modelId="{FE7ED48A-115E-4101-80A9-1BFBC7AE6199}" type="parTrans" cxnId="{1306AC1F-7EDE-455E-820B-A38F30CC8F0F}">
      <dgm:prSet/>
      <dgm:spPr/>
      <dgm:t>
        <a:bodyPr/>
        <a:lstStyle/>
        <a:p>
          <a:endParaRPr lang="en-US"/>
        </a:p>
      </dgm:t>
    </dgm:pt>
    <dgm:pt modelId="{176F1CAF-D8AF-4687-8E6F-6EF15A3BADB7}" type="sibTrans" cxnId="{1306AC1F-7EDE-455E-820B-A38F30CC8F0F}">
      <dgm:prSet/>
      <dgm:spPr/>
      <dgm:t>
        <a:bodyPr/>
        <a:lstStyle/>
        <a:p>
          <a:endParaRPr lang="en-US"/>
        </a:p>
      </dgm:t>
    </dgm:pt>
    <dgm:pt modelId="{56F11674-EDD9-483E-B26B-6ABFABF388FA}">
      <dgm:prSet/>
      <dgm:spPr/>
      <dgm:t>
        <a:bodyPr/>
        <a:lstStyle/>
        <a:p>
          <a:r>
            <a:rPr lang="en-US"/>
            <a:t>Calculate</a:t>
          </a:r>
        </a:p>
      </dgm:t>
    </dgm:pt>
    <dgm:pt modelId="{D29B5E22-A48F-4AE3-835C-72F41FBF34B3}" type="parTrans" cxnId="{09751C12-AF10-42E0-B9E6-2ECBE7844E49}">
      <dgm:prSet/>
      <dgm:spPr/>
      <dgm:t>
        <a:bodyPr/>
        <a:lstStyle/>
        <a:p>
          <a:endParaRPr lang="en-US"/>
        </a:p>
      </dgm:t>
    </dgm:pt>
    <dgm:pt modelId="{3660209F-0EBC-4CF0-9B6B-DA1435C2A4BE}" type="sibTrans" cxnId="{09751C12-AF10-42E0-B9E6-2ECBE7844E49}">
      <dgm:prSet/>
      <dgm:spPr/>
      <dgm:t>
        <a:bodyPr/>
        <a:lstStyle/>
        <a:p>
          <a:endParaRPr lang="en-US"/>
        </a:p>
      </dgm:t>
    </dgm:pt>
    <dgm:pt modelId="{46675C6F-A112-4F08-9797-8FEC12AE06EB}">
      <dgm:prSet/>
      <dgm:spPr/>
      <dgm:t>
        <a:bodyPr/>
        <a:lstStyle/>
        <a:p>
          <a:r>
            <a:rPr lang="en-US"/>
            <a:t>Calculate the Eigenvectors and Eigenvalues from the covariance matrix or correlation matrix (One could also use Singular Vector Decomposition).</a:t>
          </a:r>
        </a:p>
      </dgm:t>
    </dgm:pt>
    <dgm:pt modelId="{2355FA80-FECB-48F7-9564-23DE10354273}" type="parTrans" cxnId="{D1624BF2-35B0-4E9D-9696-3F7FE27AC91C}">
      <dgm:prSet/>
      <dgm:spPr/>
      <dgm:t>
        <a:bodyPr/>
        <a:lstStyle/>
        <a:p>
          <a:endParaRPr lang="en-US"/>
        </a:p>
      </dgm:t>
    </dgm:pt>
    <dgm:pt modelId="{84C56D55-1C3C-477B-84DE-A7EABA398733}" type="sibTrans" cxnId="{D1624BF2-35B0-4E9D-9696-3F7FE27AC91C}">
      <dgm:prSet/>
      <dgm:spPr/>
      <dgm:t>
        <a:bodyPr/>
        <a:lstStyle/>
        <a:p>
          <a:endParaRPr lang="en-US"/>
        </a:p>
      </dgm:t>
    </dgm:pt>
    <dgm:pt modelId="{6A2786E2-07C3-4AD2-B2C2-2F08BC35384B}">
      <dgm:prSet/>
      <dgm:spPr/>
      <dgm:t>
        <a:bodyPr/>
        <a:lstStyle/>
        <a:p>
          <a:r>
            <a:rPr lang="en-US"/>
            <a:t>Sort</a:t>
          </a:r>
        </a:p>
      </dgm:t>
    </dgm:pt>
    <dgm:pt modelId="{325D1FCC-9987-4438-B4C8-46B06D75F4C0}" type="parTrans" cxnId="{3890DFD7-FA37-4D14-980F-B8ADF04A2ADF}">
      <dgm:prSet/>
      <dgm:spPr/>
      <dgm:t>
        <a:bodyPr/>
        <a:lstStyle/>
        <a:p>
          <a:endParaRPr lang="en-US"/>
        </a:p>
      </dgm:t>
    </dgm:pt>
    <dgm:pt modelId="{34C1D4F7-2A34-4E53-AD66-18FFFAF5CC35}" type="sibTrans" cxnId="{3890DFD7-FA37-4D14-980F-B8ADF04A2ADF}">
      <dgm:prSet/>
      <dgm:spPr/>
      <dgm:t>
        <a:bodyPr/>
        <a:lstStyle/>
        <a:p>
          <a:endParaRPr lang="en-US"/>
        </a:p>
      </dgm:t>
    </dgm:pt>
    <dgm:pt modelId="{9407818C-9632-48D1-A1EE-21DAD0949DDC}">
      <dgm:prSet/>
      <dgm:spPr/>
      <dgm:t>
        <a:bodyPr/>
        <a:lstStyle/>
        <a:p>
          <a:r>
            <a:rPr lang="en-US"/>
            <a:t>Sort the Eigenvalues in descending order and choose the K largest Eigenvectors (Where K is the desired number of dimensions of the new feature subspace k ≤ d). (In our case  K=3)</a:t>
          </a:r>
        </a:p>
      </dgm:t>
    </dgm:pt>
    <dgm:pt modelId="{15AB556E-B7BB-4C3C-B642-34325642857B}" type="parTrans" cxnId="{11354113-2CE8-441A-B238-81C499BD863C}">
      <dgm:prSet/>
      <dgm:spPr/>
      <dgm:t>
        <a:bodyPr/>
        <a:lstStyle/>
        <a:p>
          <a:endParaRPr lang="en-US"/>
        </a:p>
      </dgm:t>
    </dgm:pt>
    <dgm:pt modelId="{B6F2A739-64D2-4F88-9A12-94943F32AFD5}" type="sibTrans" cxnId="{11354113-2CE8-441A-B238-81C499BD863C}">
      <dgm:prSet/>
      <dgm:spPr/>
      <dgm:t>
        <a:bodyPr/>
        <a:lstStyle/>
        <a:p>
          <a:endParaRPr lang="en-US"/>
        </a:p>
      </dgm:t>
    </dgm:pt>
    <dgm:pt modelId="{9D1FC7FD-E54B-429A-B91B-DB6FEE269987}">
      <dgm:prSet/>
      <dgm:spPr/>
      <dgm:t>
        <a:bodyPr/>
        <a:lstStyle/>
        <a:p>
          <a:r>
            <a:rPr lang="en-US"/>
            <a:t>Construct</a:t>
          </a:r>
        </a:p>
      </dgm:t>
    </dgm:pt>
    <dgm:pt modelId="{A005BCB4-D07B-432F-977A-F497165639D7}" type="parTrans" cxnId="{42915E0C-D806-4CE7-9AD0-69D825A89A82}">
      <dgm:prSet/>
      <dgm:spPr/>
      <dgm:t>
        <a:bodyPr/>
        <a:lstStyle/>
        <a:p>
          <a:endParaRPr lang="en-US"/>
        </a:p>
      </dgm:t>
    </dgm:pt>
    <dgm:pt modelId="{E789DAC8-198A-4BE2-8D65-D02C9DA6D465}" type="sibTrans" cxnId="{42915E0C-D806-4CE7-9AD0-69D825A89A82}">
      <dgm:prSet/>
      <dgm:spPr/>
      <dgm:t>
        <a:bodyPr/>
        <a:lstStyle/>
        <a:p>
          <a:endParaRPr lang="en-US"/>
        </a:p>
      </dgm:t>
    </dgm:pt>
    <dgm:pt modelId="{EC7EF0A7-2DBD-4475-9CCE-CE1E46A3B095}">
      <dgm:prSet/>
      <dgm:spPr/>
      <dgm:t>
        <a:bodyPr/>
        <a:lstStyle/>
        <a:p>
          <a:r>
            <a:rPr lang="en-US"/>
            <a:t>Construct the projection matrix W from the selected K Eigenvectors.</a:t>
          </a:r>
        </a:p>
      </dgm:t>
    </dgm:pt>
    <dgm:pt modelId="{C0EC518B-7DAD-4A63-93B7-A0C2D80DD07B}" type="parTrans" cxnId="{3C26FAE0-0A2A-4DA3-AC41-550561F256CE}">
      <dgm:prSet/>
      <dgm:spPr/>
      <dgm:t>
        <a:bodyPr/>
        <a:lstStyle/>
        <a:p>
          <a:endParaRPr lang="en-US"/>
        </a:p>
      </dgm:t>
    </dgm:pt>
    <dgm:pt modelId="{91ABBA71-A3CE-4FA1-A043-DE779E66FCE7}" type="sibTrans" cxnId="{3C26FAE0-0A2A-4DA3-AC41-550561F256CE}">
      <dgm:prSet/>
      <dgm:spPr/>
      <dgm:t>
        <a:bodyPr/>
        <a:lstStyle/>
        <a:p>
          <a:endParaRPr lang="en-US"/>
        </a:p>
      </dgm:t>
    </dgm:pt>
    <dgm:pt modelId="{A3938FBB-DFD3-4DCC-8FFC-DCE0D830E513}">
      <dgm:prSet/>
      <dgm:spPr/>
      <dgm:t>
        <a:bodyPr/>
        <a:lstStyle/>
        <a:p>
          <a:r>
            <a:rPr lang="en-US"/>
            <a:t>Transform</a:t>
          </a:r>
        </a:p>
      </dgm:t>
    </dgm:pt>
    <dgm:pt modelId="{269CD6CF-48A6-437C-854B-2F3A3D9B59CF}" type="parTrans" cxnId="{36952C76-71AB-4819-8FED-99AE863C7964}">
      <dgm:prSet/>
      <dgm:spPr/>
      <dgm:t>
        <a:bodyPr/>
        <a:lstStyle/>
        <a:p>
          <a:endParaRPr lang="en-US"/>
        </a:p>
      </dgm:t>
    </dgm:pt>
    <dgm:pt modelId="{7F3CE999-7DAC-40DB-9E20-5DBAFE57A395}" type="sibTrans" cxnId="{36952C76-71AB-4819-8FED-99AE863C7964}">
      <dgm:prSet/>
      <dgm:spPr/>
      <dgm:t>
        <a:bodyPr/>
        <a:lstStyle/>
        <a:p>
          <a:endParaRPr lang="en-US"/>
        </a:p>
      </dgm:t>
    </dgm:pt>
    <dgm:pt modelId="{7DEA3543-1466-487E-84F0-33E8168EAD29}">
      <dgm:prSet/>
      <dgm:spPr/>
      <dgm:t>
        <a:bodyPr/>
        <a:lstStyle/>
        <a:p>
          <a:r>
            <a:rPr lang="en-US"/>
            <a:t>Transform the original dataset X via W to obtain a K-dimensional feature subspace Y.</a:t>
          </a:r>
        </a:p>
      </dgm:t>
    </dgm:pt>
    <dgm:pt modelId="{99B75343-DA8D-4D43-898B-39EE6D1B2D0B}" type="parTrans" cxnId="{1ECEEE85-7967-43AC-A2CD-A4D258ECF27E}">
      <dgm:prSet/>
      <dgm:spPr/>
      <dgm:t>
        <a:bodyPr/>
        <a:lstStyle/>
        <a:p>
          <a:endParaRPr lang="en-US"/>
        </a:p>
      </dgm:t>
    </dgm:pt>
    <dgm:pt modelId="{78840B89-5B03-46A5-AFB8-1553F45D25EB}" type="sibTrans" cxnId="{1ECEEE85-7967-43AC-A2CD-A4D258ECF27E}">
      <dgm:prSet/>
      <dgm:spPr/>
      <dgm:t>
        <a:bodyPr/>
        <a:lstStyle/>
        <a:p>
          <a:endParaRPr lang="en-US"/>
        </a:p>
      </dgm:t>
    </dgm:pt>
    <dgm:pt modelId="{61A12884-799D-4156-9935-E9FA7149C9F5}" type="pres">
      <dgm:prSet presAssocID="{7ED89BC4-3086-4E1B-923F-B3F3C6EE9C7C}" presName="Name0" presStyleCnt="0">
        <dgm:presLayoutVars>
          <dgm:dir/>
          <dgm:animLvl val="lvl"/>
          <dgm:resizeHandles val="exact"/>
        </dgm:presLayoutVars>
      </dgm:prSet>
      <dgm:spPr/>
    </dgm:pt>
    <dgm:pt modelId="{580B62EB-6F7C-4FE2-BAA1-C6A2F4AD13CE}" type="pres">
      <dgm:prSet presAssocID="{A3938FBB-DFD3-4DCC-8FFC-DCE0D830E513}" presName="boxAndChildren" presStyleCnt="0"/>
      <dgm:spPr/>
    </dgm:pt>
    <dgm:pt modelId="{F638129C-37C5-42BF-83BE-E0E6806B4D6A}" type="pres">
      <dgm:prSet presAssocID="{A3938FBB-DFD3-4DCC-8FFC-DCE0D830E513}" presName="parentTextBox" presStyleLbl="alignNode1" presStyleIdx="0" presStyleCnt="5"/>
      <dgm:spPr/>
    </dgm:pt>
    <dgm:pt modelId="{F58F4BF6-BEEC-4DAF-8AD3-E55FE1A147FE}" type="pres">
      <dgm:prSet presAssocID="{A3938FBB-DFD3-4DCC-8FFC-DCE0D830E513}" presName="descendantBox" presStyleLbl="bgAccFollowNode1" presStyleIdx="0" presStyleCnt="5"/>
      <dgm:spPr/>
    </dgm:pt>
    <dgm:pt modelId="{2519A26C-BA05-4B02-A5E0-C60F153E16DF}" type="pres">
      <dgm:prSet presAssocID="{E789DAC8-198A-4BE2-8D65-D02C9DA6D465}" presName="sp" presStyleCnt="0"/>
      <dgm:spPr/>
    </dgm:pt>
    <dgm:pt modelId="{EAE6C46D-4AD6-4588-8064-25391A19AF2D}" type="pres">
      <dgm:prSet presAssocID="{9D1FC7FD-E54B-429A-B91B-DB6FEE269987}" presName="arrowAndChildren" presStyleCnt="0"/>
      <dgm:spPr/>
    </dgm:pt>
    <dgm:pt modelId="{115F25AE-383C-4D94-9360-2F2502D52D7F}" type="pres">
      <dgm:prSet presAssocID="{9D1FC7FD-E54B-429A-B91B-DB6FEE269987}" presName="parentTextArrow" presStyleLbl="node1" presStyleIdx="0" presStyleCnt="0"/>
      <dgm:spPr/>
    </dgm:pt>
    <dgm:pt modelId="{05812390-9528-4A8F-86BE-900FEAA44FD5}" type="pres">
      <dgm:prSet presAssocID="{9D1FC7FD-E54B-429A-B91B-DB6FEE269987}" presName="arrow" presStyleLbl="alignNode1" presStyleIdx="1" presStyleCnt="5"/>
      <dgm:spPr/>
    </dgm:pt>
    <dgm:pt modelId="{2EC1BD9F-B34B-44EE-B0AD-5E0614643E04}" type="pres">
      <dgm:prSet presAssocID="{9D1FC7FD-E54B-429A-B91B-DB6FEE269987}" presName="descendantArrow" presStyleLbl="bgAccFollowNode1" presStyleIdx="1" presStyleCnt="5"/>
      <dgm:spPr/>
    </dgm:pt>
    <dgm:pt modelId="{E0AD72EC-FC57-4A37-9F52-834C24DE61C5}" type="pres">
      <dgm:prSet presAssocID="{34C1D4F7-2A34-4E53-AD66-18FFFAF5CC35}" presName="sp" presStyleCnt="0"/>
      <dgm:spPr/>
    </dgm:pt>
    <dgm:pt modelId="{BB00001E-C84D-4D47-99B7-2612983CA4FF}" type="pres">
      <dgm:prSet presAssocID="{6A2786E2-07C3-4AD2-B2C2-2F08BC35384B}" presName="arrowAndChildren" presStyleCnt="0"/>
      <dgm:spPr/>
    </dgm:pt>
    <dgm:pt modelId="{8D7A4E99-2ED5-4B44-8C1E-CB8849D97B9E}" type="pres">
      <dgm:prSet presAssocID="{6A2786E2-07C3-4AD2-B2C2-2F08BC35384B}" presName="parentTextArrow" presStyleLbl="node1" presStyleIdx="0" presStyleCnt="0"/>
      <dgm:spPr/>
    </dgm:pt>
    <dgm:pt modelId="{426FE252-3684-4608-BB0B-C9FC9DA1BC0F}" type="pres">
      <dgm:prSet presAssocID="{6A2786E2-07C3-4AD2-B2C2-2F08BC35384B}" presName="arrow" presStyleLbl="alignNode1" presStyleIdx="2" presStyleCnt="5"/>
      <dgm:spPr/>
    </dgm:pt>
    <dgm:pt modelId="{A96148BF-72F8-498D-BEDA-095297507FE5}" type="pres">
      <dgm:prSet presAssocID="{6A2786E2-07C3-4AD2-B2C2-2F08BC35384B}" presName="descendantArrow" presStyleLbl="bgAccFollowNode1" presStyleIdx="2" presStyleCnt="5"/>
      <dgm:spPr/>
    </dgm:pt>
    <dgm:pt modelId="{7A9FDA65-D298-4A1A-9B95-4B7FC288EF9C}" type="pres">
      <dgm:prSet presAssocID="{3660209F-0EBC-4CF0-9B6B-DA1435C2A4BE}" presName="sp" presStyleCnt="0"/>
      <dgm:spPr/>
    </dgm:pt>
    <dgm:pt modelId="{1B7085C5-607A-46AA-B9DA-28653A6A0DA3}" type="pres">
      <dgm:prSet presAssocID="{56F11674-EDD9-483E-B26B-6ABFABF388FA}" presName="arrowAndChildren" presStyleCnt="0"/>
      <dgm:spPr/>
    </dgm:pt>
    <dgm:pt modelId="{3C020B46-0BF9-443E-8DC1-DC710C79E352}" type="pres">
      <dgm:prSet presAssocID="{56F11674-EDD9-483E-B26B-6ABFABF388FA}" presName="parentTextArrow" presStyleLbl="node1" presStyleIdx="0" presStyleCnt="0"/>
      <dgm:spPr/>
    </dgm:pt>
    <dgm:pt modelId="{4ECCD7B3-4A3A-439B-897E-870E48422B53}" type="pres">
      <dgm:prSet presAssocID="{56F11674-EDD9-483E-B26B-6ABFABF388FA}" presName="arrow" presStyleLbl="alignNode1" presStyleIdx="3" presStyleCnt="5"/>
      <dgm:spPr/>
    </dgm:pt>
    <dgm:pt modelId="{04845188-7F7A-453A-9B07-E6BA94B4F9C6}" type="pres">
      <dgm:prSet presAssocID="{56F11674-EDD9-483E-B26B-6ABFABF388FA}" presName="descendantArrow" presStyleLbl="bgAccFollowNode1" presStyleIdx="3" presStyleCnt="5"/>
      <dgm:spPr/>
    </dgm:pt>
    <dgm:pt modelId="{35041D11-A416-40DE-A4C9-AF4B323CDA68}" type="pres">
      <dgm:prSet presAssocID="{4530D15B-72ED-4C17-AED2-8404AB93129A}" presName="sp" presStyleCnt="0"/>
      <dgm:spPr/>
    </dgm:pt>
    <dgm:pt modelId="{D2C36DB8-C680-41B7-8C1A-0D585C6DA42E}" type="pres">
      <dgm:prSet presAssocID="{F6A89D4F-5FDB-4E3C-8EAF-32114D745E9C}" presName="arrowAndChildren" presStyleCnt="0"/>
      <dgm:spPr/>
    </dgm:pt>
    <dgm:pt modelId="{85867BDC-D792-4AF2-B8A1-B3E4725675B6}" type="pres">
      <dgm:prSet presAssocID="{F6A89D4F-5FDB-4E3C-8EAF-32114D745E9C}" presName="parentTextArrow" presStyleLbl="node1" presStyleIdx="0" presStyleCnt="0"/>
      <dgm:spPr/>
    </dgm:pt>
    <dgm:pt modelId="{99F14889-3958-4FCF-943D-45415A19A55D}" type="pres">
      <dgm:prSet presAssocID="{F6A89D4F-5FDB-4E3C-8EAF-32114D745E9C}" presName="arrow" presStyleLbl="alignNode1" presStyleIdx="4" presStyleCnt="5"/>
      <dgm:spPr/>
    </dgm:pt>
    <dgm:pt modelId="{1B69B159-3C76-4B83-85E2-3435BBD4E1A2}" type="pres">
      <dgm:prSet presAssocID="{F6A89D4F-5FDB-4E3C-8EAF-32114D745E9C}" presName="descendantArrow" presStyleLbl="bgAccFollowNode1" presStyleIdx="4" presStyleCnt="5"/>
      <dgm:spPr/>
    </dgm:pt>
  </dgm:ptLst>
  <dgm:cxnLst>
    <dgm:cxn modelId="{42915E0C-D806-4CE7-9AD0-69D825A89A82}" srcId="{7ED89BC4-3086-4E1B-923F-B3F3C6EE9C7C}" destId="{9D1FC7FD-E54B-429A-B91B-DB6FEE269987}" srcOrd="3" destOrd="0" parTransId="{A005BCB4-D07B-432F-977A-F497165639D7}" sibTransId="{E789DAC8-198A-4BE2-8D65-D02C9DA6D465}"/>
    <dgm:cxn modelId="{09751C12-AF10-42E0-B9E6-2ECBE7844E49}" srcId="{7ED89BC4-3086-4E1B-923F-B3F3C6EE9C7C}" destId="{56F11674-EDD9-483E-B26B-6ABFABF388FA}" srcOrd="1" destOrd="0" parTransId="{D29B5E22-A48F-4AE3-835C-72F41FBF34B3}" sibTransId="{3660209F-0EBC-4CF0-9B6B-DA1435C2A4BE}"/>
    <dgm:cxn modelId="{11354113-2CE8-441A-B238-81C499BD863C}" srcId="{6A2786E2-07C3-4AD2-B2C2-2F08BC35384B}" destId="{9407818C-9632-48D1-A1EE-21DAD0949DDC}" srcOrd="0" destOrd="0" parTransId="{15AB556E-B7BB-4C3C-B642-34325642857B}" sibTransId="{B6F2A739-64D2-4F88-9A12-94943F32AFD5}"/>
    <dgm:cxn modelId="{1306AC1F-7EDE-455E-820B-A38F30CC8F0F}" srcId="{F6A89D4F-5FDB-4E3C-8EAF-32114D745E9C}" destId="{5F7F0BB0-BCBC-4547-94FB-A1A15933FFF4}" srcOrd="0" destOrd="0" parTransId="{FE7ED48A-115E-4101-80A9-1BFBC7AE6199}" sibTransId="{176F1CAF-D8AF-4687-8E6F-6EF15A3BADB7}"/>
    <dgm:cxn modelId="{4E6E2B2F-D1CD-41AD-BD88-20C64F13FAF0}" type="presOf" srcId="{9D1FC7FD-E54B-429A-B91B-DB6FEE269987}" destId="{115F25AE-383C-4D94-9360-2F2502D52D7F}" srcOrd="0" destOrd="0" presId="urn:microsoft.com/office/officeart/2016/7/layout/VerticalDownArrowProcess"/>
    <dgm:cxn modelId="{10D96C34-4043-4DC8-A73B-355A0FD8B39D}" type="presOf" srcId="{9D1FC7FD-E54B-429A-B91B-DB6FEE269987}" destId="{05812390-9528-4A8F-86BE-900FEAA44FD5}" srcOrd="1" destOrd="0" presId="urn:microsoft.com/office/officeart/2016/7/layout/VerticalDownArrowProcess"/>
    <dgm:cxn modelId="{29006E6C-DF9C-438C-BB79-DFB1520047CC}" type="presOf" srcId="{F6A89D4F-5FDB-4E3C-8EAF-32114D745E9C}" destId="{85867BDC-D792-4AF2-B8A1-B3E4725675B6}" srcOrd="0" destOrd="0" presId="urn:microsoft.com/office/officeart/2016/7/layout/VerticalDownArrowProcess"/>
    <dgm:cxn modelId="{3BC6C14F-959A-4CCE-ADD3-E4A238741BE3}" type="presOf" srcId="{5F7F0BB0-BCBC-4547-94FB-A1A15933FFF4}" destId="{1B69B159-3C76-4B83-85E2-3435BBD4E1A2}" srcOrd="0" destOrd="0" presId="urn:microsoft.com/office/officeart/2016/7/layout/VerticalDownArrowProcess"/>
    <dgm:cxn modelId="{36952C76-71AB-4819-8FED-99AE863C7964}" srcId="{7ED89BC4-3086-4E1B-923F-B3F3C6EE9C7C}" destId="{A3938FBB-DFD3-4DCC-8FFC-DCE0D830E513}" srcOrd="4" destOrd="0" parTransId="{269CD6CF-48A6-437C-854B-2F3A3D9B59CF}" sibTransId="{7F3CE999-7DAC-40DB-9E20-5DBAFE57A395}"/>
    <dgm:cxn modelId="{6D777C83-B4FE-4FF0-AE38-8DDB1510193C}" type="presOf" srcId="{56F11674-EDD9-483E-B26B-6ABFABF388FA}" destId="{4ECCD7B3-4A3A-439B-897E-870E48422B53}" srcOrd="1" destOrd="0" presId="urn:microsoft.com/office/officeart/2016/7/layout/VerticalDownArrowProcess"/>
    <dgm:cxn modelId="{1ECEEE85-7967-43AC-A2CD-A4D258ECF27E}" srcId="{A3938FBB-DFD3-4DCC-8FFC-DCE0D830E513}" destId="{7DEA3543-1466-487E-84F0-33E8168EAD29}" srcOrd="0" destOrd="0" parTransId="{99B75343-DA8D-4D43-898B-39EE6D1B2D0B}" sibTransId="{78840B89-5B03-46A5-AFB8-1553F45D25EB}"/>
    <dgm:cxn modelId="{5FA2D58E-24AE-465F-8323-21B590CA709B}" type="presOf" srcId="{7DEA3543-1466-487E-84F0-33E8168EAD29}" destId="{F58F4BF6-BEEC-4DAF-8AD3-E55FE1A147FE}" srcOrd="0" destOrd="0" presId="urn:microsoft.com/office/officeart/2016/7/layout/VerticalDownArrowProcess"/>
    <dgm:cxn modelId="{0D5D3E8F-AD01-44C9-A520-41E4C83FACAD}" srcId="{7ED89BC4-3086-4E1B-923F-B3F3C6EE9C7C}" destId="{F6A89D4F-5FDB-4E3C-8EAF-32114D745E9C}" srcOrd="0" destOrd="0" parTransId="{41D23F51-0E36-4EE5-8475-C2C43DEA2DC6}" sibTransId="{4530D15B-72ED-4C17-AED2-8404AB93129A}"/>
    <dgm:cxn modelId="{88499990-DD4D-443A-83D6-F05D0C2099D6}" type="presOf" srcId="{6A2786E2-07C3-4AD2-B2C2-2F08BC35384B}" destId="{426FE252-3684-4608-BB0B-C9FC9DA1BC0F}" srcOrd="1" destOrd="0" presId="urn:microsoft.com/office/officeart/2016/7/layout/VerticalDownArrowProcess"/>
    <dgm:cxn modelId="{6CEEA6B2-16FE-48FC-9102-61629D78768F}" type="presOf" srcId="{F6A89D4F-5FDB-4E3C-8EAF-32114D745E9C}" destId="{99F14889-3958-4FCF-943D-45415A19A55D}" srcOrd="1" destOrd="0" presId="urn:microsoft.com/office/officeart/2016/7/layout/VerticalDownArrowProcess"/>
    <dgm:cxn modelId="{2000CFB5-21C7-4C5F-A780-C93374E7B655}" type="presOf" srcId="{7ED89BC4-3086-4E1B-923F-B3F3C6EE9C7C}" destId="{61A12884-799D-4156-9935-E9FA7149C9F5}" srcOrd="0" destOrd="0" presId="urn:microsoft.com/office/officeart/2016/7/layout/VerticalDownArrowProcess"/>
    <dgm:cxn modelId="{324550C8-493C-4C1A-907E-726E92C1ACB3}" type="presOf" srcId="{6A2786E2-07C3-4AD2-B2C2-2F08BC35384B}" destId="{8D7A4E99-2ED5-4B44-8C1E-CB8849D97B9E}" srcOrd="0" destOrd="0" presId="urn:microsoft.com/office/officeart/2016/7/layout/VerticalDownArrowProcess"/>
    <dgm:cxn modelId="{ACF7C6CD-6366-49AA-9369-7B72E1D72F66}" type="presOf" srcId="{EC7EF0A7-2DBD-4475-9CCE-CE1E46A3B095}" destId="{2EC1BD9F-B34B-44EE-B0AD-5E0614643E04}" srcOrd="0" destOrd="0" presId="urn:microsoft.com/office/officeart/2016/7/layout/VerticalDownArrowProcess"/>
    <dgm:cxn modelId="{3890DFD7-FA37-4D14-980F-B8ADF04A2ADF}" srcId="{7ED89BC4-3086-4E1B-923F-B3F3C6EE9C7C}" destId="{6A2786E2-07C3-4AD2-B2C2-2F08BC35384B}" srcOrd="2" destOrd="0" parTransId="{325D1FCC-9987-4438-B4C8-46B06D75F4C0}" sibTransId="{34C1D4F7-2A34-4E53-AD66-18FFFAF5CC35}"/>
    <dgm:cxn modelId="{E78F80DF-EFD9-4C08-B9A1-DB723BB6FCE1}" type="presOf" srcId="{A3938FBB-DFD3-4DCC-8FFC-DCE0D830E513}" destId="{F638129C-37C5-42BF-83BE-E0E6806B4D6A}" srcOrd="0" destOrd="0" presId="urn:microsoft.com/office/officeart/2016/7/layout/VerticalDownArrowProcess"/>
    <dgm:cxn modelId="{3C26FAE0-0A2A-4DA3-AC41-550561F256CE}" srcId="{9D1FC7FD-E54B-429A-B91B-DB6FEE269987}" destId="{EC7EF0A7-2DBD-4475-9CCE-CE1E46A3B095}" srcOrd="0" destOrd="0" parTransId="{C0EC518B-7DAD-4A63-93B7-A0C2D80DD07B}" sibTransId="{91ABBA71-A3CE-4FA1-A043-DE779E66FCE7}"/>
    <dgm:cxn modelId="{6DC6ABEE-7F89-4C17-BEC2-2AF26222C1FF}" type="presOf" srcId="{56F11674-EDD9-483E-B26B-6ABFABF388FA}" destId="{3C020B46-0BF9-443E-8DC1-DC710C79E352}" srcOrd="0" destOrd="0" presId="urn:microsoft.com/office/officeart/2016/7/layout/VerticalDownArrowProcess"/>
    <dgm:cxn modelId="{74576BF0-C5AA-4EAE-B723-874781A6173D}" type="presOf" srcId="{46675C6F-A112-4F08-9797-8FEC12AE06EB}" destId="{04845188-7F7A-453A-9B07-E6BA94B4F9C6}" srcOrd="0" destOrd="0" presId="urn:microsoft.com/office/officeart/2016/7/layout/VerticalDownArrowProcess"/>
    <dgm:cxn modelId="{D1624BF2-35B0-4E9D-9696-3F7FE27AC91C}" srcId="{56F11674-EDD9-483E-B26B-6ABFABF388FA}" destId="{46675C6F-A112-4F08-9797-8FEC12AE06EB}" srcOrd="0" destOrd="0" parTransId="{2355FA80-FECB-48F7-9564-23DE10354273}" sibTransId="{84C56D55-1C3C-477B-84DE-A7EABA398733}"/>
    <dgm:cxn modelId="{790773FA-3960-4C0A-95FA-A78B4449CD53}" type="presOf" srcId="{9407818C-9632-48D1-A1EE-21DAD0949DDC}" destId="{A96148BF-72F8-498D-BEDA-095297507FE5}" srcOrd="0" destOrd="0" presId="urn:microsoft.com/office/officeart/2016/7/layout/VerticalDownArrowProcess"/>
    <dgm:cxn modelId="{01873710-47AC-436A-9B7A-8C369743A00A}" type="presParOf" srcId="{61A12884-799D-4156-9935-E9FA7149C9F5}" destId="{580B62EB-6F7C-4FE2-BAA1-C6A2F4AD13CE}" srcOrd="0" destOrd="0" presId="urn:microsoft.com/office/officeart/2016/7/layout/VerticalDownArrowProcess"/>
    <dgm:cxn modelId="{84842197-C570-42B0-B2E7-1F237880E8AA}" type="presParOf" srcId="{580B62EB-6F7C-4FE2-BAA1-C6A2F4AD13CE}" destId="{F638129C-37C5-42BF-83BE-E0E6806B4D6A}" srcOrd="0" destOrd="0" presId="urn:microsoft.com/office/officeart/2016/7/layout/VerticalDownArrowProcess"/>
    <dgm:cxn modelId="{5D2B781B-E4D0-477B-BECA-CBCA09645FBC}" type="presParOf" srcId="{580B62EB-6F7C-4FE2-BAA1-C6A2F4AD13CE}" destId="{F58F4BF6-BEEC-4DAF-8AD3-E55FE1A147FE}" srcOrd="1" destOrd="0" presId="urn:microsoft.com/office/officeart/2016/7/layout/VerticalDownArrowProcess"/>
    <dgm:cxn modelId="{C2FDF73D-5E13-4114-811F-F59A039DEF6B}" type="presParOf" srcId="{61A12884-799D-4156-9935-E9FA7149C9F5}" destId="{2519A26C-BA05-4B02-A5E0-C60F153E16DF}" srcOrd="1" destOrd="0" presId="urn:microsoft.com/office/officeart/2016/7/layout/VerticalDownArrowProcess"/>
    <dgm:cxn modelId="{DB89BA03-7F95-4D75-AA50-626864660FD6}" type="presParOf" srcId="{61A12884-799D-4156-9935-E9FA7149C9F5}" destId="{EAE6C46D-4AD6-4588-8064-25391A19AF2D}" srcOrd="2" destOrd="0" presId="urn:microsoft.com/office/officeart/2016/7/layout/VerticalDownArrowProcess"/>
    <dgm:cxn modelId="{2104A2C2-7905-4D61-87AC-7300C71E60A4}" type="presParOf" srcId="{EAE6C46D-4AD6-4588-8064-25391A19AF2D}" destId="{115F25AE-383C-4D94-9360-2F2502D52D7F}" srcOrd="0" destOrd="0" presId="urn:microsoft.com/office/officeart/2016/7/layout/VerticalDownArrowProcess"/>
    <dgm:cxn modelId="{CBC24E21-7D5C-4C9C-B730-0DD5D38D9342}" type="presParOf" srcId="{EAE6C46D-4AD6-4588-8064-25391A19AF2D}" destId="{05812390-9528-4A8F-86BE-900FEAA44FD5}" srcOrd="1" destOrd="0" presId="urn:microsoft.com/office/officeart/2016/7/layout/VerticalDownArrowProcess"/>
    <dgm:cxn modelId="{C9201ECC-751A-488B-8F40-8D48308D92C7}" type="presParOf" srcId="{EAE6C46D-4AD6-4588-8064-25391A19AF2D}" destId="{2EC1BD9F-B34B-44EE-B0AD-5E0614643E04}" srcOrd="2" destOrd="0" presId="urn:microsoft.com/office/officeart/2016/7/layout/VerticalDownArrowProcess"/>
    <dgm:cxn modelId="{FC76B4A5-5D26-436D-BAFA-35B9C86E8F66}" type="presParOf" srcId="{61A12884-799D-4156-9935-E9FA7149C9F5}" destId="{E0AD72EC-FC57-4A37-9F52-834C24DE61C5}" srcOrd="3" destOrd="0" presId="urn:microsoft.com/office/officeart/2016/7/layout/VerticalDownArrowProcess"/>
    <dgm:cxn modelId="{A2B75760-6B95-449E-8121-F2CD56CAB9C6}" type="presParOf" srcId="{61A12884-799D-4156-9935-E9FA7149C9F5}" destId="{BB00001E-C84D-4D47-99B7-2612983CA4FF}" srcOrd="4" destOrd="0" presId="urn:microsoft.com/office/officeart/2016/7/layout/VerticalDownArrowProcess"/>
    <dgm:cxn modelId="{F31B8615-3EB8-48A6-998B-B2F960EB354B}" type="presParOf" srcId="{BB00001E-C84D-4D47-99B7-2612983CA4FF}" destId="{8D7A4E99-2ED5-4B44-8C1E-CB8849D97B9E}" srcOrd="0" destOrd="0" presId="urn:microsoft.com/office/officeart/2016/7/layout/VerticalDownArrowProcess"/>
    <dgm:cxn modelId="{5A65A0C7-CF0F-4F1A-859B-F1A744012AC2}" type="presParOf" srcId="{BB00001E-C84D-4D47-99B7-2612983CA4FF}" destId="{426FE252-3684-4608-BB0B-C9FC9DA1BC0F}" srcOrd="1" destOrd="0" presId="urn:microsoft.com/office/officeart/2016/7/layout/VerticalDownArrowProcess"/>
    <dgm:cxn modelId="{58C6C0DB-0E12-400E-A333-090B5D1F7830}" type="presParOf" srcId="{BB00001E-C84D-4D47-99B7-2612983CA4FF}" destId="{A96148BF-72F8-498D-BEDA-095297507FE5}" srcOrd="2" destOrd="0" presId="urn:microsoft.com/office/officeart/2016/7/layout/VerticalDownArrowProcess"/>
    <dgm:cxn modelId="{7B8AC15F-4A44-4780-A3A0-C7B696A9DF67}" type="presParOf" srcId="{61A12884-799D-4156-9935-E9FA7149C9F5}" destId="{7A9FDA65-D298-4A1A-9B95-4B7FC288EF9C}" srcOrd="5" destOrd="0" presId="urn:microsoft.com/office/officeart/2016/7/layout/VerticalDownArrowProcess"/>
    <dgm:cxn modelId="{E9F62D3C-E9CD-48F4-B9CE-372913C5CCD1}" type="presParOf" srcId="{61A12884-799D-4156-9935-E9FA7149C9F5}" destId="{1B7085C5-607A-46AA-B9DA-28653A6A0DA3}" srcOrd="6" destOrd="0" presId="urn:microsoft.com/office/officeart/2016/7/layout/VerticalDownArrowProcess"/>
    <dgm:cxn modelId="{4338557B-733F-49A0-9A3F-D57D6AA2115E}" type="presParOf" srcId="{1B7085C5-607A-46AA-B9DA-28653A6A0DA3}" destId="{3C020B46-0BF9-443E-8DC1-DC710C79E352}" srcOrd="0" destOrd="0" presId="urn:microsoft.com/office/officeart/2016/7/layout/VerticalDownArrowProcess"/>
    <dgm:cxn modelId="{23162225-8FDC-4039-8BC3-3E91312F4F1E}" type="presParOf" srcId="{1B7085C5-607A-46AA-B9DA-28653A6A0DA3}" destId="{4ECCD7B3-4A3A-439B-897E-870E48422B53}" srcOrd="1" destOrd="0" presId="urn:microsoft.com/office/officeart/2016/7/layout/VerticalDownArrowProcess"/>
    <dgm:cxn modelId="{F80591A1-50E3-4EC0-9D10-2D0AB1A4063F}" type="presParOf" srcId="{1B7085C5-607A-46AA-B9DA-28653A6A0DA3}" destId="{04845188-7F7A-453A-9B07-E6BA94B4F9C6}" srcOrd="2" destOrd="0" presId="urn:microsoft.com/office/officeart/2016/7/layout/VerticalDownArrowProcess"/>
    <dgm:cxn modelId="{B7AA1199-AE4A-44A3-B76A-DA040DE02169}" type="presParOf" srcId="{61A12884-799D-4156-9935-E9FA7149C9F5}" destId="{35041D11-A416-40DE-A4C9-AF4B323CDA68}" srcOrd="7" destOrd="0" presId="urn:microsoft.com/office/officeart/2016/7/layout/VerticalDownArrowProcess"/>
    <dgm:cxn modelId="{615734B9-9A80-4C9E-9265-886996FB4988}" type="presParOf" srcId="{61A12884-799D-4156-9935-E9FA7149C9F5}" destId="{D2C36DB8-C680-41B7-8C1A-0D585C6DA42E}" srcOrd="8" destOrd="0" presId="urn:microsoft.com/office/officeart/2016/7/layout/VerticalDownArrowProcess"/>
    <dgm:cxn modelId="{E1F44274-9E77-4BC1-92F4-5E67B22E605C}" type="presParOf" srcId="{D2C36DB8-C680-41B7-8C1A-0D585C6DA42E}" destId="{85867BDC-D792-4AF2-B8A1-B3E4725675B6}" srcOrd="0" destOrd="0" presId="urn:microsoft.com/office/officeart/2016/7/layout/VerticalDownArrowProcess"/>
    <dgm:cxn modelId="{AA17FE41-A493-41F1-B6B6-4C7D768002ED}" type="presParOf" srcId="{D2C36DB8-C680-41B7-8C1A-0D585C6DA42E}" destId="{99F14889-3958-4FCF-943D-45415A19A55D}" srcOrd="1" destOrd="0" presId="urn:microsoft.com/office/officeart/2016/7/layout/VerticalDownArrowProcess"/>
    <dgm:cxn modelId="{79164883-F115-433E-A497-D2BDA08D96BC}" type="presParOf" srcId="{D2C36DB8-C680-41B7-8C1A-0D585C6DA42E}" destId="{1B69B159-3C76-4B83-85E2-3435BBD4E1A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D116B4-0831-437B-A8C8-E9B0A47EC6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F5417-AD02-4579-B665-102581D05E95}">
      <dgm:prSet/>
      <dgm:spPr/>
      <dgm:t>
        <a:bodyPr/>
        <a:lstStyle/>
        <a:p>
          <a:r>
            <a:rPr lang="en-US" dirty="0"/>
            <a:t>Applying CNNs to a univariate 1D time series Data:</a:t>
          </a:r>
        </a:p>
      </dgm:t>
    </dgm:pt>
    <dgm:pt modelId="{A69B196C-AFA6-4CEE-AA14-801B1CA1BC09}" type="parTrans" cxnId="{C8D7A352-60B0-47F1-9495-3F4EE80F7816}">
      <dgm:prSet/>
      <dgm:spPr/>
      <dgm:t>
        <a:bodyPr/>
        <a:lstStyle/>
        <a:p>
          <a:endParaRPr lang="en-US"/>
        </a:p>
      </dgm:t>
    </dgm:pt>
    <dgm:pt modelId="{E349134D-1B7B-42B2-88D7-F65C80F27B01}" type="sibTrans" cxnId="{C8D7A352-60B0-47F1-9495-3F4EE80F7816}">
      <dgm:prSet/>
      <dgm:spPr/>
      <dgm:t>
        <a:bodyPr/>
        <a:lstStyle/>
        <a:p>
          <a:endParaRPr lang="en-US"/>
        </a:p>
      </dgm:t>
    </dgm:pt>
    <dgm:pt modelId="{A9CAB558-AB8C-453D-898B-90F34AB93848}">
      <dgm:prSet/>
      <dgm:spPr/>
      <dgm:t>
        <a:bodyPr/>
        <a:lstStyle/>
        <a:p>
          <a:r>
            <a:rPr lang="en-US" dirty="0"/>
            <a:t>1) Import </a:t>
          </a:r>
          <a:r>
            <a:rPr lang="en-US" dirty="0" err="1"/>
            <a:t>Keras</a:t>
          </a:r>
          <a:r>
            <a:rPr lang="en-US" dirty="0"/>
            <a:t> libraries and dependencies</a:t>
          </a:r>
        </a:p>
      </dgm:t>
    </dgm:pt>
    <dgm:pt modelId="{B447C6FE-D55E-4876-A2DA-42FDFB6A05D7}" type="parTrans" cxnId="{51DC289D-A3C7-462C-99A2-9D5A09B00667}">
      <dgm:prSet/>
      <dgm:spPr/>
      <dgm:t>
        <a:bodyPr/>
        <a:lstStyle/>
        <a:p>
          <a:endParaRPr lang="en-US"/>
        </a:p>
      </dgm:t>
    </dgm:pt>
    <dgm:pt modelId="{5E01E361-6D03-408D-8521-51E8D23CA830}" type="sibTrans" cxnId="{51DC289D-A3C7-462C-99A2-9D5A09B00667}">
      <dgm:prSet/>
      <dgm:spPr/>
      <dgm:t>
        <a:bodyPr/>
        <a:lstStyle/>
        <a:p>
          <a:endParaRPr lang="en-US"/>
        </a:p>
      </dgm:t>
    </dgm:pt>
    <dgm:pt modelId="{7EB5F709-F977-4EC0-8F47-1EDE022A5CC8}">
      <dgm:prSet/>
      <dgm:spPr/>
      <dgm:t>
        <a:bodyPr/>
        <a:lstStyle/>
        <a:p>
          <a:r>
            <a:rPr lang="en-US" dirty="0"/>
            <a:t>2) Define a function that extracts features and outputs from the sequence.</a:t>
          </a:r>
        </a:p>
      </dgm:t>
    </dgm:pt>
    <dgm:pt modelId="{7D9E8D02-9BD1-4F18-B872-CE844EE371BA}" type="parTrans" cxnId="{07DB0098-E9E1-481E-B6E3-AD4EEB6129E3}">
      <dgm:prSet/>
      <dgm:spPr/>
      <dgm:t>
        <a:bodyPr/>
        <a:lstStyle/>
        <a:p>
          <a:endParaRPr lang="en-US"/>
        </a:p>
      </dgm:t>
    </dgm:pt>
    <dgm:pt modelId="{6A5466C3-5D1F-4F9A-AC47-1FD89E93A787}" type="sibTrans" cxnId="{07DB0098-E9E1-481E-B6E3-AD4EEB6129E3}">
      <dgm:prSet/>
      <dgm:spPr/>
      <dgm:t>
        <a:bodyPr/>
        <a:lstStyle/>
        <a:p>
          <a:endParaRPr lang="en-US"/>
        </a:p>
      </dgm:t>
    </dgm:pt>
    <dgm:pt modelId="{7646A924-4AB8-4EDB-9FED-E411511A038B}">
      <dgm:prSet/>
      <dgm:spPr/>
      <dgm:t>
        <a:bodyPr/>
        <a:lstStyle/>
        <a:p>
          <a:r>
            <a:rPr lang="en-US" dirty="0"/>
            <a:t>3) Reshape the input X in a format that is acceptable to CNN models</a:t>
          </a:r>
        </a:p>
      </dgm:t>
    </dgm:pt>
    <dgm:pt modelId="{3CAFF354-F167-4FC8-B1D1-5B6786BF055A}" type="parTrans" cxnId="{2690A001-06B6-44B1-A1DA-3A086594CAF2}">
      <dgm:prSet/>
      <dgm:spPr/>
      <dgm:t>
        <a:bodyPr/>
        <a:lstStyle/>
        <a:p>
          <a:endParaRPr lang="en-US"/>
        </a:p>
      </dgm:t>
    </dgm:pt>
    <dgm:pt modelId="{5D3604F8-8B51-418D-9489-E224ACD04F88}" type="sibTrans" cxnId="{2690A001-06B6-44B1-A1DA-3A086594CAF2}">
      <dgm:prSet/>
      <dgm:spPr/>
      <dgm:t>
        <a:bodyPr/>
        <a:lstStyle/>
        <a:p>
          <a:endParaRPr lang="en-US"/>
        </a:p>
      </dgm:t>
    </dgm:pt>
    <dgm:pt modelId="{B4486D13-ACFF-4D73-93CB-96F1CCC3D90C}">
      <dgm:prSet/>
      <dgm:spPr/>
      <dgm:t>
        <a:bodyPr/>
        <a:lstStyle/>
        <a:p>
          <a:r>
            <a:rPr lang="en-US" dirty="0"/>
            <a:t>4) Design the CNN model architecture of convolutional layers</a:t>
          </a:r>
        </a:p>
      </dgm:t>
    </dgm:pt>
    <dgm:pt modelId="{99DDF707-84A3-4555-8305-66A85A71F8FB}" type="parTrans" cxnId="{BF7FC55A-3254-4130-9868-07074E04DE1F}">
      <dgm:prSet/>
      <dgm:spPr/>
      <dgm:t>
        <a:bodyPr/>
        <a:lstStyle/>
        <a:p>
          <a:endParaRPr lang="en-US"/>
        </a:p>
      </dgm:t>
    </dgm:pt>
    <dgm:pt modelId="{E2208B8D-62EE-44DD-AD73-520BE33A794A}" type="sibTrans" cxnId="{BF7FC55A-3254-4130-9868-07074E04DE1F}">
      <dgm:prSet/>
      <dgm:spPr/>
      <dgm:t>
        <a:bodyPr/>
        <a:lstStyle/>
        <a:p>
          <a:endParaRPr lang="en-US"/>
        </a:p>
      </dgm:t>
    </dgm:pt>
    <dgm:pt modelId="{5032916D-A223-4C8C-93D7-927A4AE2EC39}">
      <dgm:prSet/>
      <dgm:spPr/>
      <dgm:t>
        <a:bodyPr/>
        <a:lstStyle/>
        <a:p>
          <a:r>
            <a:rPr lang="en-US" dirty="0"/>
            <a:t>5)Train the model and test it on our univariate sequence.</a:t>
          </a:r>
        </a:p>
      </dgm:t>
    </dgm:pt>
    <dgm:pt modelId="{904891A2-EDF1-4C8D-A4DC-D847952556B2}" type="parTrans" cxnId="{0756DF65-20DF-4378-A28A-D358C00F1145}">
      <dgm:prSet/>
      <dgm:spPr/>
      <dgm:t>
        <a:bodyPr/>
        <a:lstStyle/>
        <a:p>
          <a:endParaRPr lang="en-US"/>
        </a:p>
      </dgm:t>
    </dgm:pt>
    <dgm:pt modelId="{61CE1B79-8551-48A3-A22A-E807D6FB8FDD}" type="sibTrans" cxnId="{0756DF65-20DF-4378-A28A-D358C00F1145}">
      <dgm:prSet/>
      <dgm:spPr/>
      <dgm:t>
        <a:bodyPr/>
        <a:lstStyle/>
        <a:p>
          <a:endParaRPr lang="en-US"/>
        </a:p>
      </dgm:t>
    </dgm:pt>
    <dgm:pt modelId="{EDED3C59-C23E-4137-86B0-63DD043A1187}">
      <dgm:prSet/>
      <dgm:spPr/>
      <dgm:t>
        <a:bodyPr/>
        <a:lstStyle/>
        <a:p>
          <a:r>
            <a:rPr lang="en-US" dirty="0"/>
            <a:t>(Conv-1D), </a:t>
          </a:r>
        </a:p>
      </dgm:t>
    </dgm:pt>
    <dgm:pt modelId="{3225F0FE-8377-4943-B95D-FC58EA382ED3}" type="parTrans" cxnId="{C241EC87-9002-4983-B681-EF2919DDBE48}">
      <dgm:prSet/>
      <dgm:spPr/>
      <dgm:t>
        <a:bodyPr/>
        <a:lstStyle/>
        <a:p>
          <a:endParaRPr lang="en-US"/>
        </a:p>
      </dgm:t>
    </dgm:pt>
    <dgm:pt modelId="{DEACF18C-C91B-4290-A948-89C44D478806}" type="sibTrans" cxnId="{C241EC87-9002-4983-B681-EF2919DDBE48}">
      <dgm:prSet/>
      <dgm:spPr/>
      <dgm:t>
        <a:bodyPr/>
        <a:lstStyle/>
        <a:p>
          <a:endParaRPr lang="en-US"/>
        </a:p>
      </dgm:t>
    </dgm:pt>
    <dgm:pt modelId="{C8B0ECA8-8C3B-417C-90D4-8326E56A2496}">
      <dgm:prSet/>
      <dgm:spPr/>
      <dgm:t>
        <a:bodyPr/>
        <a:lstStyle/>
        <a:p>
          <a:r>
            <a:rPr lang="en-US" dirty="0"/>
            <a:t>pooling(max-pooling in our case ), </a:t>
          </a:r>
        </a:p>
      </dgm:t>
    </dgm:pt>
    <dgm:pt modelId="{34169101-6B75-4A3E-A5E0-D37FEEE1A95E}" type="parTrans" cxnId="{3050DD81-4ED0-47C7-A2B5-223DA2F5FB43}">
      <dgm:prSet/>
      <dgm:spPr/>
      <dgm:t>
        <a:bodyPr/>
        <a:lstStyle/>
        <a:p>
          <a:endParaRPr lang="en-US"/>
        </a:p>
      </dgm:t>
    </dgm:pt>
    <dgm:pt modelId="{30408F26-8BD5-4E99-B966-371122D1FA6A}" type="sibTrans" cxnId="{3050DD81-4ED0-47C7-A2B5-223DA2F5FB43}">
      <dgm:prSet/>
      <dgm:spPr/>
      <dgm:t>
        <a:bodyPr/>
        <a:lstStyle/>
        <a:p>
          <a:endParaRPr lang="en-US"/>
        </a:p>
      </dgm:t>
    </dgm:pt>
    <dgm:pt modelId="{A1281D96-EBAA-4C31-96D5-C92A6FE57D73}">
      <dgm:prSet/>
      <dgm:spPr/>
      <dgm:t>
        <a:bodyPr/>
        <a:lstStyle/>
        <a:p>
          <a:r>
            <a:rPr lang="en-US" dirty="0"/>
            <a:t>flattening layer</a:t>
          </a:r>
        </a:p>
      </dgm:t>
    </dgm:pt>
    <dgm:pt modelId="{8A680A15-FE12-4B55-95E5-2FD4CF8816D0}" type="parTrans" cxnId="{79C760A7-46F0-4ABD-BA94-0421C3562594}">
      <dgm:prSet/>
      <dgm:spPr/>
      <dgm:t>
        <a:bodyPr/>
        <a:lstStyle/>
        <a:p>
          <a:endParaRPr lang="en-US"/>
        </a:p>
      </dgm:t>
    </dgm:pt>
    <dgm:pt modelId="{4D8703E4-0F7A-4CAE-A854-64681F92672C}" type="sibTrans" cxnId="{79C760A7-46F0-4ABD-BA94-0421C3562594}">
      <dgm:prSet/>
      <dgm:spPr/>
      <dgm:t>
        <a:bodyPr/>
        <a:lstStyle/>
        <a:p>
          <a:endParaRPr lang="en-US"/>
        </a:p>
      </dgm:t>
    </dgm:pt>
    <dgm:pt modelId="{67BE063E-7554-4E0F-B07A-2BC4AC7E723E}">
      <dgm:prSet/>
      <dgm:spPr/>
      <dgm:t>
        <a:bodyPr/>
        <a:lstStyle/>
        <a:p>
          <a:r>
            <a:rPr lang="en-US" dirty="0"/>
            <a:t>fully connected neural layers.</a:t>
          </a:r>
        </a:p>
      </dgm:t>
    </dgm:pt>
    <dgm:pt modelId="{50667E86-6C68-447A-8DB4-C87195232CCF}" type="parTrans" cxnId="{BB9D38B2-BB87-43A5-A480-A1E44A7CBCB1}">
      <dgm:prSet/>
      <dgm:spPr/>
      <dgm:t>
        <a:bodyPr/>
        <a:lstStyle/>
        <a:p>
          <a:endParaRPr lang="en-US"/>
        </a:p>
      </dgm:t>
    </dgm:pt>
    <dgm:pt modelId="{F7070DE6-938E-48CF-9EC6-17CC780E9DC2}" type="sibTrans" cxnId="{BB9D38B2-BB87-43A5-A480-A1E44A7CBCB1}">
      <dgm:prSet/>
      <dgm:spPr/>
      <dgm:t>
        <a:bodyPr/>
        <a:lstStyle/>
        <a:p>
          <a:endParaRPr lang="en-US"/>
        </a:p>
      </dgm:t>
    </dgm:pt>
    <dgm:pt modelId="{F4E8F2BE-70DF-4FEB-B547-02155C968ADA}">
      <dgm:prSet/>
      <dgm:spPr/>
      <dgm:t>
        <a:bodyPr/>
        <a:lstStyle/>
        <a:p>
          <a:r>
            <a:rPr lang="en-US" dirty="0"/>
            <a:t>Primary components of a Deep CNN model for time series forecasting. The primary layers of an ordinary CNN model.</a:t>
          </a:r>
        </a:p>
      </dgm:t>
    </dgm:pt>
    <dgm:pt modelId="{4E0C9A04-C317-4386-949E-FCB35593462F}" type="parTrans" cxnId="{230FD162-A5F5-4D00-B802-73B2C01DD8E4}">
      <dgm:prSet/>
      <dgm:spPr/>
      <dgm:t>
        <a:bodyPr/>
        <a:lstStyle/>
        <a:p>
          <a:endParaRPr lang="en-US"/>
        </a:p>
      </dgm:t>
    </dgm:pt>
    <dgm:pt modelId="{8F4CD95C-C6E7-4218-8AE6-576051D4E1F0}" type="sibTrans" cxnId="{230FD162-A5F5-4D00-B802-73B2C01DD8E4}">
      <dgm:prSet/>
      <dgm:spPr/>
      <dgm:t>
        <a:bodyPr/>
        <a:lstStyle/>
        <a:p>
          <a:endParaRPr lang="en-US"/>
        </a:p>
      </dgm:t>
    </dgm:pt>
    <dgm:pt modelId="{1775FA3D-A226-4E4C-B04A-8E91546D1A8E}">
      <dgm:prSet/>
      <dgm:spPr/>
      <dgm:t>
        <a:bodyPr/>
        <a:lstStyle/>
        <a:p>
          <a:r>
            <a:rPr lang="en-US" dirty="0"/>
            <a:t>1. Convolutional Layer</a:t>
          </a:r>
        </a:p>
      </dgm:t>
    </dgm:pt>
    <dgm:pt modelId="{29A02661-9342-4AEE-9460-D6F75A336894}" type="parTrans" cxnId="{60D103F4-B8DE-4149-B2EB-2662158811FA}">
      <dgm:prSet/>
      <dgm:spPr/>
      <dgm:t>
        <a:bodyPr/>
        <a:lstStyle/>
        <a:p>
          <a:endParaRPr lang="en-US"/>
        </a:p>
      </dgm:t>
    </dgm:pt>
    <dgm:pt modelId="{724FB548-75F8-430A-85FD-1FCB4489FBDE}" type="sibTrans" cxnId="{60D103F4-B8DE-4149-B2EB-2662158811FA}">
      <dgm:prSet/>
      <dgm:spPr/>
      <dgm:t>
        <a:bodyPr/>
        <a:lstStyle/>
        <a:p>
          <a:endParaRPr lang="en-US"/>
        </a:p>
      </dgm:t>
    </dgm:pt>
    <dgm:pt modelId="{42252500-4E0A-4542-AB2D-39D4F651C3F7}">
      <dgm:prSet/>
      <dgm:spPr/>
      <dgm:t>
        <a:bodyPr/>
        <a:lstStyle/>
        <a:p>
          <a:r>
            <a:rPr lang="en-US" dirty="0"/>
            <a:t>2. Pooling Layer</a:t>
          </a:r>
        </a:p>
      </dgm:t>
    </dgm:pt>
    <dgm:pt modelId="{3F19A956-F049-4D46-A1E9-1DE790204E6E}" type="parTrans" cxnId="{F97A9F0F-AEF2-4E9E-B8BD-ADB613D3D310}">
      <dgm:prSet/>
      <dgm:spPr/>
      <dgm:t>
        <a:bodyPr/>
        <a:lstStyle/>
        <a:p>
          <a:endParaRPr lang="en-US"/>
        </a:p>
      </dgm:t>
    </dgm:pt>
    <dgm:pt modelId="{39353D06-CBAB-49EB-BBCA-F4AAF7D34A69}" type="sibTrans" cxnId="{F97A9F0F-AEF2-4E9E-B8BD-ADB613D3D310}">
      <dgm:prSet/>
      <dgm:spPr/>
      <dgm:t>
        <a:bodyPr/>
        <a:lstStyle/>
        <a:p>
          <a:endParaRPr lang="en-US"/>
        </a:p>
      </dgm:t>
    </dgm:pt>
    <dgm:pt modelId="{5F957CE2-EF6D-4A97-A086-B81367857BCE}">
      <dgm:prSet/>
      <dgm:spPr/>
      <dgm:t>
        <a:bodyPr/>
        <a:lstStyle/>
        <a:p>
          <a:r>
            <a:rPr lang="en-US" dirty="0"/>
            <a:t>3. Fully Connected Layer</a:t>
          </a:r>
        </a:p>
      </dgm:t>
    </dgm:pt>
    <dgm:pt modelId="{B3EFD418-C1D6-40F9-9803-F0324CA9B8A3}" type="parTrans" cxnId="{48CEB2BA-48A1-4772-9343-63203B1C76F4}">
      <dgm:prSet/>
      <dgm:spPr/>
      <dgm:t>
        <a:bodyPr/>
        <a:lstStyle/>
        <a:p>
          <a:endParaRPr lang="en-US"/>
        </a:p>
      </dgm:t>
    </dgm:pt>
    <dgm:pt modelId="{4799F201-D8CC-49F6-93E0-3C348B96DFDE}" type="sibTrans" cxnId="{48CEB2BA-48A1-4772-9343-63203B1C76F4}">
      <dgm:prSet/>
      <dgm:spPr/>
      <dgm:t>
        <a:bodyPr/>
        <a:lstStyle/>
        <a:p>
          <a:endParaRPr lang="en-US"/>
        </a:p>
      </dgm:t>
    </dgm:pt>
    <dgm:pt modelId="{758347AD-851A-4512-AB21-EF7B2DB0F2BF}">
      <dgm:prSet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CNN vs RNN</a:t>
          </a:r>
        </a:p>
      </dgm:t>
    </dgm:pt>
    <dgm:pt modelId="{4242D84D-E416-4A07-8863-9BA355E71BF5}" type="parTrans" cxnId="{0B4F0A2F-EE7E-4F6D-BD40-4421926B8C20}">
      <dgm:prSet/>
      <dgm:spPr/>
    </dgm:pt>
    <dgm:pt modelId="{47D3A74D-3CF1-4E74-91C4-91AF13C422BB}" type="sibTrans" cxnId="{0B4F0A2F-EE7E-4F6D-BD40-4421926B8C20}">
      <dgm:prSet/>
      <dgm:spPr/>
    </dgm:pt>
    <dgm:pt modelId="{2369CB0B-09CC-4D8C-82C1-6F03E8C05B5C}">
      <dgm:prSet phldr="0"/>
      <dgm:spPr/>
      <dgm:t>
        <a:bodyPr/>
        <a:lstStyle/>
        <a:p>
          <a:pPr algn="l"/>
          <a:r>
            <a:rPr lang="en-US" dirty="0">
              <a:latin typeface="Century Schoolbook" panose="02040604050505020304"/>
            </a:rPr>
            <a:t>More active research in CNN: there are some arguments that</a:t>
          </a:r>
          <a:r>
            <a:rPr lang="en-US" b="1" dirty="0">
              <a:latin typeface="Century Schoolbook" panose="02040604050505020304"/>
            </a:rPr>
            <a:t> RNN / LSTM is becoming irrelevant</a:t>
          </a:r>
          <a:r>
            <a:rPr lang="en-US" dirty="0">
              <a:latin typeface="Century Schoolbook" panose="02040604050505020304"/>
            </a:rPr>
            <a:t>. Whether it’s true or not, I think it depends on how we look at it.</a:t>
          </a:r>
          <a:endParaRPr lang="en-US" dirty="0"/>
        </a:p>
      </dgm:t>
    </dgm:pt>
    <dgm:pt modelId="{534786F6-A4FB-4CED-AC27-7672D9EC74FE}" type="parTrans" cxnId="{C4E1A964-8721-44E6-95C7-8C58935D6174}">
      <dgm:prSet/>
      <dgm:spPr/>
    </dgm:pt>
    <dgm:pt modelId="{2F085554-D2C3-498A-B2F6-476023359EDF}" type="sibTrans" cxnId="{C4E1A964-8721-44E6-95C7-8C58935D6174}">
      <dgm:prSet/>
      <dgm:spPr/>
    </dgm:pt>
    <dgm:pt modelId="{7E0B322F-165E-4A40-9965-FDB8DE773FAF}">
      <dgm:prSet phldr="0"/>
      <dgm:spPr/>
      <dgm:t>
        <a:bodyPr/>
        <a:lstStyle/>
        <a:p>
          <a:pPr algn="l" rtl="0"/>
          <a:r>
            <a:rPr lang="en-US" dirty="0">
              <a:latin typeface="Century Schoolbook" panose="02040604050505020304"/>
            </a:rPr>
            <a:t>CNNs are </a:t>
          </a:r>
          <a:r>
            <a:rPr lang="en-US" b="1" dirty="0">
              <a:latin typeface="Century Schoolbook" panose="02040604050505020304"/>
            </a:rPr>
            <a:t>computationally cheaper</a:t>
          </a:r>
          <a:r>
            <a:rPr lang="en-US" dirty="0">
              <a:latin typeface="Century Schoolbook" panose="02040604050505020304"/>
            </a:rPr>
            <a:t> than RNNs:</a:t>
          </a:r>
          <a:r>
            <a:rPr lang="en-US" u="sng" dirty="0">
              <a:latin typeface="Century Schoolbook" panose="02040604050505020304"/>
            </a:rPr>
            <a:t> CNN learns by batch </a:t>
          </a:r>
          <a:r>
            <a:rPr lang="en-US" dirty="0">
              <a:latin typeface="Century Schoolbook" panose="02040604050505020304"/>
            </a:rPr>
            <a:t>while RNNs train sequentially. As such, RNN can’t use parallelization because it must wait for the previous computations.</a:t>
          </a:r>
          <a:endParaRPr lang="en-US" dirty="0"/>
        </a:p>
      </dgm:t>
    </dgm:pt>
    <dgm:pt modelId="{0C1C91F2-DC5D-44AB-B35B-EBDAF78E2A9A}" type="parTrans" cxnId="{475FA421-5B5F-4981-B811-1F3327597327}">
      <dgm:prSet/>
      <dgm:spPr/>
    </dgm:pt>
    <dgm:pt modelId="{B1DCA87A-88D7-40D6-813F-B2A6E8545F74}" type="sibTrans" cxnId="{475FA421-5B5F-4981-B811-1F3327597327}">
      <dgm:prSet/>
      <dgm:spPr/>
    </dgm:pt>
    <dgm:pt modelId="{2BD1CCE1-B3C3-40F0-A2EE-935019B34D06}">
      <dgm:prSet phldr="0"/>
      <dgm:spPr/>
      <dgm:t>
        <a:bodyPr/>
        <a:lstStyle/>
        <a:p>
          <a:pPr algn="l"/>
          <a:r>
            <a:rPr lang="en-US" dirty="0">
              <a:latin typeface="Century Schoolbook" panose="02040604050505020304"/>
            </a:rPr>
            <a:t>CNNs don’t have the assumption that history is complete: Unlike RNNs, CNNs learn patterns within the time window. If you have </a:t>
          </a:r>
          <a:r>
            <a:rPr lang="en-US" b="1" dirty="0">
              <a:latin typeface="Century Schoolbook" panose="02040604050505020304"/>
            </a:rPr>
            <a:t>missing data, CNNs should be useful</a:t>
          </a:r>
          <a:r>
            <a:rPr lang="en-US" dirty="0">
              <a:latin typeface="Century Schoolbook" panose="02040604050505020304"/>
            </a:rPr>
            <a:t>.</a:t>
          </a:r>
          <a:endParaRPr lang="en-US" dirty="0"/>
        </a:p>
      </dgm:t>
    </dgm:pt>
    <dgm:pt modelId="{3F153CAE-E313-43CF-9B38-DBC6070CC8EC}" type="parTrans" cxnId="{DCEA3394-7384-4F7B-96CB-74DE0837F363}">
      <dgm:prSet/>
      <dgm:spPr/>
    </dgm:pt>
    <dgm:pt modelId="{B736E2C4-718F-4F7D-BE68-5A9B0316309D}" type="sibTrans" cxnId="{DCEA3394-7384-4F7B-96CB-74DE0837F363}">
      <dgm:prSet/>
      <dgm:spPr/>
    </dgm:pt>
    <dgm:pt modelId="{1F40C0BA-B269-4CAD-A0EF-C784D4B77366}">
      <dgm:prSet phldr="0"/>
      <dgm:spPr/>
      <dgm:t>
        <a:bodyPr/>
        <a:lstStyle/>
        <a:p>
          <a:pPr algn="l"/>
          <a:r>
            <a:rPr lang="en-US" dirty="0">
              <a:latin typeface="Century Schoolbook" panose="02040604050505020304"/>
            </a:rPr>
            <a:t>CNNs can look forward: RNN models only learn from data before the timestep it needs to predict. </a:t>
          </a:r>
          <a:r>
            <a:rPr lang="en-US" b="1" dirty="0">
              <a:latin typeface="Century Schoolbook" panose="02040604050505020304"/>
            </a:rPr>
            <a:t>CNNs (with shuffling) can see data</a:t>
          </a:r>
          <a:r>
            <a:rPr lang="en-US" dirty="0">
              <a:latin typeface="Century Schoolbook" panose="02040604050505020304"/>
            </a:rPr>
            <a:t> from a broader perspective.</a:t>
          </a:r>
          <a:endParaRPr lang="en-US" dirty="0"/>
        </a:p>
      </dgm:t>
    </dgm:pt>
    <dgm:pt modelId="{CE6217C8-5DE6-49D1-94AA-A9A43BC8A1B3}" type="parTrans" cxnId="{5F264678-44B1-4782-AFDC-E7E982B7D606}">
      <dgm:prSet/>
      <dgm:spPr/>
    </dgm:pt>
    <dgm:pt modelId="{0DD36850-3ACD-4C6C-AB6F-F213703874A9}" type="sibTrans" cxnId="{5F264678-44B1-4782-AFDC-E7E982B7D606}">
      <dgm:prSet/>
      <dgm:spPr/>
    </dgm:pt>
    <dgm:pt modelId="{D5A37924-1A99-4784-B6AF-633F6B702C2D}" type="pres">
      <dgm:prSet presAssocID="{1CD116B4-0831-437B-A8C8-E9B0A47EC61B}" presName="linear" presStyleCnt="0">
        <dgm:presLayoutVars>
          <dgm:animLvl val="lvl"/>
          <dgm:resizeHandles val="exact"/>
        </dgm:presLayoutVars>
      </dgm:prSet>
      <dgm:spPr/>
    </dgm:pt>
    <dgm:pt modelId="{112822E6-873A-4186-BC65-A99ECBEC9AA4}" type="pres">
      <dgm:prSet presAssocID="{399F5417-AD02-4579-B665-102581D05E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161B0F-DC3F-410D-A4F8-DE0141E6C2F6}" type="pres">
      <dgm:prSet presAssocID="{399F5417-AD02-4579-B665-102581D05E95}" presName="childText" presStyleLbl="revTx" presStyleIdx="0" presStyleCnt="3">
        <dgm:presLayoutVars>
          <dgm:bulletEnabled val="1"/>
        </dgm:presLayoutVars>
      </dgm:prSet>
      <dgm:spPr/>
    </dgm:pt>
    <dgm:pt modelId="{75C66EB9-3213-43C9-A1D6-B50B5D63CE72}" type="pres">
      <dgm:prSet presAssocID="{F4E8F2BE-70DF-4FEB-B547-02155C968A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42F9F8-8A92-47DD-9A15-F3EB2CF02094}" type="pres">
      <dgm:prSet presAssocID="{F4E8F2BE-70DF-4FEB-B547-02155C968ADA}" presName="childText" presStyleLbl="revTx" presStyleIdx="1" presStyleCnt="3">
        <dgm:presLayoutVars>
          <dgm:bulletEnabled val="1"/>
        </dgm:presLayoutVars>
      </dgm:prSet>
      <dgm:spPr/>
    </dgm:pt>
    <dgm:pt modelId="{FEE5EC57-45B9-4D61-9389-57F9FFD17AFC}" type="pres">
      <dgm:prSet presAssocID="{758347AD-851A-4512-AB21-EF7B2DB0F2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D64969F-EC8F-481F-A9DE-06E02E846E4B}" type="pres">
      <dgm:prSet presAssocID="{758347AD-851A-4512-AB21-EF7B2DB0F2B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690A001-06B6-44B1-A1DA-3A086594CAF2}" srcId="{399F5417-AD02-4579-B665-102581D05E95}" destId="{7646A924-4AB8-4EDB-9FED-E411511A038B}" srcOrd="2" destOrd="0" parTransId="{3CAFF354-F167-4FC8-B1D1-5B6786BF055A}" sibTransId="{5D3604F8-8B51-418D-9489-E224ACD04F88}"/>
    <dgm:cxn modelId="{D5E15C0F-35EB-40AB-9BBF-61B3B2C30BB8}" type="presOf" srcId="{2369CB0B-09CC-4D8C-82C1-6F03E8C05B5C}" destId="{CD64969F-EC8F-481F-A9DE-06E02E846E4B}" srcOrd="0" destOrd="3" presId="urn:microsoft.com/office/officeart/2005/8/layout/vList2"/>
    <dgm:cxn modelId="{F97A9F0F-AEF2-4E9E-B8BD-ADB613D3D310}" srcId="{F4E8F2BE-70DF-4FEB-B547-02155C968ADA}" destId="{42252500-4E0A-4542-AB2D-39D4F651C3F7}" srcOrd="1" destOrd="0" parTransId="{3F19A956-F049-4D46-A1E9-1DE790204E6E}" sibTransId="{39353D06-CBAB-49EB-BBCA-F4AAF7D34A69}"/>
    <dgm:cxn modelId="{C24DBC19-BBDB-4144-8977-0F967030CD71}" type="presOf" srcId="{2BD1CCE1-B3C3-40F0-A2EE-935019B34D06}" destId="{CD64969F-EC8F-481F-A9DE-06E02E846E4B}" srcOrd="0" destOrd="1" presId="urn:microsoft.com/office/officeart/2005/8/layout/vList2"/>
    <dgm:cxn modelId="{1AC02F1C-02F3-40A7-8107-69C4A369453D}" type="presOf" srcId="{F4E8F2BE-70DF-4FEB-B547-02155C968ADA}" destId="{75C66EB9-3213-43C9-A1D6-B50B5D63CE72}" srcOrd="0" destOrd="0" presId="urn:microsoft.com/office/officeart/2005/8/layout/vList2"/>
    <dgm:cxn modelId="{AE137A1C-5C1F-4D30-9CC0-3FE6D989DEC9}" type="presOf" srcId="{1CD116B4-0831-437B-A8C8-E9B0A47EC61B}" destId="{D5A37924-1A99-4784-B6AF-633F6B702C2D}" srcOrd="0" destOrd="0" presId="urn:microsoft.com/office/officeart/2005/8/layout/vList2"/>
    <dgm:cxn modelId="{475FA421-5B5F-4981-B811-1F3327597327}" srcId="{758347AD-851A-4512-AB21-EF7B2DB0F2BF}" destId="{7E0B322F-165E-4A40-9965-FDB8DE773FAF}" srcOrd="0" destOrd="0" parTransId="{0C1C91F2-DC5D-44AB-B35B-EBDAF78E2A9A}" sibTransId="{B1DCA87A-88D7-40D6-813F-B2A6E8545F74}"/>
    <dgm:cxn modelId="{0B4F0A2F-EE7E-4F6D-BD40-4421926B8C20}" srcId="{1CD116B4-0831-437B-A8C8-E9B0A47EC61B}" destId="{758347AD-851A-4512-AB21-EF7B2DB0F2BF}" srcOrd="2" destOrd="0" parTransId="{4242D84D-E416-4A07-8863-9BA355E71BF5}" sibTransId="{47D3A74D-3CF1-4E74-91C4-91AF13C422BB}"/>
    <dgm:cxn modelId="{68D3AC60-8095-4F9E-8EEA-822A5CFB3620}" type="presOf" srcId="{7E0B322F-165E-4A40-9965-FDB8DE773FAF}" destId="{CD64969F-EC8F-481F-A9DE-06E02E846E4B}" srcOrd="0" destOrd="0" presId="urn:microsoft.com/office/officeart/2005/8/layout/vList2"/>
    <dgm:cxn modelId="{230FD162-A5F5-4D00-B802-73B2C01DD8E4}" srcId="{1CD116B4-0831-437B-A8C8-E9B0A47EC61B}" destId="{F4E8F2BE-70DF-4FEB-B547-02155C968ADA}" srcOrd="1" destOrd="0" parTransId="{4E0C9A04-C317-4386-949E-FCB35593462F}" sibTransId="{8F4CD95C-C6E7-4218-8AE6-576051D4E1F0}"/>
    <dgm:cxn modelId="{E6024543-F6EB-4BF3-9AC1-FC0020EC7EBB}" type="presOf" srcId="{399F5417-AD02-4579-B665-102581D05E95}" destId="{112822E6-873A-4186-BC65-A99ECBEC9AA4}" srcOrd="0" destOrd="0" presId="urn:microsoft.com/office/officeart/2005/8/layout/vList2"/>
    <dgm:cxn modelId="{C4E1A964-8721-44E6-95C7-8C58935D6174}" srcId="{758347AD-851A-4512-AB21-EF7B2DB0F2BF}" destId="{2369CB0B-09CC-4D8C-82C1-6F03E8C05B5C}" srcOrd="3" destOrd="0" parTransId="{534786F6-A4FB-4CED-AC27-7672D9EC74FE}" sibTransId="{2F085554-D2C3-498A-B2F6-476023359EDF}"/>
    <dgm:cxn modelId="{0FDE1165-1414-4E66-AEE2-61171732FA15}" type="presOf" srcId="{EDED3C59-C23E-4137-86B0-63DD043A1187}" destId="{88161B0F-DC3F-410D-A4F8-DE0141E6C2F6}" srcOrd="0" destOrd="5" presId="urn:microsoft.com/office/officeart/2005/8/layout/vList2"/>
    <dgm:cxn modelId="{0756DF65-20DF-4378-A28A-D358C00F1145}" srcId="{399F5417-AD02-4579-B665-102581D05E95}" destId="{5032916D-A223-4C8C-93D7-927A4AE2EC39}" srcOrd="4" destOrd="0" parTransId="{904891A2-EDF1-4C8D-A4DC-D847952556B2}" sibTransId="{61CE1B79-8551-48A3-A22A-E807D6FB8FDD}"/>
    <dgm:cxn modelId="{3454B967-F154-40E7-9563-6D6F886B9BCD}" type="presOf" srcId="{7EB5F709-F977-4EC0-8F47-1EDE022A5CC8}" destId="{88161B0F-DC3F-410D-A4F8-DE0141E6C2F6}" srcOrd="0" destOrd="1" presId="urn:microsoft.com/office/officeart/2005/8/layout/vList2"/>
    <dgm:cxn modelId="{0840AE6D-BD54-42C6-89AE-314C66BB30C3}" type="presOf" srcId="{B4486D13-ACFF-4D73-93CB-96F1CCC3D90C}" destId="{88161B0F-DC3F-410D-A4F8-DE0141E6C2F6}" srcOrd="0" destOrd="3" presId="urn:microsoft.com/office/officeart/2005/8/layout/vList2"/>
    <dgm:cxn modelId="{C8D7A352-60B0-47F1-9495-3F4EE80F7816}" srcId="{1CD116B4-0831-437B-A8C8-E9B0A47EC61B}" destId="{399F5417-AD02-4579-B665-102581D05E95}" srcOrd="0" destOrd="0" parTransId="{A69B196C-AFA6-4CEE-AA14-801B1CA1BC09}" sibTransId="{E349134D-1B7B-42B2-88D7-F65C80F27B01}"/>
    <dgm:cxn modelId="{5F264678-44B1-4782-AFDC-E7E982B7D606}" srcId="{758347AD-851A-4512-AB21-EF7B2DB0F2BF}" destId="{1F40C0BA-B269-4CAD-A0EF-C784D4B77366}" srcOrd="2" destOrd="0" parTransId="{CE6217C8-5DE6-49D1-94AA-A9A43BC8A1B3}" sibTransId="{0DD36850-3ACD-4C6C-AB6F-F213703874A9}"/>
    <dgm:cxn modelId="{BF7FC55A-3254-4130-9868-07074E04DE1F}" srcId="{399F5417-AD02-4579-B665-102581D05E95}" destId="{B4486D13-ACFF-4D73-93CB-96F1CCC3D90C}" srcOrd="3" destOrd="0" parTransId="{99DDF707-84A3-4555-8305-66A85A71F8FB}" sibTransId="{E2208B8D-62EE-44DD-AD73-520BE33A794A}"/>
    <dgm:cxn modelId="{3050DD81-4ED0-47C7-A2B5-223DA2F5FB43}" srcId="{5032916D-A223-4C8C-93D7-927A4AE2EC39}" destId="{C8B0ECA8-8C3B-417C-90D4-8326E56A2496}" srcOrd="1" destOrd="0" parTransId="{34169101-6B75-4A3E-A5E0-D37FEEE1A95E}" sibTransId="{30408F26-8BD5-4E99-B966-371122D1FA6A}"/>
    <dgm:cxn modelId="{C241EC87-9002-4983-B681-EF2919DDBE48}" srcId="{5032916D-A223-4C8C-93D7-927A4AE2EC39}" destId="{EDED3C59-C23E-4137-86B0-63DD043A1187}" srcOrd="0" destOrd="0" parTransId="{3225F0FE-8377-4943-B95D-FC58EA382ED3}" sibTransId="{DEACF18C-C91B-4290-A948-89C44D478806}"/>
    <dgm:cxn modelId="{DCEA3394-7384-4F7B-96CB-74DE0837F363}" srcId="{758347AD-851A-4512-AB21-EF7B2DB0F2BF}" destId="{2BD1CCE1-B3C3-40F0-A2EE-935019B34D06}" srcOrd="1" destOrd="0" parTransId="{3F153CAE-E313-43CF-9B38-DBC6070CC8EC}" sibTransId="{B736E2C4-718F-4F7D-BE68-5A9B0316309D}"/>
    <dgm:cxn modelId="{07DB0098-E9E1-481E-B6E3-AD4EEB6129E3}" srcId="{399F5417-AD02-4579-B665-102581D05E95}" destId="{7EB5F709-F977-4EC0-8F47-1EDE022A5CC8}" srcOrd="1" destOrd="0" parTransId="{7D9E8D02-9BD1-4F18-B872-CE844EE371BA}" sibTransId="{6A5466C3-5D1F-4F9A-AC47-1FD89E93A787}"/>
    <dgm:cxn modelId="{5967A299-7703-4D08-BB74-248F46EA5D58}" type="presOf" srcId="{5F957CE2-EF6D-4A97-A086-B81367857BCE}" destId="{2742F9F8-8A92-47DD-9A15-F3EB2CF02094}" srcOrd="0" destOrd="2" presId="urn:microsoft.com/office/officeart/2005/8/layout/vList2"/>
    <dgm:cxn modelId="{51DC289D-A3C7-462C-99A2-9D5A09B00667}" srcId="{399F5417-AD02-4579-B665-102581D05E95}" destId="{A9CAB558-AB8C-453D-898B-90F34AB93848}" srcOrd="0" destOrd="0" parTransId="{B447C6FE-D55E-4876-A2DA-42FDFB6A05D7}" sibTransId="{5E01E361-6D03-408D-8521-51E8D23CA830}"/>
    <dgm:cxn modelId="{D74DB0A0-DF16-4DBD-8D15-25564C29F54A}" type="presOf" srcId="{A9CAB558-AB8C-453D-898B-90F34AB93848}" destId="{88161B0F-DC3F-410D-A4F8-DE0141E6C2F6}" srcOrd="0" destOrd="0" presId="urn:microsoft.com/office/officeart/2005/8/layout/vList2"/>
    <dgm:cxn modelId="{6D94F6A1-2251-439F-8952-41943D552A9E}" type="presOf" srcId="{5032916D-A223-4C8C-93D7-927A4AE2EC39}" destId="{88161B0F-DC3F-410D-A4F8-DE0141E6C2F6}" srcOrd="0" destOrd="4" presId="urn:microsoft.com/office/officeart/2005/8/layout/vList2"/>
    <dgm:cxn modelId="{733A57A2-EED1-49D0-AF8A-632DE5F522CF}" type="presOf" srcId="{1F40C0BA-B269-4CAD-A0EF-C784D4B77366}" destId="{CD64969F-EC8F-481F-A9DE-06E02E846E4B}" srcOrd="0" destOrd="2" presId="urn:microsoft.com/office/officeart/2005/8/layout/vList2"/>
    <dgm:cxn modelId="{2D0397A3-AFF7-4576-8F4C-A84BA0C2AAB0}" type="presOf" srcId="{C8B0ECA8-8C3B-417C-90D4-8326E56A2496}" destId="{88161B0F-DC3F-410D-A4F8-DE0141E6C2F6}" srcOrd="0" destOrd="6" presId="urn:microsoft.com/office/officeart/2005/8/layout/vList2"/>
    <dgm:cxn modelId="{79C760A7-46F0-4ABD-BA94-0421C3562594}" srcId="{5032916D-A223-4C8C-93D7-927A4AE2EC39}" destId="{A1281D96-EBAA-4C31-96D5-C92A6FE57D73}" srcOrd="2" destOrd="0" parTransId="{8A680A15-FE12-4B55-95E5-2FD4CF8816D0}" sibTransId="{4D8703E4-0F7A-4CAE-A854-64681F92672C}"/>
    <dgm:cxn modelId="{BB9D38B2-BB87-43A5-A480-A1E44A7CBCB1}" srcId="{5032916D-A223-4C8C-93D7-927A4AE2EC39}" destId="{67BE063E-7554-4E0F-B07A-2BC4AC7E723E}" srcOrd="3" destOrd="0" parTransId="{50667E86-6C68-447A-8DB4-C87195232CCF}" sibTransId="{F7070DE6-938E-48CF-9EC6-17CC780E9DC2}"/>
    <dgm:cxn modelId="{48CEB2BA-48A1-4772-9343-63203B1C76F4}" srcId="{F4E8F2BE-70DF-4FEB-B547-02155C968ADA}" destId="{5F957CE2-EF6D-4A97-A086-B81367857BCE}" srcOrd="2" destOrd="0" parTransId="{B3EFD418-C1D6-40F9-9803-F0324CA9B8A3}" sibTransId="{4799F201-D8CC-49F6-93E0-3C348B96DFDE}"/>
    <dgm:cxn modelId="{A75FF4C4-D41B-4073-B5B6-A50B5FA703D1}" type="presOf" srcId="{1775FA3D-A226-4E4C-B04A-8E91546D1A8E}" destId="{2742F9F8-8A92-47DD-9A15-F3EB2CF02094}" srcOrd="0" destOrd="0" presId="urn:microsoft.com/office/officeart/2005/8/layout/vList2"/>
    <dgm:cxn modelId="{566230CB-C1D4-4F85-96A1-EC9D0FC26BF1}" type="presOf" srcId="{7646A924-4AB8-4EDB-9FED-E411511A038B}" destId="{88161B0F-DC3F-410D-A4F8-DE0141E6C2F6}" srcOrd="0" destOrd="2" presId="urn:microsoft.com/office/officeart/2005/8/layout/vList2"/>
    <dgm:cxn modelId="{8B4563DC-23B9-466F-BED3-2EE1497B2CA5}" type="presOf" srcId="{758347AD-851A-4512-AB21-EF7B2DB0F2BF}" destId="{FEE5EC57-45B9-4D61-9389-57F9FFD17AFC}" srcOrd="0" destOrd="0" presId="urn:microsoft.com/office/officeart/2005/8/layout/vList2"/>
    <dgm:cxn modelId="{5939B3DE-134A-4C93-86FA-FBFCED1E5C96}" type="presOf" srcId="{67BE063E-7554-4E0F-B07A-2BC4AC7E723E}" destId="{88161B0F-DC3F-410D-A4F8-DE0141E6C2F6}" srcOrd="0" destOrd="8" presId="urn:microsoft.com/office/officeart/2005/8/layout/vList2"/>
    <dgm:cxn modelId="{F7F30BE4-E2E6-4C4D-A6D5-3E4FB0AE99B1}" type="presOf" srcId="{42252500-4E0A-4542-AB2D-39D4F651C3F7}" destId="{2742F9F8-8A92-47DD-9A15-F3EB2CF02094}" srcOrd="0" destOrd="1" presId="urn:microsoft.com/office/officeart/2005/8/layout/vList2"/>
    <dgm:cxn modelId="{60D103F4-B8DE-4149-B2EB-2662158811FA}" srcId="{F4E8F2BE-70DF-4FEB-B547-02155C968ADA}" destId="{1775FA3D-A226-4E4C-B04A-8E91546D1A8E}" srcOrd="0" destOrd="0" parTransId="{29A02661-9342-4AEE-9460-D6F75A336894}" sibTransId="{724FB548-75F8-430A-85FD-1FCB4489FBDE}"/>
    <dgm:cxn modelId="{65E5F8FE-1EC3-4C91-A2BE-EA436B23912C}" type="presOf" srcId="{A1281D96-EBAA-4C31-96D5-C92A6FE57D73}" destId="{88161B0F-DC3F-410D-A4F8-DE0141E6C2F6}" srcOrd="0" destOrd="7" presId="urn:microsoft.com/office/officeart/2005/8/layout/vList2"/>
    <dgm:cxn modelId="{B837E60C-33BD-4E4E-A44E-D1008C98A241}" type="presParOf" srcId="{D5A37924-1A99-4784-B6AF-633F6B702C2D}" destId="{112822E6-873A-4186-BC65-A99ECBEC9AA4}" srcOrd="0" destOrd="0" presId="urn:microsoft.com/office/officeart/2005/8/layout/vList2"/>
    <dgm:cxn modelId="{C7350D0C-9D5C-4B8D-B9EE-ACDB0936C5B3}" type="presParOf" srcId="{D5A37924-1A99-4784-B6AF-633F6B702C2D}" destId="{88161B0F-DC3F-410D-A4F8-DE0141E6C2F6}" srcOrd="1" destOrd="0" presId="urn:microsoft.com/office/officeart/2005/8/layout/vList2"/>
    <dgm:cxn modelId="{455AB063-B5A6-4548-B712-D1D152F6E229}" type="presParOf" srcId="{D5A37924-1A99-4784-B6AF-633F6B702C2D}" destId="{75C66EB9-3213-43C9-A1D6-B50B5D63CE72}" srcOrd="2" destOrd="0" presId="urn:microsoft.com/office/officeart/2005/8/layout/vList2"/>
    <dgm:cxn modelId="{D6B8B07E-8B9A-408F-B653-53810452350E}" type="presParOf" srcId="{D5A37924-1A99-4784-B6AF-633F6B702C2D}" destId="{2742F9F8-8A92-47DD-9A15-F3EB2CF02094}" srcOrd="3" destOrd="0" presId="urn:microsoft.com/office/officeart/2005/8/layout/vList2"/>
    <dgm:cxn modelId="{19147E19-C9BD-4939-812A-81D17C85B320}" type="presParOf" srcId="{D5A37924-1A99-4784-B6AF-633F6B702C2D}" destId="{FEE5EC57-45B9-4D61-9389-57F9FFD17AFC}" srcOrd="4" destOrd="0" presId="urn:microsoft.com/office/officeart/2005/8/layout/vList2"/>
    <dgm:cxn modelId="{E29DD42D-85FE-442F-96DB-89434462DA52}" type="presParOf" srcId="{D5A37924-1A99-4784-B6AF-633F6B702C2D}" destId="{CD64969F-EC8F-481F-A9DE-06E02E846E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42D26C-98B8-4B01-93C7-034294A894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81320A-5109-496E-8B35-0A9618114C54}">
      <dgm:prSet/>
      <dgm:spPr/>
      <dgm:t>
        <a:bodyPr/>
        <a:lstStyle/>
        <a:p>
          <a:r>
            <a:rPr lang="en-US" b="1"/>
            <a:t>Metric</a:t>
          </a:r>
          <a:r>
            <a:rPr lang="en-US"/>
            <a:t> for optimality criterion</a:t>
          </a:r>
        </a:p>
      </dgm:t>
    </dgm:pt>
    <dgm:pt modelId="{8E5457CD-DAC0-4304-A33F-15EC545AC625}" type="parTrans" cxnId="{277C5328-B472-44DC-9842-C0349FC13FC7}">
      <dgm:prSet/>
      <dgm:spPr/>
      <dgm:t>
        <a:bodyPr/>
        <a:lstStyle/>
        <a:p>
          <a:endParaRPr lang="en-US"/>
        </a:p>
      </dgm:t>
    </dgm:pt>
    <dgm:pt modelId="{CFA4C793-BE59-43D6-853D-B359FB69FFD0}" type="sibTrans" cxnId="{277C5328-B472-44DC-9842-C0349FC13FC7}">
      <dgm:prSet/>
      <dgm:spPr/>
      <dgm:t>
        <a:bodyPr/>
        <a:lstStyle/>
        <a:p>
          <a:endParaRPr lang="en-US"/>
        </a:p>
      </dgm:t>
    </dgm:pt>
    <dgm:pt modelId="{B0C1D553-B8EE-47D0-B655-65E750192953}">
      <dgm:prSet/>
      <dgm:spPr/>
      <dgm:t>
        <a:bodyPr/>
        <a:lstStyle/>
        <a:p>
          <a:r>
            <a:rPr lang="en-US"/>
            <a:t>Neural Networks &amp; Statistics, </a:t>
          </a:r>
        </a:p>
      </dgm:t>
    </dgm:pt>
    <dgm:pt modelId="{AC214E19-71DB-4712-9AE9-34DD6595B9EE}" type="parTrans" cxnId="{CC356F68-B07C-48F8-AE0F-4ECA79A4ADE8}">
      <dgm:prSet/>
      <dgm:spPr/>
      <dgm:t>
        <a:bodyPr/>
        <a:lstStyle/>
        <a:p>
          <a:endParaRPr lang="en-US"/>
        </a:p>
      </dgm:t>
    </dgm:pt>
    <dgm:pt modelId="{3860BB95-E40D-452A-97F2-46A92876B6E2}" type="sibTrans" cxnId="{CC356F68-B07C-48F8-AE0F-4ECA79A4ADE8}">
      <dgm:prSet/>
      <dgm:spPr/>
      <dgm:t>
        <a:bodyPr/>
        <a:lstStyle/>
        <a:p>
          <a:endParaRPr lang="en-US"/>
        </a:p>
      </dgm:t>
    </dgm:pt>
    <dgm:pt modelId="{7D8E03B8-BF6B-4041-BD1E-9CA22DDAB376}">
      <dgm:prSet/>
      <dgm:spPr/>
      <dgm:t>
        <a:bodyPr/>
        <a:lstStyle/>
        <a:p>
          <a:r>
            <a:rPr lang="en-US"/>
            <a:t>Minimize mean squared error (MSE).</a:t>
          </a:r>
        </a:p>
      </dgm:t>
    </dgm:pt>
    <dgm:pt modelId="{3DCDAE47-09B3-44BC-B264-8F52938D2D48}" type="parTrans" cxnId="{9A3D9DDC-017C-4D14-B99D-A0BEFFBA978A}">
      <dgm:prSet/>
      <dgm:spPr/>
      <dgm:t>
        <a:bodyPr/>
        <a:lstStyle/>
        <a:p>
          <a:endParaRPr lang="en-US"/>
        </a:p>
      </dgm:t>
    </dgm:pt>
    <dgm:pt modelId="{A8E46994-4430-4C32-91F3-F40BD91DA89C}" type="sibTrans" cxnId="{9A3D9DDC-017C-4D14-B99D-A0BEFFBA978A}">
      <dgm:prSet/>
      <dgm:spPr/>
      <dgm:t>
        <a:bodyPr/>
        <a:lstStyle/>
        <a:p>
          <a:endParaRPr lang="en-US"/>
        </a:p>
      </dgm:t>
    </dgm:pt>
    <dgm:pt modelId="{A99AEA0A-9269-47C7-A7FA-CB82118BC221}">
      <dgm:prSet/>
      <dgm:spPr/>
      <dgm:t>
        <a:bodyPr/>
        <a:lstStyle/>
        <a:p>
          <a:r>
            <a:rPr lang="en-US"/>
            <a:t>Model </a:t>
          </a:r>
          <a:r>
            <a:rPr lang="en-US" b="1"/>
            <a:t>Performance Tuning: </a:t>
          </a:r>
          <a:endParaRPr lang="en-US"/>
        </a:p>
      </dgm:t>
    </dgm:pt>
    <dgm:pt modelId="{2B337A6D-05D0-426A-9CB0-D92DF51E4131}" type="parTrans" cxnId="{C0FBD2EA-2A2C-4A50-BF1A-8DBC008AAEA8}">
      <dgm:prSet/>
      <dgm:spPr/>
      <dgm:t>
        <a:bodyPr/>
        <a:lstStyle/>
        <a:p>
          <a:endParaRPr lang="en-US"/>
        </a:p>
      </dgm:t>
    </dgm:pt>
    <dgm:pt modelId="{61CCF27A-BCA6-4165-8A97-778D6D0CBF9A}" type="sibTrans" cxnId="{C0FBD2EA-2A2C-4A50-BF1A-8DBC008AAEA8}">
      <dgm:prSet/>
      <dgm:spPr/>
      <dgm:t>
        <a:bodyPr/>
        <a:lstStyle/>
        <a:p>
          <a:endParaRPr lang="en-US"/>
        </a:p>
      </dgm:t>
    </dgm:pt>
    <dgm:pt modelId="{36CC2EE4-FBF9-43F3-84FD-992EB4FB31AB}">
      <dgm:prSet/>
      <dgm:spPr/>
      <dgm:t>
        <a:bodyPr/>
        <a:lstStyle/>
        <a:p>
          <a:r>
            <a:rPr lang="en-US"/>
            <a:t>Reduce Overfitting With Dropout</a:t>
          </a:r>
        </a:p>
      </dgm:t>
    </dgm:pt>
    <dgm:pt modelId="{E4BC9053-8CE0-4128-8A81-22C9A15C7297}" type="parTrans" cxnId="{FDD80539-8570-4110-80AD-718C1A823949}">
      <dgm:prSet/>
      <dgm:spPr/>
      <dgm:t>
        <a:bodyPr/>
        <a:lstStyle/>
        <a:p>
          <a:endParaRPr lang="en-US"/>
        </a:p>
      </dgm:t>
    </dgm:pt>
    <dgm:pt modelId="{C8A95820-39A4-4C9B-B118-5640F1919818}" type="sibTrans" cxnId="{FDD80539-8570-4110-80AD-718C1A823949}">
      <dgm:prSet/>
      <dgm:spPr/>
      <dgm:t>
        <a:bodyPr/>
        <a:lstStyle/>
        <a:p>
          <a:endParaRPr lang="en-US"/>
        </a:p>
      </dgm:t>
    </dgm:pt>
    <dgm:pt modelId="{F5DCB09F-AA16-4DCA-91E6-887DE9082CAB}">
      <dgm:prSet/>
      <dgm:spPr/>
      <dgm:t>
        <a:bodyPr/>
        <a:lstStyle/>
        <a:p>
          <a:r>
            <a:rPr lang="en-US"/>
            <a:t>Accelerate Training With Batch Normalization</a:t>
          </a:r>
        </a:p>
      </dgm:t>
    </dgm:pt>
    <dgm:pt modelId="{970A0711-E975-4994-B418-E70D58C9B24A}" type="parTrans" cxnId="{56371047-FE36-469E-BCED-FD29CD2117A7}">
      <dgm:prSet/>
      <dgm:spPr/>
      <dgm:t>
        <a:bodyPr/>
        <a:lstStyle/>
        <a:p>
          <a:endParaRPr lang="en-US"/>
        </a:p>
      </dgm:t>
    </dgm:pt>
    <dgm:pt modelId="{FBA41CBE-E7FB-416B-9D77-412F4CDC6F0C}" type="sibTrans" cxnId="{56371047-FE36-469E-BCED-FD29CD2117A7}">
      <dgm:prSet/>
      <dgm:spPr/>
      <dgm:t>
        <a:bodyPr/>
        <a:lstStyle/>
        <a:p>
          <a:endParaRPr lang="en-US"/>
        </a:p>
      </dgm:t>
    </dgm:pt>
    <dgm:pt modelId="{57C3FB57-DF87-45FF-BF39-58BA4A4998EE}">
      <dgm:prSet/>
      <dgm:spPr/>
      <dgm:t>
        <a:bodyPr/>
        <a:lstStyle/>
        <a:p>
          <a:r>
            <a:rPr lang="en-US"/>
            <a:t>Halt Training, Early Stopping, </a:t>
          </a:r>
        </a:p>
      </dgm:t>
    </dgm:pt>
    <dgm:pt modelId="{D944022D-F1AD-44CD-B591-64BE2FA32A52}" type="parTrans" cxnId="{17BDC039-6704-487C-A7B7-2948765C7271}">
      <dgm:prSet/>
      <dgm:spPr/>
      <dgm:t>
        <a:bodyPr/>
        <a:lstStyle/>
        <a:p>
          <a:endParaRPr lang="en-US"/>
        </a:p>
      </dgm:t>
    </dgm:pt>
    <dgm:pt modelId="{D7AFE5DF-2C21-4D75-9162-CAA7C9F00CA2}" type="sibTrans" cxnId="{17BDC039-6704-487C-A7B7-2948765C7271}">
      <dgm:prSet/>
      <dgm:spPr/>
      <dgm:t>
        <a:bodyPr/>
        <a:lstStyle/>
        <a:p>
          <a:endParaRPr lang="en-US"/>
        </a:p>
      </dgm:t>
    </dgm:pt>
    <dgm:pt modelId="{C74E5CC2-D2AA-4A83-9F7D-7BD2E93541E3}">
      <dgm:prSet/>
      <dgm:spPr/>
      <dgm:t>
        <a:bodyPr/>
        <a:lstStyle/>
        <a:p>
          <a:r>
            <a:rPr lang="en-US"/>
            <a:t>monitor the loss on the training dataset a validation dataset ( a subset training set, not used to fit the model). </a:t>
          </a:r>
        </a:p>
      </dgm:t>
    </dgm:pt>
    <dgm:pt modelId="{A2E0938C-1CE4-406B-97E3-DB7FD25A676A}" type="parTrans" cxnId="{DB92292C-AD9E-4E4F-9BAC-FBE7D773D9AD}">
      <dgm:prSet/>
      <dgm:spPr/>
      <dgm:t>
        <a:bodyPr/>
        <a:lstStyle/>
        <a:p>
          <a:endParaRPr lang="en-US"/>
        </a:p>
      </dgm:t>
    </dgm:pt>
    <dgm:pt modelId="{422B20C3-0699-49C1-98D5-9916FB372FF0}" type="sibTrans" cxnId="{DB92292C-AD9E-4E4F-9BAC-FBE7D773D9AD}">
      <dgm:prSet/>
      <dgm:spPr/>
      <dgm:t>
        <a:bodyPr/>
        <a:lstStyle/>
        <a:p>
          <a:endParaRPr lang="en-US"/>
        </a:p>
      </dgm:t>
    </dgm:pt>
    <dgm:pt modelId="{79F7B55A-4625-4D1E-B458-5E452122D653}">
      <dgm:prSet/>
      <dgm:spPr/>
      <dgm:t>
        <a:bodyPr/>
        <a:lstStyle/>
        <a:p>
          <a:r>
            <a:rPr lang="en-US"/>
            <a:t>as loss for the validation set starts to show signs of overfitting, the training process can be stopped.</a:t>
          </a:r>
        </a:p>
      </dgm:t>
    </dgm:pt>
    <dgm:pt modelId="{C28003EB-733B-42E2-B96B-3AE315C3ADE7}" type="parTrans" cxnId="{2B9363B5-61F1-4CF5-A9F3-87DD8E0CCACC}">
      <dgm:prSet/>
      <dgm:spPr/>
      <dgm:t>
        <a:bodyPr/>
        <a:lstStyle/>
        <a:p>
          <a:endParaRPr lang="en-US"/>
        </a:p>
      </dgm:t>
    </dgm:pt>
    <dgm:pt modelId="{AB7D5081-4642-49ED-8056-4FD29FF2F110}" type="sibTrans" cxnId="{2B9363B5-61F1-4CF5-A9F3-87DD8E0CCACC}">
      <dgm:prSet/>
      <dgm:spPr/>
      <dgm:t>
        <a:bodyPr/>
        <a:lstStyle/>
        <a:p>
          <a:endParaRPr lang="en-US"/>
        </a:p>
      </dgm:t>
    </dgm:pt>
    <dgm:pt modelId="{F57141DD-1F69-432E-8076-A004C7E9BC74}" type="pres">
      <dgm:prSet presAssocID="{BC42D26C-98B8-4B01-93C7-034294A8949C}" presName="linear" presStyleCnt="0">
        <dgm:presLayoutVars>
          <dgm:animLvl val="lvl"/>
          <dgm:resizeHandles val="exact"/>
        </dgm:presLayoutVars>
      </dgm:prSet>
      <dgm:spPr/>
    </dgm:pt>
    <dgm:pt modelId="{53DEC784-4F4E-4FE7-BD62-4E96B25671F2}" type="pres">
      <dgm:prSet presAssocID="{5A81320A-5109-496E-8B35-0A9618114C5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1690AD6-935E-4E48-9E2F-B192163E48D1}" type="pres">
      <dgm:prSet presAssocID="{CFA4C793-BE59-43D6-853D-B359FB69FFD0}" presName="spacer" presStyleCnt="0"/>
      <dgm:spPr/>
    </dgm:pt>
    <dgm:pt modelId="{994258E1-AF0B-4C14-A2CE-08907CDBD519}" type="pres">
      <dgm:prSet presAssocID="{B0C1D553-B8EE-47D0-B655-65E75019295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5E897C4-F108-4A73-9B2C-324449286263}" type="pres">
      <dgm:prSet presAssocID="{3860BB95-E40D-452A-97F2-46A92876B6E2}" presName="spacer" presStyleCnt="0"/>
      <dgm:spPr/>
    </dgm:pt>
    <dgm:pt modelId="{1238537F-AACF-4F8C-B71A-DB57F1BB74B9}" type="pres">
      <dgm:prSet presAssocID="{7D8E03B8-BF6B-4041-BD1E-9CA22DDAB37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9CC30D1-ED5A-4D9E-BC79-7F102986D997}" type="pres">
      <dgm:prSet presAssocID="{A8E46994-4430-4C32-91F3-F40BD91DA89C}" presName="spacer" presStyleCnt="0"/>
      <dgm:spPr/>
    </dgm:pt>
    <dgm:pt modelId="{C38271BA-5DE0-4E59-ABA4-F0637461072A}" type="pres">
      <dgm:prSet presAssocID="{A99AEA0A-9269-47C7-A7FA-CB82118BC22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764DE2A-E89E-4FC6-AB07-68F451EE1E1A}" type="pres">
      <dgm:prSet presAssocID="{61CCF27A-BCA6-4165-8A97-778D6D0CBF9A}" presName="spacer" presStyleCnt="0"/>
      <dgm:spPr/>
    </dgm:pt>
    <dgm:pt modelId="{7773B86F-C378-45D0-A5E1-4BAEF2203131}" type="pres">
      <dgm:prSet presAssocID="{36CC2EE4-FBF9-43F3-84FD-992EB4FB31A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9D87D81-0DED-44AF-B6AA-C224A2154971}" type="pres">
      <dgm:prSet presAssocID="{C8A95820-39A4-4C9B-B118-5640F1919818}" presName="spacer" presStyleCnt="0"/>
      <dgm:spPr/>
    </dgm:pt>
    <dgm:pt modelId="{EB76D416-E804-4DED-AEB9-8DBD18DCC7D1}" type="pres">
      <dgm:prSet presAssocID="{F5DCB09F-AA16-4DCA-91E6-887DE9082CA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2B5B836-83DC-4B8D-9033-F66A0B19EF90}" type="pres">
      <dgm:prSet presAssocID="{FBA41CBE-E7FB-416B-9D77-412F4CDC6F0C}" presName="spacer" presStyleCnt="0"/>
      <dgm:spPr/>
    </dgm:pt>
    <dgm:pt modelId="{6006B985-DFC1-432D-BA69-CA1A1854F36E}" type="pres">
      <dgm:prSet presAssocID="{57C3FB57-DF87-45FF-BF39-58BA4A4998EE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4646F608-79B1-406B-9234-2FBDDE0DE333}" type="pres">
      <dgm:prSet presAssocID="{57C3FB57-DF87-45FF-BF39-58BA4A4998E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0B7B20A-ECB0-46A9-BD88-A14C1FA1E4D7}" type="presOf" srcId="{B0C1D553-B8EE-47D0-B655-65E750192953}" destId="{994258E1-AF0B-4C14-A2CE-08907CDBD519}" srcOrd="0" destOrd="0" presId="urn:microsoft.com/office/officeart/2005/8/layout/vList2"/>
    <dgm:cxn modelId="{EBCBD810-204C-42B4-96D1-E2C52E270A87}" type="presOf" srcId="{36CC2EE4-FBF9-43F3-84FD-992EB4FB31AB}" destId="{7773B86F-C378-45D0-A5E1-4BAEF2203131}" srcOrd="0" destOrd="0" presId="urn:microsoft.com/office/officeart/2005/8/layout/vList2"/>
    <dgm:cxn modelId="{277C5328-B472-44DC-9842-C0349FC13FC7}" srcId="{BC42D26C-98B8-4B01-93C7-034294A8949C}" destId="{5A81320A-5109-496E-8B35-0A9618114C54}" srcOrd="0" destOrd="0" parTransId="{8E5457CD-DAC0-4304-A33F-15EC545AC625}" sibTransId="{CFA4C793-BE59-43D6-853D-B359FB69FFD0}"/>
    <dgm:cxn modelId="{DB92292C-AD9E-4E4F-9BAC-FBE7D773D9AD}" srcId="{57C3FB57-DF87-45FF-BF39-58BA4A4998EE}" destId="{C74E5CC2-D2AA-4A83-9F7D-7BD2E93541E3}" srcOrd="0" destOrd="0" parTransId="{A2E0938C-1CE4-406B-97E3-DB7FD25A676A}" sibTransId="{422B20C3-0699-49C1-98D5-9916FB372FF0}"/>
    <dgm:cxn modelId="{FDD80539-8570-4110-80AD-718C1A823949}" srcId="{BC42D26C-98B8-4B01-93C7-034294A8949C}" destId="{36CC2EE4-FBF9-43F3-84FD-992EB4FB31AB}" srcOrd="4" destOrd="0" parTransId="{E4BC9053-8CE0-4128-8A81-22C9A15C7297}" sibTransId="{C8A95820-39A4-4C9B-B118-5640F1919818}"/>
    <dgm:cxn modelId="{17BDC039-6704-487C-A7B7-2948765C7271}" srcId="{BC42D26C-98B8-4B01-93C7-034294A8949C}" destId="{57C3FB57-DF87-45FF-BF39-58BA4A4998EE}" srcOrd="6" destOrd="0" parTransId="{D944022D-F1AD-44CD-B591-64BE2FA32A52}" sibTransId="{D7AFE5DF-2C21-4D75-9162-CAA7C9F00CA2}"/>
    <dgm:cxn modelId="{7D4C3E3C-2972-4DA3-B9BB-796A0350D8FB}" type="presOf" srcId="{C74E5CC2-D2AA-4A83-9F7D-7BD2E93541E3}" destId="{4646F608-79B1-406B-9234-2FBDDE0DE333}" srcOrd="0" destOrd="0" presId="urn:microsoft.com/office/officeart/2005/8/layout/vList2"/>
    <dgm:cxn modelId="{C98AA45E-1C77-421A-8BB2-E38C7BA399A9}" type="presOf" srcId="{57C3FB57-DF87-45FF-BF39-58BA4A4998EE}" destId="{6006B985-DFC1-432D-BA69-CA1A1854F36E}" srcOrd="0" destOrd="0" presId="urn:microsoft.com/office/officeart/2005/8/layout/vList2"/>
    <dgm:cxn modelId="{56371047-FE36-469E-BCED-FD29CD2117A7}" srcId="{BC42D26C-98B8-4B01-93C7-034294A8949C}" destId="{F5DCB09F-AA16-4DCA-91E6-887DE9082CAB}" srcOrd="5" destOrd="0" parTransId="{970A0711-E975-4994-B418-E70D58C9B24A}" sibTransId="{FBA41CBE-E7FB-416B-9D77-412F4CDC6F0C}"/>
    <dgm:cxn modelId="{CC356F68-B07C-48F8-AE0F-4ECA79A4ADE8}" srcId="{BC42D26C-98B8-4B01-93C7-034294A8949C}" destId="{B0C1D553-B8EE-47D0-B655-65E750192953}" srcOrd="1" destOrd="0" parTransId="{AC214E19-71DB-4712-9AE9-34DD6595B9EE}" sibTransId="{3860BB95-E40D-452A-97F2-46A92876B6E2}"/>
    <dgm:cxn modelId="{BF5C3C54-6781-4554-8865-BF222FADC07E}" type="presOf" srcId="{79F7B55A-4625-4D1E-B458-5E452122D653}" destId="{4646F608-79B1-406B-9234-2FBDDE0DE333}" srcOrd="0" destOrd="1" presId="urn:microsoft.com/office/officeart/2005/8/layout/vList2"/>
    <dgm:cxn modelId="{20FBF07F-3DAF-45E6-BEE1-19C4C61F04DF}" type="presOf" srcId="{F5DCB09F-AA16-4DCA-91E6-887DE9082CAB}" destId="{EB76D416-E804-4DED-AEB9-8DBD18DCC7D1}" srcOrd="0" destOrd="0" presId="urn:microsoft.com/office/officeart/2005/8/layout/vList2"/>
    <dgm:cxn modelId="{2B9363B5-61F1-4CF5-A9F3-87DD8E0CCACC}" srcId="{57C3FB57-DF87-45FF-BF39-58BA4A4998EE}" destId="{79F7B55A-4625-4D1E-B458-5E452122D653}" srcOrd="1" destOrd="0" parTransId="{C28003EB-733B-42E2-B96B-3AE315C3ADE7}" sibTransId="{AB7D5081-4642-49ED-8056-4FD29FF2F110}"/>
    <dgm:cxn modelId="{A57A8DCF-D7BC-4C0D-B840-2ECFEBEDB46A}" type="presOf" srcId="{A99AEA0A-9269-47C7-A7FA-CB82118BC221}" destId="{C38271BA-5DE0-4E59-ABA4-F0637461072A}" srcOrd="0" destOrd="0" presId="urn:microsoft.com/office/officeart/2005/8/layout/vList2"/>
    <dgm:cxn modelId="{9A3D9DDC-017C-4D14-B99D-A0BEFFBA978A}" srcId="{BC42D26C-98B8-4B01-93C7-034294A8949C}" destId="{7D8E03B8-BF6B-4041-BD1E-9CA22DDAB376}" srcOrd="2" destOrd="0" parTransId="{3DCDAE47-09B3-44BC-B264-8F52938D2D48}" sibTransId="{A8E46994-4430-4C32-91F3-F40BD91DA89C}"/>
    <dgm:cxn modelId="{F50BCCDF-5AD6-422B-BD7C-F7C334BD9313}" type="presOf" srcId="{BC42D26C-98B8-4B01-93C7-034294A8949C}" destId="{F57141DD-1F69-432E-8076-A004C7E9BC74}" srcOrd="0" destOrd="0" presId="urn:microsoft.com/office/officeart/2005/8/layout/vList2"/>
    <dgm:cxn modelId="{C0FBD2EA-2A2C-4A50-BF1A-8DBC008AAEA8}" srcId="{BC42D26C-98B8-4B01-93C7-034294A8949C}" destId="{A99AEA0A-9269-47C7-A7FA-CB82118BC221}" srcOrd="3" destOrd="0" parTransId="{2B337A6D-05D0-426A-9CB0-D92DF51E4131}" sibTransId="{61CCF27A-BCA6-4165-8A97-778D6D0CBF9A}"/>
    <dgm:cxn modelId="{E29A6DF6-A8DB-4894-B99F-388AFDD5AAEA}" type="presOf" srcId="{5A81320A-5109-496E-8B35-0A9618114C54}" destId="{53DEC784-4F4E-4FE7-BD62-4E96B25671F2}" srcOrd="0" destOrd="0" presId="urn:microsoft.com/office/officeart/2005/8/layout/vList2"/>
    <dgm:cxn modelId="{21EC3AFF-CBA2-4F73-9A0A-E9429B991FF5}" type="presOf" srcId="{7D8E03B8-BF6B-4041-BD1E-9CA22DDAB376}" destId="{1238537F-AACF-4F8C-B71A-DB57F1BB74B9}" srcOrd="0" destOrd="0" presId="urn:microsoft.com/office/officeart/2005/8/layout/vList2"/>
    <dgm:cxn modelId="{865D3188-8F1E-42E9-B780-262A5B4D2A0C}" type="presParOf" srcId="{F57141DD-1F69-432E-8076-A004C7E9BC74}" destId="{53DEC784-4F4E-4FE7-BD62-4E96B25671F2}" srcOrd="0" destOrd="0" presId="urn:microsoft.com/office/officeart/2005/8/layout/vList2"/>
    <dgm:cxn modelId="{BD77B515-404B-42DD-B6E5-66160FCD6A27}" type="presParOf" srcId="{F57141DD-1F69-432E-8076-A004C7E9BC74}" destId="{91690AD6-935E-4E48-9E2F-B192163E48D1}" srcOrd="1" destOrd="0" presId="urn:microsoft.com/office/officeart/2005/8/layout/vList2"/>
    <dgm:cxn modelId="{9A5B494F-3D67-45F2-B8EE-04B626ED59BB}" type="presParOf" srcId="{F57141DD-1F69-432E-8076-A004C7E9BC74}" destId="{994258E1-AF0B-4C14-A2CE-08907CDBD519}" srcOrd="2" destOrd="0" presId="urn:microsoft.com/office/officeart/2005/8/layout/vList2"/>
    <dgm:cxn modelId="{5FFDEB15-DFD3-4247-B901-901242A3F50D}" type="presParOf" srcId="{F57141DD-1F69-432E-8076-A004C7E9BC74}" destId="{65E897C4-F108-4A73-9B2C-324449286263}" srcOrd="3" destOrd="0" presId="urn:microsoft.com/office/officeart/2005/8/layout/vList2"/>
    <dgm:cxn modelId="{BC051068-E240-4320-B9A8-7697BB07FDF7}" type="presParOf" srcId="{F57141DD-1F69-432E-8076-A004C7E9BC74}" destId="{1238537F-AACF-4F8C-B71A-DB57F1BB74B9}" srcOrd="4" destOrd="0" presId="urn:microsoft.com/office/officeart/2005/8/layout/vList2"/>
    <dgm:cxn modelId="{268D4EA9-9C20-4674-B8D7-C611A9826B34}" type="presParOf" srcId="{F57141DD-1F69-432E-8076-A004C7E9BC74}" destId="{C9CC30D1-ED5A-4D9E-BC79-7F102986D997}" srcOrd="5" destOrd="0" presId="urn:microsoft.com/office/officeart/2005/8/layout/vList2"/>
    <dgm:cxn modelId="{7EBE5582-5597-4EC4-83F7-CD1F25444A65}" type="presParOf" srcId="{F57141DD-1F69-432E-8076-A004C7E9BC74}" destId="{C38271BA-5DE0-4E59-ABA4-F0637461072A}" srcOrd="6" destOrd="0" presId="urn:microsoft.com/office/officeart/2005/8/layout/vList2"/>
    <dgm:cxn modelId="{8A2CA1CB-320C-4BC6-849E-020959CBCA47}" type="presParOf" srcId="{F57141DD-1F69-432E-8076-A004C7E9BC74}" destId="{C764DE2A-E89E-4FC6-AB07-68F451EE1E1A}" srcOrd="7" destOrd="0" presId="urn:microsoft.com/office/officeart/2005/8/layout/vList2"/>
    <dgm:cxn modelId="{951F0015-74EA-4AE6-8B20-E5CEDBF1AE38}" type="presParOf" srcId="{F57141DD-1F69-432E-8076-A004C7E9BC74}" destId="{7773B86F-C378-45D0-A5E1-4BAEF2203131}" srcOrd="8" destOrd="0" presId="urn:microsoft.com/office/officeart/2005/8/layout/vList2"/>
    <dgm:cxn modelId="{A110781A-2A74-46EE-9F54-5A9C864AA6A7}" type="presParOf" srcId="{F57141DD-1F69-432E-8076-A004C7E9BC74}" destId="{C9D87D81-0DED-44AF-B6AA-C224A2154971}" srcOrd="9" destOrd="0" presId="urn:microsoft.com/office/officeart/2005/8/layout/vList2"/>
    <dgm:cxn modelId="{12B2A939-ECA1-4394-9C13-4F557EC146A7}" type="presParOf" srcId="{F57141DD-1F69-432E-8076-A004C7E9BC74}" destId="{EB76D416-E804-4DED-AEB9-8DBD18DCC7D1}" srcOrd="10" destOrd="0" presId="urn:microsoft.com/office/officeart/2005/8/layout/vList2"/>
    <dgm:cxn modelId="{AC3B4A7D-59D9-494D-B8E7-5FB0EF1F7321}" type="presParOf" srcId="{F57141DD-1F69-432E-8076-A004C7E9BC74}" destId="{D2B5B836-83DC-4B8D-9033-F66A0B19EF90}" srcOrd="11" destOrd="0" presId="urn:microsoft.com/office/officeart/2005/8/layout/vList2"/>
    <dgm:cxn modelId="{75994490-578A-4061-B104-F266CED65251}" type="presParOf" srcId="{F57141DD-1F69-432E-8076-A004C7E9BC74}" destId="{6006B985-DFC1-432D-BA69-CA1A1854F36E}" srcOrd="12" destOrd="0" presId="urn:microsoft.com/office/officeart/2005/8/layout/vList2"/>
    <dgm:cxn modelId="{706BEED3-E6FA-4E06-AAFB-46EEC47B9C0B}" type="presParOf" srcId="{F57141DD-1F69-432E-8076-A004C7E9BC74}" destId="{4646F608-79B1-406B-9234-2FBDDE0DE333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D2AFB6-324E-4066-A270-9CB068BA56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4A8AFC-11D7-4622-948E-E7E1AB92AD4B}">
      <dgm:prSet/>
      <dgm:spPr/>
      <dgm:t>
        <a:bodyPr/>
        <a:lstStyle/>
        <a:p>
          <a:r>
            <a:rPr lang="en-US"/>
            <a:t>hvplot==0.7.3</a:t>
          </a:r>
        </a:p>
      </dgm:t>
    </dgm:pt>
    <dgm:pt modelId="{B34EF521-D463-4862-87E9-30D780979437}" type="parTrans" cxnId="{BD5B33A2-2187-4BFA-A935-0EA182B55EFA}">
      <dgm:prSet/>
      <dgm:spPr/>
      <dgm:t>
        <a:bodyPr/>
        <a:lstStyle/>
        <a:p>
          <a:endParaRPr lang="en-US"/>
        </a:p>
      </dgm:t>
    </dgm:pt>
    <dgm:pt modelId="{E30613F6-4E09-4CC1-975F-3CF321D75BF8}" type="sibTrans" cxnId="{BD5B33A2-2187-4BFA-A935-0EA182B55EFA}">
      <dgm:prSet/>
      <dgm:spPr/>
      <dgm:t>
        <a:bodyPr/>
        <a:lstStyle/>
        <a:p>
          <a:endParaRPr lang="en-US"/>
        </a:p>
      </dgm:t>
    </dgm:pt>
    <dgm:pt modelId="{92214D69-6945-46D0-AF21-8939A65FDB36}">
      <dgm:prSet/>
      <dgm:spPr/>
      <dgm:t>
        <a:bodyPr/>
        <a:lstStyle/>
        <a:p>
          <a:r>
            <a:rPr lang="en-US"/>
            <a:t>matplotlib==3.5.0</a:t>
          </a:r>
        </a:p>
      </dgm:t>
    </dgm:pt>
    <dgm:pt modelId="{93D64F7F-6959-4514-A1AC-F46AB2B3D7B3}" type="parTrans" cxnId="{D8EE6548-7FE9-4170-9679-D51F2CED5106}">
      <dgm:prSet/>
      <dgm:spPr/>
      <dgm:t>
        <a:bodyPr/>
        <a:lstStyle/>
        <a:p>
          <a:endParaRPr lang="en-US"/>
        </a:p>
      </dgm:t>
    </dgm:pt>
    <dgm:pt modelId="{C5BFA768-3BB7-4B69-AFA4-40B4FD796F14}" type="sibTrans" cxnId="{D8EE6548-7FE9-4170-9679-D51F2CED5106}">
      <dgm:prSet/>
      <dgm:spPr/>
      <dgm:t>
        <a:bodyPr/>
        <a:lstStyle/>
        <a:p>
          <a:endParaRPr lang="en-US"/>
        </a:p>
      </dgm:t>
    </dgm:pt>
    <dgm:pt modelId="{3A2C0E0F-178C-43A4-A3A1-AA1C66E91C97}">
      <dgm:prSet/>
      <dgm:spPr/>
      <dgm:t>
        <a:bodyPr/>
        <a:lstStyle/>
        <a:p>
          <a:r>
            <a:rPr lang="en-US"/>
            <a:t>numpy==1.20.3</a:t>
          </a:r>
        </a:p>
      </dgm:t>
    </dgm:pt>
    <dgm:pt modelId="{DF32A361-5AE3-43EC-95D5-049C1500366E}" type="parTrans" cxnId="{74D60BF5-D797-4C56-BE7A-5C875AB33BC1}">
      <dgm:prSet/>
      <dgm:spPr/>
      <dgm:t>
        <a:bodyPr/>
        <a:lstStyle/>
        <a:p>
          <a:endParaRPr lang="en-US"/>
        </a:p>
      </dgm:t>
    </dgm:pt>
    <dgm:pt modelId="{6ACAB196-39CA-46C9-8E79-C86C141D2D10}" type="sibTrans" cxnId="{74D60BF5-D797-4C56-BE7A-5C875AB33BC1}">
      <dgm:prSet/>
      <dgm:spPr/>
      <dgm:t>
        <a:bodyPr/>
        <a:lstStyle/>
        <a:p>
          <a:endParaRPr lang="en-US"/>
        </a:p>
      </dgm:t>
    </dgm:pt>
    <dgm:pt modelId="{A5E0AE6C-2F9F-4543-986F-8160C1B85C64}">
      <dgm:prSet/>
      <dgm:spPr/>
      <dgm:t>
        <a:bodyPr/>
        <a:lstStyle/>
        <a:p>
          <a:r>
            <a:rPr lang="en-US"/>
            <a:t>pandas==1.3.4</a:t>
          </a:r>
        </a:p>
      </dgm:t>
    </dgm:pt>
    <dgm:pt modelId="{FA22C763-2B9B-4467-A3D3-15FF3A4A76FB}" type="parTrans" cxnId="{093FB56A-ABD6-490D-B0B0-F6585A7A9E73}">
      <dgm:prSet/>
      <dgm:spPr/>
      <dgm:t>
        <a:bodyPr/>
        <a:lstStyle/>
        <a:p>
          <a:endParaRPr lang="en-US"/>
        </a:p>
      </dgm:t>
    </dgm:pt>
    <dgm:pt modelId="{EC134B26-97DE-44C7-878F-B0D7D8ADA091}" type="sibTrans" cxnId="{093FB56A-ABD6-490D-B0B0-F6585A7A9E73}">
      <dgm:prSet/>
      <dgm:spPr/>
      <dgm:t>
        <a:bodyPr/>
        <a:lstStyle/>
        <a:p>
          <a:endParaRPr lang="en-US"/>
        </a:p>
      </dgm:t>
    </dgm:pt>
    <dgm:pt modelId="{52849BD1-897C-4516-9ECB-D3CC677BDFE5}">
      <dgm:prSet/>
      <dgm:spPr/>
      <dgm:t>
        <a:bodyPr/>
        <a:lstStyle/>
        <a:p>
          <a:r>
            <a:rPr lang="en-US"/>
            <a:t>requests==2.26.0</a:t>
          </a:r>
        </a:p>
      </dgm:t>
    </dgm:pt>
    <dgm:pt modelId="{F22E9969-3884-4057-BD19-A76D82BFB1AC}" type="parTrans" cxnId="{5D51BC25-800B-4572-B14A-E8EB7886354A}">
      <dgm:prSet/>
      <dgm:spPr/>
      <dgm:t>
        <a:bodyPr/>
        <a:lstStyle/>
        <a:p>
          <a:endParaRPr lang="en-US"/>
        </a:p>
      </dgm:t>
    </dgm:pt>
    <dgm:pt modelId="{CF093FE8-61BC-4D67-80E4-CD070371F2CE}" type="sibTrans" cxnId="{5D51BC25-800B-4572-B14A-E8EB7886354A}">
      <dgm:prSet/>
      <dgm:spPr/>
      <dgm:t>
        <a:bodyPr/>
        <a:lstStyle/>
        <a:p>
          <a:endParaRPr lang="en-US"/>
        </a:p>
      </dgm:t>
    </dgm:pt>
    <dgm:pt modelId="{FCFF817E-AB36-41E9-B3D8-67247FF940F7}">
      <dgm:prSet/>
      <dgm:spPr/>
      <dgm:t>
        <a:bodyPr/>
        <a:lstStyle/>
        <a:p>
          <a:r>
            <a:rPr lang="en-US"/>
            <a:t>scikit-learn==1.0.1</a:t>
          </a:r>
        </a:p>
      </dgm:t>
    </dgm:pt>
    <dgm:pt modelId="{101946DF-3316-485B-AA39-F26D950666C4}" type="parTrans" cxnId="{66BF07D5-7CFE-403C-A3FC-5FC1E43842C7}">
      <dgm:prSet/>
      <dgm:spPr/>
      <dgm:t>
        <a:bodyPr/>
        <a:lstStyle/>
        <a:p>
          <a:endParaRPr lang="en-US"/>
        </a:p>
      </dgm:t>
    </dgm:pt>
    <dgm:pt modelId="{210BFED8-F354-4605-82A0-A82A9A093FB6}" type="sibTrans" cxnId="{66BF07D5-7CFE-403C-A3FC-5FC1E43842C7}">
      <dgm:prSet/>
      <dgm:spPr/>
      <dgm:t>
        <a:bodyPr/>
        <a:lstStyle/>
        <a:p>
          <a:endParaRPr lang="en-US"/>
        </a:p>
      </dgm:t>
    </dgm:pt>
    <dgm:pt modelId="{5F070BEE-4C72-4719-B0B6-76FBD98387DB}">
      <dgm:prSet/>
      <dgm:spPr/>
      <dgm:t>
        <a:bodyPr/>
        <a:lstStyle/>
        <a:p>
          <a:r>
            <a:rPr lang="en-US"/>
            <a:t>seaborn==0.11.2</a:t>
          </a:r>
        </a:p>
      </dgm:t>
    </dgm:pt>
    <dgm:pt modelId="{0DFBECDA-28D7-4D50-A65B-31C774BFC37F}" type="parTrans" cxnId="{6C7EE04D-8896-4FBA-A745-DF7480E893C2}">
      <dgm:prSet/>
      <dgm:spPr/>
      <dgm:t>
        <a:bodyPr/>
        <a:lstStyle/>
        <a:p>
          <a:endParaRPr lang="en-US"/>
        </a:p>
      </dgm:t>
    </dgm:pt>
    <dgm:pt modelId="{6D2DD76B-261A-4BC5-AC4D-6543BF7B18F9}" type="sibTrans" cxnId="{6C7EE04D-8896-4FBA-A745-DF7480E893C2}">
      <dgm:prSet/>
      <dgm:spPr/>
      <dgm:t>
        <a:bodyPr/>
        <a:lstStyle/>
        <a:p>
          <a:endParaRPr lang="en-US"/>
        </a:p>
      </dgm:t>
    </dgm:pt>
    <dgm:pt modelId="{AD83B656-8BD8-4DA3-9897-18D2A0C5DF28}">
      <dgm:prSet/>
      <dgm:spPr/>
      <dgm:t>
        <a:bodyPr/>
        <a:lstStyle/>
        <a:p>
          <a:r>
            <a:rPr lang="en-US"/>
            <a:t>ta==0.9.0</a:t>
          </a:r>
        </a:p>
      </dgm:t>
    </dgm:pt>
    <dgm:pt modelId="{AC324A5B-B7CC-4FCD-B4E2-302CD89B17F3}" type="parTrans" cxnId="{21F5ED1A-41D2-4E34-A62B-5AFCF3E4F1BE}">
      <dgm:prSet/>
      <dgm:spPr/>
      <dgm:t>
        <a:bodyPr/>
        <a:lstStyle/>
        <a:p>
          <a:endParaRPr lang="en-US"/>
        </a:p>
      </dgm:t>
    </dgm:pt>
    <dgm:pt modelId="{35435340-790E-405E-948A-861867C26DBE}" type="sibTrans" cxnId="{21F5ED1A-41D2-4E34-A62B-5AFCF3E4F1BE}">
      <dgm:prSet/>
      <dgm:spPr/>
      <dgm:t>
        <a:bodyPr/>
        <a:lstStyle/>
        <a:p>
          <a:endParaRPr lang="en-US"/>
        </a:p>
      </dgm:t>
    </dgm:pt>
    <dgm:pt modelId="{A3C28F01-C10C-4BCA-9CD8-03DA51090DE9}">
      <dgm:prSet/>
      <dgm:spPr/>
      <dgm:t>
        <a:bodyPr/>
        <a:lstStyle/>
        <a:p>
          <a:r>
            <a:rPr lang="en-US"/>
            <a:t>tensorflow==2.8.0</a:t>
          </a:r>
        </a:p>
      </dgm:t>
    </dgm:pt>
    <dgm:pt modelId="{151A4CF7-FBD6-46A0-8EBB-76F0605AFBEA}" type="parTrans" cxnId="{F7709F26-1376-40AE-83E6-A03881B9CE75}">
      <dgm:prSet/>
      <dgm:spPr/>
      <dgm:t>
        <a:bodyPr/>
        <a:lstStyle/>
        <a:p>
          <a:endParaRPr lang="en-US"/>
        </a:p>
      </dgm:t>
    </dgm:pt>
    <dgm:pt modelId="{830A79BE-27C5-454A-97E1-C13AC65FC862}" type="sibTrans" cxnId="{F7709F26-1376-40AE-83E6-A03881B9CE75}">
      <dgm:prSet/>
      <dgm:spPr/>
      <dgm:t>
        <a:bodyPr/>
        <a:lstStyle/>
        <a:p>
          <a:endParaRPr lang="en-US"/>
        </a:p>
      </dgm:t>
    </dgm:pt>
    <dgm:pt modelId="{210F2122-4FEB-4087-B69D-1910F796DAFE}" type="pres">
      <dgm:prSet presAssocID="{83D2AFB6-324E-4066-A270-9CB068BA560E}" presName="vert0" presStyleCnt="0">
        <dgm:presLayoutVars>
          <dgm:dir/>
          <dgm:animOne val="branch"/>
          <dgm:animLvl val="lvl"/>
        </dgm:presLayoutVars>
      </dgm:prSet>
      <dgm:spPr/>
    </dgm:pt>
    <dgm:pt modelId="{DC0AE7DB-A06D-436C-A236-FECEE2EB9A03}" type="pres">
      <dgm:prSet presAssocID="{834A8AFC-11D7-4622-948E-E7E1AB92AD4B}" presName="thickLine" presStyleLbl="alignNode1" presStyleIdx="0" presStyleCnt="9"/>
      <dgm:spPr/>
    </dgm:pt>
    <dgm:pt modelId="{E401DB34-6AB3-475A-8452-2967B58D320B}" type="pres">
      <dgm:prSet presAssocID="{834A8AFC-11D7-4622-948E-E7E1AB92AD4B}" presName="horz1" presStyleCnt="0"/>
      <dgm:spPr/>
    </dgm:pt>
    <dgm:pt modelId="{3ABB12A3-05D6-4C86-82B6-99402E9DD330}" type="pres">
      <dgm:prSet presAssocID="{834A8AFC-11D7-4622-948E-E7E1AB92AD4B}" presName="tx1" presStyleLbl="revTx" presStyleIdx="0" presStyleCnt="9"/>
      <dgm:spPr/>
    </dgm:pt>
    <dgm:pt modelId="{7861F47B-3E47-483A-8075-AB1CB40913B2}" type="pres">
      <dgm:prSet presAssocID="{834A8AFC-11D7-4622-948E-E7E1AB92AD4B}" presName="vert1" presStyleCnt="0"/>
      <dgm:spPr/>
    </dgm:pt>
    <dgm:pt modelId="{87331AB3-FE8B-43F4-BDF9-7F452F6CDF83}" type="pres">
      <dgm:prSet presAssocID="{92214D69-6945-46D0-AF21-8939A65FDB36}" presName="thickLine" presStyleLbl="alignNode1" presStyleIdx="1" presStyleCnt="9"/>
      <dgm:spPr/>
    </dgm:pt>
    <dgm:pt modelId="{EBE8F5AC-A992-4CBA-AD13-5F60D6892EE9}" type="pres">
      <dgm:prSet presAssocID="{92214D69-6945-46D0-AF21-8939A65FDB36}" presName="horz1" presStyleCnt="0"/>
      <dgm:spPr/>
    </dgm:pt>
    <dgm:pt modelId="{485FD769-0B5D-429C-AFF8-EF3FFC8A7EC5}" type="pres">
      <dgm:prSet presAssocID="{92214D69-6945-46D0-AF21-8939A65FDB36}" presName="tx1" presStyleLbl="revTx" presStyleIdx="1" presStyleCnt="9"/>
      <dgm:spPr/>
    </dgm:pt>
    <dgm:pt modelId="{573CDCF9-D6C3-4679-9EA7-86014A591FC2}" type="pres">
      <dgm:prSet presAssocID="{92214D69-6945-46D0-AF21-8939A65FDB36}" presName="vert1" presStyleCnt="0"/>
      <dgm:spPr/>
    </dgm:pt>
    <dgm:pt modelId="{24506E93-423A-487C-9655-C1428EB59342}" type="pres">
      <dgm:prSet presAssocID="{3A2C0E0F-178C-43A4-A3A1-AA1C66E91C97}" presName="thickLine" presStyleLbl="alignNode1" presStyleIdx="2" presStyleCnt="9"/>
      <dgm:spPr/>
    </dgm:pt>
    <dgm:pt modelId="{1FDEB954-4B9B-42C0-908B-A4416D5A8193}" type="pres">
      <dgm:prSet presAssocID="{3A2C0E0F-178C-43A4-A3A1-AA1C66E91C97}" presName="horz1" presStyleCnt="0"/>
      <dgm:spPr/>
    </dgm:pt>
    <dgm:pt modelId="{46C67475-1020-4B91-A046-EE0A32C98BB6}" type="pres">
      <dgm:prSet presAssocID="{3A2C0E0F-178C-43A4-A3A1-AA1C66E91C97}" presName="tx1" presStyleLbl="revTx" presStyleIdx="2" presStyleCnt="9"/>
      <dgm:spPr/>
    </dgm:pt>
    <dgm:pt modelId="{3DFA251C-7B4F-45F1-80B6-F32C2ED43634}" type="pres">
      <dgm:prSet presAssocID="{3A2C0E0F-178C-43A4-A3A1-AA1C66E91C97}" presName="vert1" presStyleCnt="0"/>
      <dgm:spPr/>
    </dgm:pt>
    <dgm:pt modelId="{C71D5802-D8C5-43C4-9157-64F9F7763A9D}" type="pres">
      <dgm:prSet presAssocID="{A5E0AE6C-2F9F-4543-986F-8160C1B85C64}" presName="thickLine" presStyleLbl="alignNode1" presStyleIdx="3" presStyleCnt="9"/>
      <dgm:spPr/>
    </dgm:pt>
    <dgm:pt modelId="{9B6BF5E9-407F-4BD1-90DC-17C43BED664F}" type="pres">
      <dgm:prSet presAssocID="{A5E0AE6C-2F9F-4543-986F-8160C1B85C64}" presName="horz1" presStyleCnt="0"/>
      <dgm:spPr/>
    </dgm:pt>
    <dgm:pt modelId="{70D8BA91-4EDE-4AA7-9AEE-65FB728216DB}" type="pres">
      <dgm:prSet presAssocID="{A5E0AE6C-2F9F-4543-986F-8160C1B85C64}" presName="tx1" presStyleLbl="revTx" presStyleIdx="3" presStyleCnt="9"/>
      <dgm:spPr/>
    </dgm:pt>
    <dgm:pt modelId="{78AC2F3C-712D-4732-A4E2-5AEDF169D4E7}" type="pres">
      <dgm:prSet presAssocID="{A5E0AE6C-2F9F-4543-986F-8160C1B85C64}" presName="vert1" presStyleCnt="0"/>
      <dgm:spPr/>
    </dgm:pt>
    <dgm:pt modelId="{4864D022-E1A8-4590-A21C-E99062066276}" type="pres">
      <dgm:prSet presAssocID="{52849BD1-897C-4516-9ECB-D3CC677BDFE5}" presName="thickLine" presStyleLbl="alignNode1" presStyleIdx="4" presStyleCnt="9"/>
      <dgm:spPr/>
    </dgm:pt>
    <dgm:pt modelId="{DF0371AB-79AC-4432-BD32-AA95309370F2}" type="pres">
      <dgm:prSet presAssocID="{52849BD1-897C-4516-9ECB-D3CC677BDFE5}" presName="horz1" presStyleCnt="0"/>
      <dgm:spPr/>
    </dgm:pt>
    <dgm:pt modelId="{239FD9D4-7055-42A7-94AB-3D77503B17FC}" type="pres">
      <dgm:prSet presAssocID="{52849BD1-897C-4516-9ECB-D3CC677BDFE5}" presName="tx1" presStyleLbl="revTx" presStyleIdx="4" presStyleCnt="9"/>
      <dgm:spPr/>
    </dgm:pt>
    <dgm:pt modelId="{8A26B61B-1B62-42C9-ADEB-8016743170FC}" type="pres">
      <dgm:prSet presAssocID="{52849BD1-897C-4516-9ECB-D3CC677BDFE5}" presName="vert1" presStyleCnt="0"/>
      <dgm:spPr/>
    </dgm:pt>
    <dgm:pt modelId="{22DEDEFE-A17A-4126-B662-975FBEE6070E}" type="pres">
      <dgm:prSet presAssocID="{FCFF817E-AB36-41E9-B3D8-67247FF940F7}" presName="thickLine" presStyleLbl="alignNode1" presStyleIdx="5" presStyleCnt="9"/>
      <dgm:spPr/>
    </dgm:pt>
    <dgm:pt modelId="{C2FDA124-26C7-4BEB-AC9B-F320D554A918}" type="pres">
      <dgm:prSet presAssocID="{FCFF817E-AB36-41E9-B3D8-67247FF940F7}" presName="horz1" presStyleCnt="0"/>
      <dgm:spPr/>
    </dgm:pt>
    <dgm:pt modelId="{03514C13-2935-4A96-9778-1407DD702D47}" type="pres">
      <dgm:prSet presAssocID="{FCFF817E-AB36-41E9-B3D8-67247FF940F7}" presName="tx1" presStyleLbl="revTx" presStyleIdx="5" presStyleCnt="9"/>
      <dgm:spPr/>
    </dgm:pt>
    <dgm:pt modelId="{E652F932-E378-4C45-99F3-A30576FB5B0C}" type="pres">
      <dgm:prSet presAssocID="{FCFF817E-AB36-41E9-B3D8-67247FF940F7}" presName="vert1" presStyleCnt="0"/>
      <dgm:spPr/>
    </dgm:pt>
    <dgm:pt modelId="{3D413184-4F0F-4C6B-8720-21F4DD67727E}" type="pres">
      <dgm:prSet presAssocID="{5F070BEE-4C72-4719-B0B6-76FBD98387DB}" presName="thickLine" presStyleLbl="alignNode1" presStyleIdx="6" presStyleCnt="9"/>
      <dgm:spPr/>
    </dgm:pt>
    <dgm:pt modelId="{44E54E6F-303E-48EF-91C7-DA3F6A936442}" type="pres">
      <dgm:prSet presAssocID="{5F070BEE-4C72-4719-B0B6-76FBD98387DB}" presName="horz1" presStyleCnt="0"/>
      <dgm:spPr/>
    </dgm:pt>
    <dgm:pt modelId="{677933CC-4F85-4597-9EC5-322FF18AFCEF}" type="pres">
      <dgm:prSet presAssocID="{5F070BEE-4C72-4719-B0B6-76FBD98387DB}" presName="tx1" presStyleLbl="revTx" presStyleIdx="6" presStyleCnt="9"/>
      <dgm:spPr/>
    </dgm:pt>
    <dgm:pt modelId="{98AF203E-5834-47D8-B2A2-9390693AB53B}" type="pres">
      <dgm:prSet presAssocID="{5F070BEE-4C72-4719-B0B6-76FBD98387DB}" presName="vert1" presStyleCnt="0"/>
      <dgm:spPr/>
    </dgm:pt>
    <dgm:pt modelId="{14C0565D-27EB-421C-87EA-5C76662457FA}" type="pres">
      <dgm:prSet presAssocID="{AD83B656-8BD8-4DA3-9897-18D2A0C5DF28}" presName="thickLine" presStyleLbl="alignNode1" presStyleIdx="7" presStyleCnt="9"/>
      <dgm:spPr/>
    </dgm:pt>
    <dgm:pt modelId="{CCA5D2A5-6D37-4BCE-8AD2-85A3A3BA3CA9}" type="pres">
      <dgm:prSet presAssocID="{AD83B656-8BD8-4DA3-9897-18D2A0C5DF28}" presName="horz1" presStyleCnt="0"/>
      <dgm:spPr/>
    </dgm:pt>
    <dgm:pt modelId="{A381E5F5-CF63-4841-B57F-58826847B91B}" type="pres">
      <dgm:prSet presAssocID="{AD83B656-8BD8-4DA3-9897-18D2A0C5DF28}" presName="tx1" presStyleLbl="revTx" presStyleIdx="7" presStyleCnt="9"/>
      <dgm:spPr/>
    </dgm:pt>
    <dgm:pt modelId="{A39ADB0E-EEFC-4BA1-B44A-931E76B5F3DD}" type="pres">
      <dgm:prSet presAssocID="{AD83B656-8BD8-4DA3-9897-18D2A0C5DF28}" presName="vert1" presStyleCnt="0"/>
      <dgm:spPr/>
    </dgm:pt>
    <dgm:pt modelId="{9DD3D5F9-2094-4C82-9E87-7F3EBD9A8348}" type="pres">
      <dgm:prSet presAssocID="{A3C28F01-C10C-4BCA-9CD8-03DA51090DE9}" presName="thickLine" presStyleLbl="alignNode1" presStyleIdx="8" presStyleCnt="9"/>
      <dgm:spPr/>
    </dgm:pt>
    <dgm:pt modelId="{8D6C17F9-8553-48A7-A3BF-81FF5484634D}" type="pres">
      <dgm:prSet presAssocID="{A3C28F01-C10C-4BCA-9CD8-03DA51090DE9}" presName="horz1" presStyleCnt="0"/>
      <dgm:spPr/>
    </dgm:pt>
    <dgm:pt modelId="{EEFADC85-77C6-46DB-80E9-4D26EC9968EA}" type="pres">
      <dgm:prSet presAssocID="{A3C28F01-C10C-4BCA-9CD8-03DA51090DE9}" presName="tx1" presStyleLbl="revTx" presStyleIdx="8" presStyleCnt="9"/>
      <dgm:spPr/>
    </dgm:pt>
    <dgm:pt modelId="{EC94DED9-3590-4CFE-B46F-1DD67E834DE1}" type="pres">
      <dgm:prSet presAssocID="{A3C28F01-C10C-4BCA-9CD8-03DA51090DE9}" presName="vert1" presStyleCnt="0"/>
      <dgm:spPr/>
    </dgm:pt>
  </dgm:ptLst>
  <dgm:cxnLst>
    <dgm:cxn modelId="{F955C217-3BDB-4CE2-B738-E6C2B513B25F}" type="presOf" srcId="{83D2AFB6-324E-4066-A270-9CB068BA560E}" destId="{210F2122-4FEB-4087-B69D-1910F796DAFE}" srcOrd="0" destOrd="0" presId="urn:microsoft.com/office/officeart/2008/layout/LinedList"/>
    <dgm:cxn modelId="{21F5ED1A-41D2-4E34-A62B-5AFCF3E4F1BE}" srcId="{83D2AFB6-324E-4066-A270-9CB068BA560E}" destId="{AD83B656-8BD8-4DA3-9897-18D2A0C5DF28}" srcOrd="7" destOrd="0" parTransId="{AC324A5B-B7CC-4FCD-B4E2-302CD89B17F3}" sibTransId="{35435340-790E-405E-948A-861867C26DBE}"/>
    <dgm:cxn modelId="{5D51BC25-800B-4572-B14A-E8EB7886354A}" srcId="{83D2AFB6-324E-4066-A270-9CB068BA560E}" destId="{52849BD1-897C-4516-9ECB-D3CC677BDFE5}" srcOrd="4" destOrd="0" parTransId="{F22E9969-3884-4057-BD19-A76D82BFB1AC}" sibTransId="{CF093FE8-61BC-4D67-80E4-CD070371F2CE}"/>
    <dgm:cxn modelId="{F7709F26-1376-40AE-83E6-A03881B9CE75}" srcId="{83D2AFB6-324E-4066-A270-9CB068BA560E}" destId="{A3C28F01-C10C-4BCA-9CD8-03DA51090DE9}" srcOrd="8" destOrd="0" parTransId="{151A4CF7-FBD6-46A0-8EBB-76F0605AFBEA}" sibTransId="{830A79BE-27C5-454A-97E1-C13AC65FC862}"/>
    <dgm:cxn modelId="{F8C29D32-E6EF-4E68-8F99-41570DFD5400}" type="presOf" srcId="{3A2C0E0F-178C-43A4-A3A1-AA1C66E91C97}" destId="{46C67475-1020-4B91-A046-EE0A32C98BB6}" srcOrd="0" destOrd="0" presId="urn:microsoft.com/office/officeart/2008/layout/LinedList"/>
    <dgm:cxn modelId="{4B5FE834-AF6F-436D-9E88-0FDC55C2C864}" type="presOf" srcId="{A3C28F01-C10C-4BCA-9CD8-03DA51090DE9}" destId="{EEFADC85-77C6-46DB-80E9-4D26EC9968EA}" srcOrd="0" destOrd="0" presId="urn:microsoft.com/office/officeart/2008/layout/LinedList"/>
    <dgm:cxn modelId="{5BB50566-8D98-432C-A3A2-149EEECF91CD}" type="presOf" srcId="{AD83B656-8BD8-4DA3-9897-18D2A0C5DF28}" destId="{A381E5F5-CF63-4841-B57F-58826847B91B}" srcOrd="0" destOrd="0" presId="urn:microsoft.com/office/officeart/2008/layout/LinedList"/>
    <dgm:cxn modelId="{D8EE6548-7FE9-4170-9679-D51F2CED5106}" srcId="{83D2AFB6-324E-4066-A270-9CB068BA560E}" destId="{92214D69-6945-46D0-AF21-8939A65FDB36}" srcOrd="1" destOrd="0" parTransId="{93D64F7F-6959-4514-A1AC-F46AB2B3D7B3}" sibTransId="{C5BFA768-3BB7-4B69-AFA4-40B4FD796F14}"/>
    <dgm:cxn modelId="{093FB56A-ABD6-490D-B0B0-F6585A7A9E73}" srcId="{83D2AFB6-324E-4066-A270-9CB068BA560E}" destId="{A5E0AE6C-2F9F-4543-986F-8160C1B85C64}" srcOrd="3" destOrd="0" parTransId="{FA22C763-2B9B-4467-A3D3-15FF3A4A76FB}" sibTransId="{EC134B26-97DE-44C7-878F-B0D7D8ADA091}"/>
    <dgm:cxn modelId="{6C7EE04D-8896-4FBA-A745-DF7480E893C2}" srcId="{83D2AFB6-324E-4066-A270-9CB068BA560E}" destId="{5F070BEE-4C72-4719-B0B6-76FBD98387DB}" srcOrd="6" destOrd="0" parTransId="{0DFBECDA-28D7-4D50-A65B-31C774BFC37F}" sibTransId="{6D2DD76B-261A-4BC5-AC4D-6543BF7B18F9}"/>
    <dgm:cxn modelId="{ABE4AC72-52EE-456E-BF18-08A6F4B342D9}" type="presOf" srcId="{92214D69-6945-46D0-AF21-8939A65FDB36}" destId="{485FD769-0B5D-429C-AFF8-EF3FFC8A7EC5}" srcOrd="0" destOrd="0" presId="urn:microsoft.com/office/officeart/2008/layout/LinedList"/>
    <dgm:cxn modelId="{ED3B4B9C-A064-4BC3-8E80-6E6009A704AD}" type="presOf" srcId="{A5E0AE6C-2F9F-4543-986F-8160C1B85C64}" destId="{70D8BA91-4EDE-4AA7-9AEE-65FB728216DB}" srcOrd="0" destOrd="0" presId="urn:microsoft.com/office/officeart/2008/layout/LinedList"/>
    <dgm:cxn modelId="{BD5B33A2-2187-4BFA-A935-0EA182B55EFA}" srcId="{83D2AFB6-324E-4066-A270-9CB068BA560E}" destId="{834A8AFC-11D7-4622-948E-E7E1AB92AD4B}" srcOrd="0" destOrd="0" parTransId="{B34EF521-D463-4862-87E9-30D780979437}" sibTransId="{E30613F6-4E09-4CC1-975F-3CF321D75BF8}"/>
    <dgm:cxn modelId="{C07E01D1-2976-4DD5-B817-02F3A37EBAE7}" type="presOf" srcId="{834A8AFC-11D7-4622-948E-E7E1AB92AD4B}" destId="{3ABB12A3-05D6-4C86-82B6-99402E9DD330}" srcOrd="0" destOrd="0" presId="urn:microsoft.com/office/officeart/2008/layout/LinedList"/>
    <dgm:cxn modelId="{66BF07D5-7CFE-403C-A3FC-5FC1E43842C7}" srcId="{83D2AFB6-324E-4066-A270-9CB068BA560E}" destId="{FCFF817E-AB36-41E9-B3D8-67247FF940F7}" srcOrd="5" destOrd="0" parTransId="{101946DF-3316-485B-AA39-F26D950666C4}" sibTransId="{210BFED8-F354-4605-82A0-A82A9A093FB6}"/>
    <dgm:cxn modelId="{647CD6DB-0D0E-461B-8321-A53E95FDBF98}" type="presOf" srcId="{5F070BEE-4C72-4719-B0B6-76FBD98387DB}" destId="{677933CC-4F85-4597-9EC5-322FF18AFCEF}" srcOrd="0" destOrd="0" presId="urn:microsoft.com/office/officeart/2008/layout/LinedList"/>
    <dgm:cxn modelId="{BB24ECDD-5954-41E1-A3FF-897400963237}" type="presOf" srcId="{FCFF817E-AB36-41E9-B3D8-67247FF940F7}" destId="{03514C13-2935-4A96-9778-1407DD702D47}" srcOrd="0" destOrd="0" presId="urn:microsoft.com/office/officeart/2008/layout/LinedList"/>
    <dgm:cxn modelId="{B9D873E8-6651-406F-9EEB-FC1F987F01D0}" type="presOf" srcId="{52849BD1-897C-4516-9ECB-D3CC677BDFE5}" destId="{239FD9D4-7055-42A7-94AB-3D77503B17FC}" srcOrd="0" destOrd="0" presId="urn:microsoft.com/office/officeart/2008/layout/LinedList"/>
    <dgm:cxn modelId="{74D60BF5-D797-4C56-BE7A-5C875AB33BC1}" srcId="{83D2AFB6-324E-4066-A270-9CB068BA560E}" destId="{3A2C0E0F-178C-43A4-A3A1-AA1C66E91C97}" srcOrd="2" destOrd="0" parTransId="{DF32A361-5AE3-43EC-95D5-049C1500366E}" sibTransId="{6ACAB196-39CA-46C9-8E79-C86C141D2D10}"/>
    <dgm:cxn modelId="{8AA5088B-2220-4DAE-A5C9-9EDB327259D2}" type="presParOf" srcId="{210F2122-4FEB-4087-B69D-1910F796DAFE}" destId="{DC0AE7DB-A06D-436C-A236-FECEE2EB9A03}" srcOrd="0" destOrd="0" presId="urn:microsoft.com/office/officeart/2008/layout/LinedList"/>
    <dgm:cxn modelId="{94D966D0-D074-42DC-9996-51ADD87D064C}" type="presParOf" srcId="{210F2122-4FEB-4087-B69D-1910F796DAFE}" destId="{E401DB34-6AB3-475A-8452-2967B58D320B}" srcOrd="1" destOrd="0" presId="urn:microsoft.com/office/officeart/2008/layout/LinedList"/>
    <dgm:cxn modelId="{39739297-2487-469D-9092-DC2D57AC23E1}" type="presParOf" srcId="{E401DB34-6AB3-475A-8452-2967B58D320B}" destId="{3ABB12A3-05D6-4C86-82B6-99402E9DD330}" srcOrd="0" destOrd="0" presId="urn:microsoft.com/office/officeart/2008/layout/LinedList"/>
    <dgm:cxn modelId="{ED8D92B5-15B9-4324-A076-C173745033D4}" type="presParOf" srcId="{E401DB34-6AB3-475A-8452-2967B58D320B}" destId="{7861F47B-3E47-483A-8075-AB1CB40913B2}" srcOrd="1" destOrd="0" presId="urn:microsoft.com/office/officeart/2008/layout/LinedList"/>
    <dgm:cxn modelId="{B026021C-3067-411B-972D-B83FEA0E542E}" type="presParOf" srcId="{210F2122-4FEB-4087-B69D-1910F796DAFE}" destId="{87331AB3-FE8B-43F4-BDF9-7F452F6CDF83}" srcOrd="2" destOrd="0" presId="urn:microsoft.com/office/officeart/2008/layout/LinedList"/>
    <dgm:cxn modelId="{2FF0314F-879D-4DFE-8182-88D20D85FC00}" type="presParOf" srcId="{210F2122-4FEB-4087-B69D-1910F796DAFE}" destId="{EBE8F5AC-A992-4CBA-AD13-5F60D6892EE9}" srcOrd="3" destOrd="0" presId="urn:microsoft.com/office/officeart/2008/layout/LinedList"/>
    <dgm:cxn modelId="{4C23A20E-8678-4DB6-A642-78E97B8BEF34}" type="presParOf" srcId="{EBE8F5AC-A992-4CBA-AD13-5F60D6892EE9}" destId="{485FD769-0B5D-429C-AFF8-EF3FFC8A7EC5}" srcOrd="0" destOrd="0" presId="urn:microsoft.com/office/officeart/2008/layout/LinedList"/>
    <dgm:cxn modelId="{080719C4-267A-49A3-BE10-6CABAC82ADA7}" type="presParOf" srcId="{EBE8F5AC-A992-4CBA-AD13-5F60D6892EE9}" destId="{573CDCF9-D6C3-4679-9EA7-86014A591FC2}" srcOrd="1" destOrd="0" presId="urn:microsoft.com/office/officeart/2008/layout/LinedList"/>
    <dgm:cxn modelId="{444E2ACC-9549-4AAD-BD83-0FC4DE4E4A74}" type="presParOf" srcId="{210F2122-4FEB-4087-B69D-1910F796DAFE}" destId="{24506E93-423A-487C-9655-C1428EB59342}" srcOrd="4" destOrd="0" presId="urn:microsoft.com/office/officeart/2008/layout/LinedList"/>
    <dgm:cxn modelId="{C716C1C6-DCAB-4CF0-A2A0-288FE48CBAFA}" type="presParOf" srcId="{210F2122-4FEB-4087-B69D-1910F796DAFE}" destId="{1FDEB954-4B9B-42C0-908B-A4416D5A8193}" srcOrd="5" destOrd="0" presId="urn:microsoft.com/office/officeart/2008/layout/LinedList"/>
    <dgm:cxn modelId="{7B4E2CE2-0AB9-4C78-81A1-069C2AEBB81A}" type="presParOf" srcId="{1FDEB954-4B9B-42C0-908B-A4416D5A8193}" destId="{46C67475-1020-4B91-A046-EE0A32C98BB6}" srcOrd="0" destOrd="0" presId="urn:microsoft.com/office/officeart/2008/layout/LinedList"/>
    <dgm:cxn modelId="{80ECE1D5-E8FB-4FC6-89C4-1E45D784D7BA}" type="presParOf" srcId="{1FDEB954-4B9B-42C0-908B-A4416D5A8193}" destId="{3DFA251C-7B4F-45F1-80B6-F32C2ED43634}" srcOrd="1" destOrd="0" presId="urn:microsoft.com/office/officeart/2008/layout/LinedList"/>
    <dgm:cxn modelId="{1C5474AD-2A80-4C3E-B79A-048BC949DE71}" type="presParOf" srcId="{210F2122-4FEB-4087-B69D-1910F796DAFE}" destId="{C71D5802-D8C5-43C4-9157-64F9F7763A9D}" srcOrd="6" destOrd="0" presId="urn:microsoft.com/office/officeart/2008/layout/LinedList"/>
    <dgm:cxn modelId="{AF96006A-A5E4-48BD-B443-8E64B0894414}" type="presParOf" srcId="{210F2122-4FEB-4087-B69D-1910F796DAFE}" destId="{9B6BF5E9-407F-4BD1-90DC-17C43BED664F}" srcOrd="7" destOrd="0" presId="urn:microsoft.com/office/officeart/2008/layout/LinedList"/>
    <dgm:cxn modelId="{CF7C8D21-7CE8-4E87-8737-22A8EA7BAC87}" type="presParOf" srcId="{9B6BF5E9-407F-4BD1-90DC-17C43BED664F}" destId="{70D8BA91-4EDE-4AA7-9AEE-65FB728216DB}" srcOrd="0" destOrd="0" presId="urn:microsoft.com/office/officeart/2008/layout/LinedList"/>
    <dgm:cxn modelId="{A1B0FAA1-89C0-4589-BF84-EE73B2B250B4}" type="presParOf" srcId="{9B6BF5E9-407F-4BD1-90DC-17C43BED664F}" destId="{78AC2F3C-712D-4732-A4E2-5AEDF169D4E7}" srcOrd="1" destOrd="0" presId="urn:microsoft.com/office/officeart/2008/layout/LinedList"/>
    <dgm:cxn modelId="{74DE8303-46E2-41F5-BCDA-0EDABAD9443C}" type="presParOf" srcId="{210F2122-4FEB-4087-B69D-1910F796DAFE}" destId="{4864D022-E1A8-4590-A21C-E99062066276}" srcOrd="8" destOrd="0" presId="urn:microsoft.com/office/officeart/2008/layout/LinedList"/>
    <dgm:cxn modelId="{CDE22A28-7DE1-409D-BF19-7AEF2E8A63FC}" type="presParOf" srcId="{210F2122-4FEB-4087-B69D-1910F796DAFE}" destId="{DF0371AB-79AC-4432-BD32-AA95309370F2}" srcOrd="9" destOrd="0" presId="urn:microsoft.com/office/officeart/2008/layout/LinedList"/>
    <dgm:cxn modelId="{859E5C41-FD89-4162-8512-6462C2B70984}" type="presParOf" srcId="{DF0371AB-79AC-4432-BD32-AA95309370F2}" destId="{239FD9D4-7055-42A7-94AB-3D77503B17FC}" srcOrd="0" destOrd="0" presId="urn:microsoft.com/office/officeart/2008/layout/LinedList"/>
    <dgm:cxn modelId="{F27DC2FC-8306-4529-84B4-A467D44FB962}" type="presParOf" srcId="{DF0371AB-79AC-4432-BD32-AA95309370F2}" destId="{8A26B61B-1B62-42C9-ADEB-8016743170FC}" srcOrd="1" destOrd="0" presId="urn:microsoft.com/office/officeart/2008/layout/LinedList"/>
    <dgm:cxn modelId="{7BD14D55-F055-4481-A784-9244CFD87B39}" type="presParOf" srcId="{210F2122-4FEB-4087-B69D-1910F796DAFE}" destId="{22DEDEFE-A17A-4126-B662-975FBEE6070E}" srcOrd="10" destOrd="0" presId="urn:microsoft.com/office/officeart/2008/layout/LinedList"/>
    <dgm:cxn modelId="{8A1E1964-56D5-4351-99F6-7BE35FE9BDD1}" type="presParOf" srcId="{210F2122-4FEB-4087-B69D-1910F796DAFE}" destId="{C2FDA124-26C7-4BEB-AC9B-F320D554A918}" srcOrd="11" destOrd="0" presId="urn:microsoft.com/office/officeart/2008/layout/LinedList"/>
    <dgm:cxn modelId="{02BA6ECA-4C9E-4E20-A872-1AAF54A358A1}" type="presParOf" srcId="{C2FDA124-26C7-4BEB-AC9B-F320D554A918}" destId="{03514C13-2935-4A96-9778-1407DD702D47}" srcOrd="0" destOrd="0" presId="urn:microsoft.com/office/officeart/2008/layout/LinedList"/>
    <dgm:cxn modelId="{15EAFFC5-8051-46D7-A87C-6EF34F6A03FC}" type="presParOf" srcId="{C2FDA124-26C7-4BEB-AC9B-F320D554A918}" destId="{E652F932-E378-4C45-99F3-A30576FB5B0C}" srcOrd="1" destOrd="0" presId="urn:microsoft.com/office/officeart/2008/layout/LinedList"/>
    <dgm:cxn modelId="{76A41A4E-FB44-466B-B2FB-13CE9F19C253}" type="presParOf" srcId="{210F2122-4FEB-4087-B69D-1910F796DAFE}" destId="{3D413184-4F0F-4C6B-8720-21F4DD67727E}" srcOrd="12" destOrd="0" presId="urn:microsoft.com/office/officeart/2008/layout/LinedList"/>
    <dgm:cxn modelId="{9A5E3BB5-4B5A-4DB9-B163-8CCD58264CF3}" type="presParOf" srcId="{210F2122-4FEB-4087-B69D-1910F796DAFE}" destId="{44E54E6F-303E-48EF-91C7-DA3F6A936442}" srcOrd="13" destOrd="0" presId="urn:microsoft.com/office/officeart/2008/layout/LinedList"/>
    <dgm:cxn modelId="{35712CEE-3EAB-45BB-AD76-5DBA7255B10E}" type="presParOf" srcId="{44E54E6F-303E-48EF-91C7-DA3F6A936442}" destId="{677933CC-4F85-4597-9EC5-322FF18AFCEF}" srcOrd="0" destOrd="0" presId="urn:microsoft.com/office/officeart/2008/layout/LinedList"/>
    <dgm:cxn modelId="{0ED86A0C-8C9D-4A1C-BA0C-43841F554B12}" type="presParOf" srcId="{44E54E6F-303E-48EF-91C7-DA3F6A936442}" destId="{98AF203E-5834-47D8-B2A2-9390693AB53B}" srcOrd="1" destOrd="0" presId="urn:microsoft.com/office/officeart/2008/layout/LinedList"/>
    <dgm:cxn modelId="{40B466C8-FB85-4501-9615-39B678EC2172}" type="presParOf" srcId="{210F2122-4FEB-4087-B69D-1910F796DAFE}" destId="{14C0565D-27EB-421C-87EA-5C76662457FA}" srcOrd="14" destOrd="0" presId="urn:microsoft.com/office/officeart/2008/layout/LinedList"/>
    <dgm:cxn modelId="{A060AED6-9CE6-45A1-9C62-99909F4ED4F3}" type="presParOf" srcId="{210F2122-4FEB-4087-B69D-1910F796DAFE}" destId="{CCA5D2A5-6D37-4BCE-8AD2-85A3A3BA3CA9}" srcOrd="15" destOrd="0" presId="urn:microsoft.com/office/officeart/2008/layout/LinedList"/>
    <dgm:cxn modelId="{002DFAD8-5CC6-4E0A-AF44-320C15C0CCA5}" type="presParOf" srcId="{CCA5D2A5-6D37-4BCE-8AD2-85A3A3BA3CA9}" destId="{A381E5F5-CF63-4841-B57F-58826847B91B}" srcOrd="0" destOrd="0" presId="urn:microsoft.com/office/officeart/2008/layout/LinedList"/>
    <dgm:cxn modelId="{29B6E247-070D-46C3-8AE6-3D0264694527}" type="presParOf" srcId="{CCA5D2A5-6D37-4BCE-8AD2-85A3A3BA3CA9}" destId="{A39ADB0E-EEFC-4BA1-B44A-931E76B5F3DD}" srcOrd="1" destOrd="0" presId="urn:microsoft.com/office/officeart/2008/layout/LinedList"/>
    <dgm:cxn modelId="{8C75BFD1-8C65-44F9-A402-143AB858B79B}" type="presParOf" srcId="{210F2122-4FEB-4087-B69D-1910F796DAFE}" destId="{9DD3D5F9-2094-4C82-9E87-7F3EBD9A8348}" srcOrd="16" destOrd="0" presId="urn:microsoft.com/office/officeart/2008/layout/LinedList"/>
    <dgm:cxn modelId="{453D777B-0E0B-462C-A1FE-ED6C64B6BAB1}" type="presParOf" srcId="{210F2122-4FEB-4087-B69D-1910F796DAFE}" destId="{8D6C17F9-8553-48A7-A3BF-81FF5484634D}" srcOrd="17" destOrd="0" presId="urn:microsoft.com/office/officeart/2008/layout/LinedList"/>
    <dgm:cxn modelId="{C61CD7F6-EEE8-48A8-B929-A2DA1CFECF57}" type="presParOf" srcId="{8D6C17F9-8553-48A7-A3BF-81FF5484634D}" destId="{EEFADC85-77C6-46DB-80E9-4D26EC9968EA}" srcOrd="0" destOrd="0" presId="urn:microsoft.com/office/officeart/2008/layout/LinedList"/>
    <dgm:cxn modelId="{9BD537D1-21F8-4609-B034-620875A29E21}" type="presParOf" srcId="{8D6C17F9-8553-48A7-A3BF-81FF5484634D}" destId="{EC94DED9-3590-4CFE-B46F-1DD67E834D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F6ED8E-B70D-4FDB-AF17-C5F4D7A5C6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F8E917-6432-4663-B424-8D0ED934A8DC}">
      <dgm:prSet/>
      <dgm:spPr/>
      <dgm:t>
        <a:bodyPr/>
        <a:lstStyle/>
        <a:p>
          <a:r>
            <a:rPr lang="en-US" baseline="0"/>
            <a:t>jupyter core     : 4.6.3</a:t>
          </a:r>
          <a:endParaRPr lang="en-US"/>
        </a:p>
      </dgm:t>
    </dgm:pt>
    <dgm:pt modelId="{F9C418F9-D4F8-415B-ACE2-8BBD57BF3F1E}" type="parTrans" cxnId="{93AEBC1D-657D-45BF-BCA4-29CCB8761282}">
      <dgm:prSet/>
      <dgm:spPr/>
      <dgm:t>
        <a:bodyPr/>
        <a:lstStyle/>
        <a:p>
          <a:endParaRPr lang="en-US"/>
        </a:p>
      </dgm:t>
    </dgm:pt>
    <dgm:pt modelId="{6E58D5FA-BE5A-4004-9993-05B6F6E50464}" type="sibTrans" cxnId="{93AEBC1D-657D-45BF-BCA4-29CCB8761282}">
      <dgm:prSet/>
      <dgm:spPr/>
      <dgm:t>
        <a:bodyPr/>
        <a:lstStyle/>
        <a:p>
          <a:endParaRPr lang="en-US"/>
        </a:p>
      </dgm:t>
    </dgm:pt>
    <dgm:pt modelId="{A2A50DF8-BB9E-43FC-ACB0-081013A3F964}">
      <dgm:prSet/>
      <dgm:spPr/>
      <dgm:t>
        <a:bodyPr/>
        <a:lstStyle/>
        <a:p>
          <a:r>
            <a:rPr lang="en-US" baseline="0"/>
            <a:t>jupyter-notebook : 5.7.11</a:t>
          </a:r>
          <a:endParaRPr lang="en-US"/>
        </a:p>
      </dgm:t>
    </dgm:pt>
    <dgm:pt modelId="{12689C7E-FB78-4FB8-9269-EB7D88A5356E}" type="parTrans" cxnId="{F7AB790B-C663-4B07-972A-CF96B3FB4CB3}">
      <dgm:prSet/>
      <dgm:spPr/>
      <dgm:t>
        <a:bodyPr/>
        <a:lstStyle/>
        <a:p>
          <a:endParaRPr lang="en-US"/>
        </a:p>
      </dgm:t>
    </dgm:pt>
    <dgm:pt modelId="{B0E04112-1E84-4664-A4CC-1A1936C6205F}" type="sibTrans" cxnId="{F7AB790B-C663-4B07-972A-CF96B3FB4CB3}">
      <dgm:prSet/>
      <dgm:spPr/>
      <dgm:t>
        <a:bodyPr/>
        <a:lstStyle/>
        <a:p>
          <a:endParaRPr lang="en-US"/>
        </a:p>
      </dgm:t>
    </dgm:pt>
    <dgm:pt modelId="{B86CC21E-790C-4842-A533-121ACBE9FB53}">
      <dgm:prSet/>
      <dgm:spPr/>
      <dgm:t>
        <a:bodyPr/>
        <a:lstStyle/>
        <a:p>
          <a:r>
            <a:rPr lang="en-US" baseline="0"/>
            <a:t>qtconsole        : 5.2.2</a:t>
          </a:r>
          <a:endParaRPr lang="en-US"/>
        </a:p>
      </dgm:t>
    </dgm:pt>
    <dgm:pt modelId="{54BA9ED4-B3BE-49C0-AB6D-3494E75EDD21}" type="parTrans" cxnId="{92BD8337-492E-4A51-A5CE-AFD6162412C8}">
      <dgm:prSet/>
      <dgm:spPr/>
      <dgm:t>
        <a:bodyPr/>
        <a:lstStyle/>
        <a:p>
          <a:endParaRPr lang="en-US"/>
        </a:p>
      </dgm:t>
    </dgm:pt>
    <dgm:pt modelId="{4B7EE44F-7A3D-4E92-99C8-E8F0A2BD0B51}" type="sibTrans" cxnId="{92BD8337-492E-4A51-A5CE-AFD6162412C8}">
      <dgm:prSet/>
      <dgm:spPr/>
      <dgm:t>
        <a:bodyPr/>
        <a:lstStyle/>
        <a:p>
          <a:endParaRPr lang="en-US"/>
        </a:p>
      </dgm:t>
    </dgm:pt>
    <dgm:pt modelId="{7FD09B7B-CD1D-494C-AB95-DB0B35D538BB}">
      <dgm:prSet/>
      <dgm:spPr/>
      <dgm:t>
        <a:bodyPr/>
        <a:lstStyle/>
        <a:p>
          <a:r>
            <a:rPr lang="en-US" baseline="0"/>
            <a:t>ipython          : 7.18.1</a:t>
          </a:r>
          <a:endParaRPr lang="en-US"/>
        </a:p>
      </dgm:t>
    </dgm:pt>
    <dgm:pt modelId="{CFCF999B-77B7-4FA1-BD1C-52414478FB7D}" type="parTrans" cxnId="{5841F9D5-7C17-4245-88CC-D47818328772}">
      <dgm:prSet/>
      <dgm:spPr/>
      <dgm:t>
        <a:bodyPr/>
        <a:lstStyle/>
        <a:p>
          <a:endParaRPr lang="en-US"/>
        </a:p>
      </dgm:t>
    </dgm:pt>
    <dgm:pt modelId="{FED9C6E6-B100-4D93-8385-4E9F420FE4BD}" type="sibTrans" cxnId="{5841F9D5-7C17-4245-88CC-D47818328772}">
      <dgm:prSet/>
      <dgm:spPr/>
      <dgm:t>
        <a:bodyPr/>
        <a:lstStyle/>
        <a:p>
          <a:endParaRPr lang="en-US"/>
        </a:p>
      </dgm:t>
    </dgm:pt>
    <dgm:pt modelId="{AE652801-BE33-4273-BCC9-23AE6209CFA4}">
      <dgm:prSet/>
      <dgm:spPr/>
      <dgm:t>
        <a:bodyPr/>
        <a:lstStyle/>
        <a:p>
          <a:r>
            <a:rPr lang="en-US" baseline="0"/>
            <a:t>ipykernel        : 5.3.4</a:t>
          </a:r>
          <a:endParaRPr lang="en-US"/>
        </a:p>
      </dgm:t>
    </dgm:pt>
    <dgm:pt modelId="{9EE88742-0040-4328-8F81-33419A2CB47C}" type="parTrans" cxnId="{359B47CF-1F2A-472B-9832-4523BE1EDB40}">
      <dgm:prSet/>
      <dgm:spPr/>
      <dgm:t>
        <a:bodyPr/>
        <a:lstStyle/>
        <a:p>
          <a:endParaRPr lang="en-US"/>
        </a:p>
      </dgm:t>
    </dgm:pt>
    <dgm:pt modelId="{FCE14A0B-85C7-4E6C-94F1-4FBE2D5EABA0}" type="sibTrans" cxnId="{359B47CF-1F2A-472B-9832-4523BE1EDB40}">
      <dgm:prSet/>
      <dgm:spPr/>
      <dgm:t>
        <a:bodyPr/>
        <a:lstStyle/>
        <a:p>
          <a:endParaRPr lang="en-US"/>
        </a:p>
      </dgm:t>
    </dgm:pt>
    <dgm:pt modelId="{D014A8E9-A12E-4749-88AB-E4F0465A7BA7}">
      <dgm:prSet/>
      <dgm:spPr/>
      <dgm:t>
        <a:bodyPr/>
        <a:lstStyle/>
        <a:p>
          <a:r>
            <a:rPr lang="en-US" baseline="0"/>
            <a:t>jupyter client   : 6.1.7</a:t>
          </a:r>
          <a:endParaRPr lang="en-US"/>
        </a:p>
      </dgm:t>
    </dgm:pt>
    <dgm:pt modelId="{46D18752-39F1-4AA4-857F-126AC51F5E34}" type="parTrans" cxnId="{AB179DF1-8D69-480E-9FBF-46DE9E007586}">
      <dgm:prSet/>
      <dgm:spPr/>
      <dgm:t>
        <a:bodyPr/>
        <a:lstStyle/>
        <a:p>
          <a:endParaRPr lang="en-US"/>
        </a:p>
      </dgm:t>
    </dgm:pt>
    <dgm:pt modelId="{6D6ABB85-F245-40D8-9FDA-66C859D8CCFB}" type="sibTrans" cxnId="{AB179DF1-8D69-480E-9FBF-46DE9E007586}">
      <dgm:prSet/>
      <dgm:spPr/>
      <dgm:t>
        <a:bodyPr/>
        <a:lstStyle/>
        <a:p>
          <a:endParaRPr lang="en-US"/>
        </a:p>
      </dgm:t>
    </dgm:pt>
    <dgm:pt modelId="{A7CE2C70-4193-4BF0-8EA5-3B7AF612D217}">
      <dgm:prSet/>
      <dgm:spPr/>
      <dgm:t>
        <a:bodyPr/>
        <a:lstStyle/>
        <a:p>
          <a:r>
            <a:rPr lang="en-US" baseline="0"/>
            <a:t>jupyter lab      : not installed</a:t>
          </a:r>
          <a:endParaRPr lang="en-US"/>
        </a:p>
      </dgm:t>
    </dgm:pt>
    <dgm:pt modelId="{B504509C-4712-4EAA-ABA2-C1813E2F61B6}" type="parTrans" cxnId="{E4B9DE2F-1619-4168-8E6D-9DED0864C7A4}">
      <dgm:prSet/>
      <dgm:spPr/>
      <dgm:t>
        <a:bodyPr/>
        <a:lstStyle/>
        <a:p>
          <a:endParaRPr lang="en-US"/>
        </a:p>
      </dgm:t>
    </dgm:pt>
    <dgm:pt modelId="{F9E3C993-EA9B-4625-8BC3-05FE81CC4B17}" type="sibTrans" cxnId="{E4B9DE2F-1619-4168-8E6D-9DED0864C7A4}">
      <dgm:prSet/>
      <dgm:spPr/>
      <dgm:t>
        <a:bodyPr/>
        <a:lstStyle/>
        <a:p>
          <a:endParaRPr lang="en-US"/>
        </a:p>
      </dgm:t>
    </dgm:pt>
    <dgm:pt modelId="{B2C607D9-14B1-462A-8050-23343456ABA5}">
      <dgm:prSet/>
      <dgm:spPr/>
      <dgm:t>
        <a:bodyPr/>
        <a:lstStyle/>
        <a:p>
          <a:r>
            <a:rPr lang="en-US" baseline="0"/>
            <a:t>nbconvert        : 5.6.1</a:t>
          </a:r>
          <a:endParaRPr lang="en-US"/>
        </a:p>
      </dgm:t>
    </dgm:pt>
    <dgm:pt modelId="{0B548171-24F6-4976-A6D9-5D1EE7434969}" type="parTrans" cxnId="{B40291F6-A135-4231-A300-17F5FB6D9ABF}">
      <dgm:prSet/>
      <dgm:spPr/>
      <dgm:t>
        <a:bodyPr/>
        <a:lstStyle/>
        <a:p>
          <a:endParaRPr lang="en-US"/>
        </a:p>
      </dgm:t>
    </dgm:pt>
    <dgm:pt modelId="{BA459A34-AF18-4E75-8A42-A786D1ED11AF}" type="sibTrans" cxnId="{B40291F6-A135-4231-A300-17F5FB6D9ABF}">
      <dgm:prSet/>
      <dgm:spPr/>
      <dgm:t>
        <a:bodyPr/>
        <a:lstStyle/>
        <a:p>
          <a:endParaRPr lang="en-US"/>
        </a:p>
      </dgm:t>
    </dgm:pt>
    <dgm:pt modelId="{3B20CBAB-42AE-4D82-8558-88ED3E714479}">
      <dgm:prSet/>
      <dgm:spPr/>
      <dgm:t>
        <a:bodyPr/>
        <a:lstStyle/>
        <a:p>
          <a:r>
            <a:rPr lang="en-US" baseline="0"/>
            <a:t>ipywidgets       : 7.6.5</a:t>
          </a:r>
          <a:endParaRPr lang="en-US"/>
        </a:p>
      </dgm:t>
    </dgm:pt>
    <dgm:pt modelId="{70D47F41-B88E-4C4D-8CE8-B07E9DD67E2F}" type="parTrans" cxnId="{56A5BE1A-9BDD-4636-A649-5B2FEB1DFC11}">
      <dgm:prSet/>
      <dgm:spPr/>
      <dgm:t>
        <a:bodyPr/>
        <a:lstStyle/>
        <a:p>
          <a:endParaRPr lang="en-US"/>
        </a:p>
      </dgm:t>
    </dgm:pt>
    <dgm:pt modelId="{E501BC6F-73E6-45C6-AE37-E7997F2C75C9}" type="sibTrans" cxnId="{56A5BE1A-9BDD-4636-A649-5B2FEB1DFC11}">
      <dgm:prSet/>
      <dgm:spPr/>
      <dgm:t>
        <a:bodyPr/>
        <a:lstStyle/>
        <a:p>
          <a:endParaRPr lang="en-US"/>
        </a:p>
      </dgm:t>
    </dgm:pt>
    <dgm:pt modelId="{00AB24CC-CAA1-4910-AD8E-69117580AEC8}">
      <dgm:prSet/>
      <dgm:spPr/>
      <dgm:t>
        <a:bodyPr/>
        <a:lstStyle/>
        <a:p>
          <a:r>
            <a:rPr lang="en-US" baseline="0"/>
            <a:t>nbformat         : 5.1.3</a:t>
          </a:r>
          <a:endParaRPr lang="en-US"/>
        </a:p>
      </dgm:t>
    </dgm:pt>
    <dgm:pt modelId="{71C62F5B-54A3-4B6A-A5CC-5BBDE1375080}" type="parTrans" cxnId="{0223AD4A-5584-44F4-824E-B8324C43B4C6}">
      <dgm:prSet/>
      <dgm:spPr/>
      <dgm:t>
        <a:bodyPr/>
        <a:lstStyle/>
        <a:p>
          <a:endParaRPr lang="en-US"/>
        </a:p>
      </dgm:t>
    </dgm:pt>
    <dgm:pt modelId="{84D29733-C09E-4D50-A8F9-7DDF13EB8166}" type="sibTrans" cxnId="{0223AD4A-5584-44F4-824E-B8324C43B4C6}">
      <dgm:prSet/>
      <dgm:spPr/>
      <dgm:t>
        <a:bodyPr/>
        <a:lstStyle/>
        <a:p>
          <a:endParaRPr lang="en-US"/>
        </a:p>
      </dgm:t>
    </dgm:pt>
    <dgm:pt modelId="{BC1AC346-6D6F-42FC-8855-78430654711A}">
      <dgm:prSet/>
      <dgm:spPr/>
      <dgm:t>
        <a:bodyPr/>
        <a:lstStyle/>
        <a:p>
          <a:r>
            <a:rPr lang="en-US" baseline="0"/>
            <a:t>traitlets        : 5.0.5</a:t>
          </a:r>
          <a:endParaRPr lang="en-US"/>
        </a:p>
      </dgm:t>
    </dgm:pt>
    <dgm:pt modelId="{0C16A9A8-B4A6-499B-AD5B-061B87BC3B31}" type="parTrans" cxnId="{BAD424AF-562C-4E9C-A23C-0AC69D88F524}">
      <dgm:prSet/>
      <dgm:spPr/>
      <dgm:t>
        <a:bodyPr/>
        <a:lstStyle/>
        <a:p>
          <a:endParaRPr lang="en-US"/>
        </a:p>
      </dgm:t>
    </dgm:pt>
    <dgm:pt modelId="{E1641756-7C13-4882-B74E-759BB620691C}" type="sibTrans" cxnId="{BAD424AF-562C-4E9C-A23C-0AC69D88F524}">
      <dgm:prSet/>
      <dgm:spPr/>
      <dgm:t>
        <a:bodyPr/>
        <a:lstStyle/>
        <a:p>
          <a:endParaRPr lang="en-US"/>
        </a:p>
      </dgm:t>
    </dgm:pt>
    <dgm:pt modelId="{368EE67A-26D7-4B37-848A-6371F68E56CA}" type="pres">
      <dgm:prSet presAssocID="{4BF6ED8E-B70D-4FDB-AF17-C5F4D7A5C608}" presName="vert0" presStyleCnt="0">
        <dgm:presLayoutVars>
          <dgm:dir/>
          <dgm:animOne val="branch"/>
          <dgm:animLvl val="lvl"/>
        </dgm:presLayoutVars>
      </dgm:prSet>
      <dgm:spPr/>
    </dgm:pt>
    <dgm:pt modelId="{3ED20153-54A9-4743-9DF6-416E8292A69D}" type="pres">
      <dgm:prSet presAssocID="{7FF8E917-6432-4663-B424-8D0ED934A8DC}" presName="thickLine" presStyleLbl="alignNode1" presStyleIdx="0" presStyleCnt="11"/>
      <dgm:spPr/>
    </dgm:pt>
    <dgm:pt modelId="{5A9BDA19-DA60-4FAB-8B5B-1EBF4D5C1682}" type="pres">
      <dgm:prSet presAssocID="{7FF8E917-6432-4663-B424-8D0ED934A8DC}" presName="horz1" presStyleCnt="0"/>
      <dgm:spPr/>
    </dgm:pt>
    <dgm:pt modelId="{D665A6C8-629A-496E-A910-5571D9A7D5B8}" type="pres">
      <dgm:prSet presAssocID="{7FF8E917-6432-4663-B424-8D0ED934A8DC}" presName="tx1" presStyleLbl="revTx" presStyleIdx="0" presStyleCnt="11"/>
      <dgm:spPr/>
    </dgm:pt>
    <dgm:pt modelId="{26EBD1B4-7476-4F5B-BBF8-D031622B113E}" type="pres">
      <dgm:prSet presAssocID="{7FF8E917-6432-4663-B424-8D0ED934A8DC}" presName="vert1" presStyleCnt="0"/>
      <dgm:spPr/>
    </dgm:pt>
    <dgm:pt modelId="{8D508DF9-F677-45F6-880F-B2F473E2FB27}" type="pres">
      <dgm:prSet presAssocID="{A2A50DF8-BB9E-43FC-ACB0-081013A3F964}" presName="thickLine" presStyleLbl="alignNode1" presStyleIdx="1" presStyleCnt="11"/>
      <dgm:spPr/>
    </dgm:pt>
    <dgm:pt modelId="{BF0CBC57-704E-4317-AB61-763D613B1996}" type="pres">
      <dgm:prSet presAssocID="{A2A50DF8-BB9E-43FC-ACB0-081013A3F964}" presName="horz1" presStyleCnt="0"/>
      <dgm:spPr/>
    </dgm:pt>
    <dgm:pt modelId="{25008EA9-3A76-42AC-B85E-EC1B1A16406B}" type="pres">
      <dgm:prSet presAssocID="{A2A50DF8-BB9E-43FC-ACB0-081013A3F964}" presName="tx1" presStyleLbl="revTx" presStyleIdx="1" presStyleCnt="11"/>
      <dgm:spPr/>
    </dgm:pt>
    <dgm:pt modelId="{73AC30CF-C800-4842-888A-C1A42005B3B6}" type="pres">
      <dgm:prSet presAssocID="{A2A50DF8-BB9E-43FC-ACB0-081013A3F964}" presName="vert1" presStyleCnt="0"/>
      <dgm:spPr/>
    </dgm:pt>
    <dgm:pt modelId="{B4191ED1-A6AD-4134-9D45-24C03F6A6985}" type="pres">
      <dgm:prSet presAssocID="{B86CC21E-790C-4842-A533-121ACBE9FB53}" presName="thickLine" presStyleLbl="alignNode1" presStyleIdx="2" presStyleCnt="11"/>
      <dgm:spPr/>
    </dgm:pt>
    <dgm:pt modelId="{A7B33618-65AD-47CF-916A-F9CF53D972DC}" type="pres">
      <dgm:prSet presAssocID="{B86CC21E-790C-4842-A533-121ACBE9FB53}" presName="horz1" presStyleCnt="0"/>
      <dgm:spPr/>
    </dgm:pt>
    <dgm:pt modelId="{A404448E-EC3D-4546-AC5B-B99820E2ABBE}" type="pres">
      <dgm:prSet presAssocID="{B86CC21E-790C-4842-A533-121ACBE9FB53}" presName="tx1" presStyleLbl="revTx" presStyleIdx="2" presStyleCnt="11"/>
      <dgm:spPr/>
    </dgm:pt>
    <dgm:pt modelId="{F227D1AD-D8CB-4556-A51A-1BF6C9308369}" type="pres">
      <dgm:prSet presAssocID="{B86CC21E-790C-4842-A533-121ACBE9FB53}" presName="vert1" presStyleCnt="0"/>
      <dgm:spPr/>
    </dgm:pt>
    <dgm:pt modelId="{7E4AA20D-531E-4A19-9535-257E34D6DAE6}" type="pres">
      <dgm:prSet presAssocID="{7FD09B7B-CD1D-494C-AB95-DB0B35D538BB}" presName="thickLine" presStyleLbl="alignNode1" presStyleIdx="3" presStyleCnt="11"/>
      <dgm:spPr/>
    </dgm:pt>
    <dgm:pt modelId="{CEEEA841-4C04-4399-A47E-A651D928D1C9}" type="pres">
      <dgm:prSet presAssocID="{7FD09B7B-CD1D-494C-AB95-DB0B35D538BB}" presName="horz1" presStyleCnt="0"/>
      <dgm:spPr/>
    </dgm:pt>
    <dgm:pt modelId="{0B5AE1B4-7766-4132-91F9-5181C4F85C62}" type="pres">
      <dgm:prSet presAssocID="{7FD09B7B-CD1D-494C-AB95-DB0B35D538BB}" presName="tx1" presStyleLbl="revTx" presStyleIdx="3" presStyleCnt="11"/>
      <dgm:spPr/>
    </dgm:pt>
    <dgm:pt modelId="{E46AB04B-C954-489A-BC83-A4D240671015}" type="pres">
      <dgm:prSet presAssocID="{7FD09B7B-CD1D-494C-AB95-DB0B35D538BB}" presName="vert1" presStyleCnt="0"/>
      <dgm:spPr/>
    </dgm:pt>
    <dgm:pt modelId="{4F5DF8B0-95FE-45BE-AA02-3F04F288C6C2}" type="pres">
      <dgm:prSet presAssocID="{AE652801-BE33-4273-BCC9-23AE6209CFA4}" presName="thickLine" presStyleLbl="alignNode1" presStyleIdx="4" presStyleCnt="11"/>
      <dgm:spPr/>
    </dgm:pt>
    <dgm:pt modelId="{1F6091C4-DEA1-4C47-8093-C8E410932A7B}" type="pres">
      <dgm:prSet presAssocID="{AE652801-BE33-4273-BCC9-23AE6209CFA4}" presName="horz1" presStyleCnt="0"/>
      <dgm:spPr/>
    </dgm:pt>
    <dgm:pt modelId="{D144F4A2-6A43-4D80-8E50-FE04970827A1}" type="pres">
      <dgm:prSet presAssocID="{AE652801-BE33-4273-BCC9-23AE6209CFA4}" presName="tx1" presStyleLbl="revTx" presStyleIdx="4" presStyleCnt="11"/>
      <dgm:spPr/>
    </dgm:pt>
    <dgm:pt modelId="{D531DF3B-C867-4583-87C2-4933F031F234}" type="pres">
      <dgm:prSet presAssocID="{AE652801-BE33-4273-BCC9-23AE6209CFA4}" presName="vert1" presStyleCnt="0"/>
      <dgm:spPr/>
    </dgm:pt>
    <dgm:pt modelId="{6282D2B2-D3FB-470C-83D9-6BFC83DAAB56}" type="pres">
      <dgm:prSet presAssocID="{D014A8E9-A12E-4749-88AB-E4F0465A7BA7}" presName="thickLine" presStyleLbl="alignNode1" presStyleIdx="5" presStyleCnt="11"/>
      <dgm:spPr/>
    </dgm:pt>
    <dgm:pt modelId="{80448E3A-233D-45C7-A870-34F76001E8B0}" type="pres">
      <dgm:prSet presAssocID="{D014A8E9-A12E-4749-88AB-E4F0465A7BA7}" presName="horz1" presStyleCnt="0"/>
      <dgm:spPr/>
    </dgm:pt>
    <dgm:pt modelId="{4D407616-A314-4C93-968E-E46C10E6E632}" type="pres">
      <dgm:prSet presAssocID="{D014A8E9-A12E-4749-88AB-E4F0465A7BA7}" presName="tx1" presStyleLbl="revTx" presStyleIdx="5" presStyleCnt="11"/>
      <dgm:spPr/>
    </dgm:pt>
    <dgm:pt modelId="{D9F0CE88-A0D2-4D33-A0BB-8BC65636FA97}" type="pres">
      <dgm:prSet presAssocID="{D014A8E9-A12E-4749-88AB-E4F0465A7BA7}" presName="vert1" presStyleCnt="0"/>
      <dgm:spPr/>
    </dgm:pt>
    <dgm:pt modelId="{F98BF41F-E44B-4AED-B21B-887AD592A34A}" type="pres">
      <dgm:prSet presAssocID="{A7CE2C70-4193-4BF0-8EA5-3B7AF612D217}" presName="thickLine" presStyleLbl="alignNode1" presStyleIdx="6" presStyleCnt="11"/>
      <dgm:spPr/>
    </dgm:pt>
    <dgm:pt modelId="{E695BF5A-266B-4378-B1A8-AB2930B2A619}" type="pres">
      <dgm:prSet presAssocID="{A7CE2C70-4193-4BF0-8EA5-3B7AF612D217}" presName="horz1" presStyleCnt="0"/>
      <dgm:spPr/>
    </dgm:pt>
    <dgm:pt modelId="{3499D7D8-F927-4283-8D0B-706D514E67CA}" type="pres">
      <dgm:prSet presAssocID="{A7CE2C70-4193-4BF0-8EA5-3B7AF612D217}" presName="tx1" presStyleLbl="revTx" presStyleIdx="6" presStyleCnt="11"/>
      <dgm:spPr/>
    </dgm:pt>
    <dgm:pt modelId="{7C4B7513-FA8E-4E56-A197-57659DDEB16F}" type="pres">
      <dgm:prSet presAssocID="{A7CE2C70-4193-4BF0-8EA5-3B7AF612D217}" presName="vert1" presStyleCnt="0"/>
      <dgm:spPr/>
    </dgm:pt>
    <dgm:pt modelId="{BE76211C-1D95-4330-82BF-1FDA02F74EB6}" type="pres">
      <dgm:prSet presAssocID="{B2C607D9-14B1-462A-8050-23343456ABA5}" presName="thickLine" presStyleLbl="alignNode1" presStyleIdx="7" presStyleCnt="11"/>
      <dgm:spPr/>
    </dgm:pt>
    <dgm:pt modelId="{C6B1AF07-C420-41FB-A249-AB2D7A0C3137}" type="pres">
      <dgm:prSet presAssocID="{B2C607D9-14B1-462A-8050-23343456ABA5}" presName="horz1" presStyleCnt="0"/>
      <dgm:spPr/>
    </dgm:pt>
    <dgm:pt modelId="{D825DA07-544F-474D-A4BB-CA6236BD6C51}" type="pres">
      <dgm:prSet presAssocID="{B2C607D9-14B1-462A-8050-23343456ABA5}" presName="tx1" presStyleLbl="revTx" presStyleIdx="7" presStyleCnt="11"/>
      <dgm:spPr/>
    </dgm:pt>
    <dgm:pt modelId="{B93D43BC-FBEB-47D9-87D9-99AC200F5760}" type="pres">
      <dgm:prSet presAssocID="{B2C607D9-14B1-462A-8050-23343456ABA5}" presName="vert1" presStyleCnt="0"/>
      <dgm:spPr/>
    </dgm:pt>
    <dgm:pt modelId="{3E306075-4A61-4E38-A30F-C210FEFF5AD4}" type="pres">
      <dgm:prSet presAssocID="{3B20CBAB-42AE-4D82-8558-88ED3E714479}" presName="thickLine" presStyleLbl="alignNode1" presStyleIdx="8" presStyleCnt="11"/>
      <dgm:spPr/>
    </dgm:pt>
    <dgm:pt modelId="{FA02AAED-FB5A-49CD-B788-6BB29AAD4478}" type="pres">
      <dgm:prSet presAssocID="{3B20CBAB-42AE-4D82-8558-88ED3E714479}" presName="horz1" presStyleCnt="0"/>
      <dgm:spPr/>
    </dgm:pt>
    <dgm:pt modelId="{471482D7-DAE1-43A1-BF71-D91CA38BE24A}" type="pres">
      <dgm:prSet presAssocID="{3B20CBAB-42AE-4D82-8558-88ED3E714479}" presName="tx1" presStyleLbl="revTx" presStyleIdx="8" presStyleCnt="11"/>
      <dgm:spPr/>
    </dgm:pt>
    <dgm:pt modelId="{180A5E87-9FE0-491A-97A3-54720F924709}" type="pres">
      <dgm:prSet presAssocID="{3B20CBAB-42AE-4D82-8558-88ED3E714479}" presName="vert1" presStyleCnt="0"/>
      <dgm:spPr/>
    </dgm:pt>
    <dgm:pt modelId="{8A6D4681-682A-4BB6-8FF2-19D453BF4853}" type="pres">
      <dgm:prSet presAssocID="{00AB24CC-CAA1-4910-AD8E-69117580AEC8}" presName="thickLine" presStyleLbl="alignNode1" presStyleIdx="9" presStyleCnt="11"/>
      <dgm:spPr/>
    </dgm:pt>
    <dgm:pt modelId="{261E233F-BCBC-425C-A80D-2801680CA074}" type="pres">
      <dgm:prSet presAssocID="{00AB24CC-CAA1-4910-AD8E-69117580AEC8}" presName="horz1" presStyleCnt="0"/>
      <dgm:spPr/>
    </dgm:pt>
    <dgm:pt modelId="{5FB53F4D-5684-4BC5-89E1-C02184023EE7}" type="pres">
      <dgm:prSet presAssocID="{00AB24CC-CAA1-4910-AD8E-69117580AEC8}" presName="tx1" presStyleLbl="revTx" presStyleIdx="9" presStyleCnt="11"/>
      <dgm:spPr/>
    </dgm:pt>
    <dgm:pt modelId="{C76B96AA-B50F-4235-BC17-1C404B0135EF}" type="pres">
      <dgm:prSet presAssocID="{00AB24CC-CAA1-4910-AD8E-69117580AEC8}" presName="vert1" presStyleCnt="0"/>
      <dgm:spPr/>
    </dgm:pt>
    <dgm:pt modelId="{F6D17058-5A94-4A5A-8186-6D82D6921274}" type="pres">
      <dgm:prSet presAssocID="{BC1AC346-6D6F-42FC-8855-78430654711A}" presName="thickLine" presStyleLbl="alignNode1" presStyleIdx="10" presStyleCnt="11"/>
      <dgm:spPr/>
    </dgm:pt>
    <dgm:pt modelId="{7653BAB9-B4A6-4D53-8DE8-C3A13D91137F}" type="pres">
      <dgm:prSet presAssocID="{BC1AC346-6D6F-42FC-8855-78430654711A}" presName="horz1" presStyleCnt="0"/>
      <dgm:spPr/>
    </dgm:pt>
    <dgm:pt modelId="{6282C077-9FBB-4176-96D5-401449B67843}" type="pres">
      <dgm:prSet presAssocID="{BC1AC346-6D6F-42FC-8855-78430654711A}" presName="tx1" presStyleLbl="revTx" presStyleIdx="10" presStyleCnt="11"/>
      <dgm:spPr/>
    </dgm:pt>
    <dgm:pt modelId="{8C82E5F9-1E79-4BF9-A93F-AC6E426BD996}" type="pres">
      <dgm:prSet presAssocID="{BC1AC346-6D6F-42FC-8855-78430654711A}" presName="vert1" presStyleCnt="0"/>
      <dgm:spPr/>
    </dgm:pt>
  </dgm:ptLst>
  <dgm:cxnLst>
    <dgm:cxn modelId="{F7AB790B-C663-4B07-972A-CF96B3FB4CB3}" srcId="{4BF6ED8E-B70D-4FDB-AF17-C5F4D7A5C608}" destId="{A2A50DF8-BB9E-43FC-ACB0-081013A3F964}" srcOrd="1" destOrd="0" parTransId="{12689C7E-FB78-4FB8-9269-EB7D88A5356E}" sibTransId="{B0E04112-1E84-4664-A4CC-1A1936C6205F}"/>
    <dgm:cxn modelId="{56A5BE1A-9BDD-4636-A649-5B2FEB1DFC11}" srcId="{4BF6ED8E-B70D-4FDB-AF17-C5F4D7A5C608}" destId="{3B20CBAB-42AE-4D82-8558-88ED3E714479}" srcOrd="8" destOrd="0" parTransId="{70D47F41-B88E-4C4D-8CE8-B07E9DD67E2F}" sibTransId="{E501BC6F-73E6-45C6-AE37-E7997F2C75C9}"/>
    <dgm:cxn modelId="{93AEBC1D-657D-45BF-BCA4-29CCB8761282}" srcId="{4BF6ED8E-B70D-4FDB-AF17-C5F4D7A5C608}" destId="{7FF8E917-6432-4663-B424-8D0ED934A8DC}" srcOrd="0" destOrd="0" parTransId="{F9C418F9-D4F8-415B-ACE2-8BBD57BF3F1E}" sibTransId="{6E58D5FA-BE5A-4004-9993-05B6F6E50464}"/>
    <dgm:cxn modelId="{32B23D29-9322-45E7-BF3B-A30F66AF93D6}" type="presOf" srcId="{A2A50DF8-BB9E-43FC-ACB0-081013A3F964}" destId="{25008EA9-3A76-42AC-B85E-EC1B1A16406B}" srcOrd="0" destOrd="0" presId="urn:microsoft.com/office/officeart/2008/layout/LinedList"/>
    <dgm:cxn modelId="{ACF7B02A-FE72-461B-903C-6320F6157659}" type="presOf" srcId="{7FD09B7B-CD1D-494C-AB95-DB0B35D538BB}" destId="{0B5AE1B4-7766-4132-91F9-5181C4F85C62}" srcOrd="0" destOrd="0" presId="urn:microsoft.com/office/officeart/2008/layout/LinedList"/>
    <dgm:cxn modelId="{E4B9DE2F-1619-4168-8E6D-9DED0864C7A4}" srcId="{4BF6ED8E-B70D-4FDB-AF17-C5F4D7A5C608}" destId="{A7CE2C70-4193-4BF0-8EA5-3B7AF612D217}" srcOrd="6" destOrd="0" parTransId="{B504509C-4712-4EAA-ABA2-C1813E2F61B6}" sibTransId="{F9E3C993-EA9B-4625-8BC3-05FE81CC4B17}"/>
    <dgm:cxn modelId="{92BD8337-492E-4A51-A5CE-AFD6162412C8}" srcId="{4BF6ED8E-B70D-4FDB-AF17-C5F4D7A5C608}" destId="{B86CC21E-790C-4842-A533-121ACBE9FB53}" srcOrd="2" destOrd="0" parTransId="{54BA9ED4-B3BE-49C0-AB6D-3494E75EDD21}" sibTransId="{4B7EE44F-7A3D-4E92-99C8-E8F0A2BD0B51}"/>
    <dgm:cxn modelId="{FFFEBA3A-A5FC-4989-80B9-C2397E017845}" type="presOf" srcId="{BC1AC346-6D6F-42FC-8855-78430654711A}" destId="{6282C077-9FBB-4176-96D5-401449B67843}" srcOrd="0" destOrd="0" presId="urn:microsoft.com/office/officeart/2008/layout/LinedList"/>
    <dgm:cxn modelId="{FEE38949-88D3-41E9-A24C-FA2DC504C372}" type="presOf" srcId="{3B20CBAB-42AE-4D82-8558-88ED3E714479}" destId="{471482D7-DAE1-43A1-BF71-D91CA38BE24A}" srcOrd="0" destOrd="0" presId="urn:microsoft.com/office/officeart/2008/layout/LinedList"/>
    <dgm:cxn modelId="{0223AD4A-5584-44F4-824E-B8324C43B4C6}" srcId="{4BF6ED8E-B70D-4FDB-AF17-C5F4D7A5C608}" destId="{00AB24CC-CAA1-4910-AD8E-69117580AEC8}" srcOrd="9" destOrd="0" parTransId="{71C62F5B-54A3-4B6A-A5CC-5BBDE1375080}" sibTransId="{84D29733-C09E-4D50-A8F9-7DDF13EB8166}"/>
    <dgm:cxn modelId="{E3952371-06F0-4E96-8477-B806BAFA1722}" type="presOf" srcId="{00AB24CC-CAA1-4910-AD8E-69117580AEC8}" destId="{5FB53F4D-5684-4BC5-89E1-C02184023EE7}" srcOrd="0" destOrd="0" presId="urn:microsoft.com/office/officeart/2008/layout/LinedList"/>
    <dgm:cxn modelId="{617FD155-9D63-4CEA-BF20-95DACEE6B379}" type="presOf" srcId="{D014A8E9-A12E-4749-88AB-E4F0465A7BA7}" destId="{4D407616-A314-4C93-968E-E46C10E6E632}" srcOrd="0" destOrd="0" presId="urn:microsoft.com/office/officeart/2008/layout/LinedList"/>
    <dgm:cxn modelId="{24BBB478-BAFB-4124-820E-01FDD9440A19}" type="presOf" srcId="{B2C607D9-14B1-462A-8050-23343456ABA5}" destId="{D825DA07-544F-474D-A4BB-CA6236BD6C51}" srcOrd="0" destOrd="0" presId="urn:microsoft.com/office/officeart/2008/layout/LinedList"/>
    <dgm:cxn modelId="{C1DE4B7B-E21C-475E-99DD-D6BDE35E76C3}" type="presOf" srcId="{7FF8E917-6432-4663-B424-8D0ED934A8DC}" destId="{D665A6C8-629A-496E-A910-5571D9A7D5B8}" srcOrd="0" destOrd="0" presId="urn:microsoft.com/office/officeart/2008/layout/LinedList"/>
    <dgm:cxn modelId="{07AB989F-2B31-4317-AB1E-C01B355EBD28}" type="presOf" srcId="{AE652801-BE33-4273-BCC9-23AE6209CFA4}" destId="{D144F4A2-6A43-4D80-8E50-FE04970827A1}" srcOrd="0" destOrd="0" presId="urn:microsoft.com/office/officeart/2008/layout/LinedList"/>
    <dgm:cxn modelId="{BAD424AF-562C-4E9C-A23C-0AC69D88F524}" srcId="{4BF6ED8E-B70D-4FDB-AF17-C5F4D7A5C608}" destId="{BC1AC346-6D6F-42FC-8855-78430654711A}" srcOrd="10" destOrd="0" parTransId="{0C16A9A8-B4A6-499B-AD5B-061B87BC3B31}" sibTransId="{E1641756-7C13-4882-B74E-759BB620691C}"/>
    <dgm:cxn modelId="{6FDDD3C4-A4AE-4A4D-8EB1-B40294D322BA}" type="presOf" srcId="{A7CE2C70-4193-4BF0-8EA5-3B7AF612D217}" destId="{3499D7D8-F927-4283-8D0B-706D514E67CA}" srcOrd="0" destOrd="0" presId="urn:microsoft.com/office/officeart/2008/layout/LinedList"/>
    <dgm:cxn modelId="{E9967ECB-C7D8-4301-8E7D-33CA1E9B23F1}" type="presOf" srcId="{4BF6ED8E-B70D-4FDB-AF17-C5F4D7A5C608}" destId="{368EE67A-26D7-4B37-848A-6371F68E56CA}" srcOrd="0" destOrd="0" presId="urn:microsoft.com/office/officeart/2008/layout/LinedList"/>
    <dgm:cxn modelId="{359B47CF-1F2A-472B-9832-4523BE1EDB40}" srcId="{4BF6ED8E-B70D-4FDB-AF17-C5F4D7A5C608}" destId="{AE652801-BE33-4273-BCC9-23AE6209CFA4}" srcOrd="4" destOrd="0" parTransId="{9EE88742-0040-4328-8F81-33419A2CB47C}" sibTransId="{FCE14A0B-85C7-4E6C-94F1-4FBE2D5EABA0}"/>
    <dgm:cxn modelId="{5841F9D5-7C17-4245-88CC-D47818328772}" srcId="{4BF6ED8E-B70D-4FDB-AF17-C5F4D7A5C608}" destId="{7FD09B7B-CD1D-494C-AB95-DB0B35D538BB}" srcOrd="3" destOrd="0" parTransId="{CFCF999B-77B7-4FA1-BD1C-52414478FB7D}" sibTransId="{FED9C6E6-B100-4D93-8385-4E9F420FE4BD}"/>
    <dgm:cxn modelId="{00B220E3-D7B3-43FF-B225-CB40A159C411}" type="presOf" srcId="{B86CC21E-790C-4842-A533-121ACBE9FB53}" destId="{A404448E-EC3D-4546-AC5B-B99820E2ABBE}" srcOrd="0" destOrd="0" presId="urn:microsoft.com/office/officeart/2008/layout/LinedList"/>
    <dgm:cxn modelId="{AB179DF1-8D69-480E-9FBF-46DE9E007586}" srcId="{4BF6ED8E-B70D-4FDB-AF17-C5F4D7A5C608}" destId="{D014A8E9-A12E-4749-88AB-E4F0465A7BA7}" srcOrd="5" destOrd="0" parTransId="{46D18752-39F1-4AA4-857F-126AC51F5E34}" sibTransId="{6D6ABB85-F245-40D8-9FDA-66C859D8CCFB}"/>
    <dgm:cxn modelId="{B40291F6-A135-4231-A300-17F5FB6D9ABF}" srcId="{4BF6ED8E-B70D-4FDB-AF17-C5F4D7A5C608}" destId="{B2C607D9-14B1-462A-8050-23343456ABA5}" srcOrd="7" destOrd="0" parTransId="{0B548171-24F6-4976-A6D9-5D1EE7434969}" sibTransId="{BA459A34-AF18-4E75-8A42-A786D1ED11AF}"/>
    <dgm:cxn modelId="{7F22265F-9976-47EA-8AEE-C6BE21B124DC}" type="presParOf" srcId="{368EE67A-26D7-4B37-848A-6371F68E56CA}" destId="{3ED20153-54A9-4743-9DF6-416E8292A69D}" srcOrd="0" destOrd="0" presId="urn:microsoft.com/office/officeart/2008/layout/LinedList"/>
    <dgm:cxn modelId="{1C4498CB-B258-45C4-91F4-5DB10E9B510C}" type="presParOf" srcId="{368EE67A-26D7-4B37-848A-6371F68E56CA}" destId="{5A9BDA19-DA60-4FAB-8B5B-1EBF4D5C1682}" srcOrd="1" destOrd="0" presId="urn:microsoft.com/office/officeart/2008/layout/LinedList"/>
    <dgm:cxn modelId="{B6DC0CDF-DA86-4283-A669-F717E2686A56}" type="presParOf" srcId="{5A9BDA19-DA60-4FAB-8B5B-1EBF4D5C1682}" destId="{D665A6C8-629A-496E-A910-5571D9A7D5B8}" srcOrd="0" destOrd="0" presId="urn:microsoft.com/office/officeart/2008/layout/LinedList"/>
    <dgm:cxn modelId="{74C9F30F-555F-4707-A6CE-4B2B7E6F1930}" type="presParOf" srcId="{5A9BDA19-DA60-4FAB-8B5B-1EBF4D5C1682}" destId="{26EBD1B4-7476-4F5B-BBF8-D031622B113E}" srcOrd="1" destOrd="0" presId="urn:microsoft.com/office/officeart/2008/layout/LinedList"/>
    <dgm:cxn modelId="{8A64B0A9-EBC5-4DD6-B39E-A64859AD1AB0}" type="presParOf" srcId="{368EE67A-26D7-4B37-848A-6371F68E56CA}" destId="{8D508DF9-F677-45F6-880F-B2F473E2FB27}" srcOrd="2" destOrd="0" presId="urn:microsoft.com/office/officeart/2008/layout/LinedList"/>
    <dgm:cxn modelId="{7231FAEB-D934-4785-A9D1-84EF63AB78EE}" type="presParOf" srcId="{368EE67A-26D7-4B37-848A-6371F68E56CA}" destId="{BF0CBC57-704E-4317-AB61-763D613B1996}" srcOrd="3" destOrd="0" presId="urn:microsoft.com/office/officeart/2008/layout/LinedList"/>
    <dgm:cxn modelId="{54CF7E6E-6AFA-4F18-A33C-7F4725E61476}" type="presParOf" srcId="{BF0CBC57-704E-4317-AB61-763D613B1996}" destId="{25008EA9-3A76-42AC-B85E-EC1B1A16406B}" srcOrd="0" destOrd="0" presId="urn:microsoft.com/office/officeart/2008/layout/LinedList"/>
    <dgm:cxn modelId="{261B3673-4A18-47C9-9653-28AF6EA6A2B6}" type="presParOf" srcId="{BF0CBC57-704E-4317-AB61-763D613B1996}" destId="{73AC30CF-C800-4842-888A-C1A42005B3B6}" srcOrd="1" destOrd="0" presId="urn:microsoft.com/office/officeart/2008/layout/LinedList"/>
    <dgm:cxn modelId="{912D20F8-D1B4-4332-9EBC-C9348D941C24}" type="presParOf" srcId="{368EE67A-26D7-4B37-848A-6371F68E56CA}" destId="{B4191ED1-A6AD-4134-9D45-24C03F6A6985}" srcOrd="4" destOrd="0" presId="urn:microsoft.com/office/officeart/2008/layout/LinedList"/>
    <dgm:cxn modelId="{54217A73-D251-4F44-A212-1ED58B7F7BF4}" type="presParOf" srcId="{368EE67A-26D7-4B37-848A-6371F68E56CA}" destId="{A7B33618-65AD-47CF-916A-F9CF53D972DC}" srcOrd="5" destOrd="0" presId="urn:microsoft.com/office/officeart/2008/layout/LinedList"/>
    <dgm:cxn modelId="{8F30C656-1316-498F-BBCE-314519ADE9C3}" type="presParOf" srcId="{A7B33618-65AD-47CF-916A-F9CF53D972DC}" destId="{A404448E-EC3D-4546-AC5B-B99820E2ABBE}" srcOrd="0" destOrd="0" presId="urn:microsoft.com/office/officeart/2008/layout/LinedList"/>
    <dgm:cxn modelId="{C452AF2A-43B4-4709-8D66-9427C08599FA}" type="presParOf" srcId="{A7B33618-65AD-47CF-916A-F9CF53D972DC}" destId="{F227D1AD-D8CB-4556-A51A-1BF6C9308369}" srcOrd="1" destOrd="0" presId="urn:microsoft.com/office/officeart/2008/layout/LinedList"/>
    <dgm:cxn modelId="{A04D0BCD-B250-4782-9D55-38EE4AAD4F31}" type="presParOf" srcId="{368EE67A-26D7-4B37-848A-6371F68E56CA}" destId="{7E4AA20D-531E-4A19-9535-257E34D6DAE6}" srcOrd="6" destOrd="0" presId="urn:microsoft.com/office/officeart/2008/layout/LinedList"/>
    <dgm:cxn modelId="{4A2C95CD-6A27-4557-A1D4-806D9E0FFB33}" type="presParOf" srcId="{368EE67A-26D7-4B37-848A-6371F68E56CA}" destId="{CEEEA841-4C04-4399-A47E-A651D928D1C9}" srcOrd="7" destOrd="0" presId="urn:microsoft.com/office/officeart/2008/layout/LinedList"/>
    <dgm:cxn modelId="{7C00AE63-56CE-40D3-93FA-DAA992BB7121}" type="presParOf" srcId="{CEEEA841-4C04-4399-A47E-A651D928D1C9}" destId="{0B5AE1B4-7766-4132-91F9-5181C4F85C62}" srcOrd="0" destOrd="0" presId="urn:microsoft.com/office/officeart/2008/layout/LinedList"/>
    <dgm:cxn modelId="{9A5D9F96-7355-4C91-9CC1-094EE6E2A47D}" type="presParOf" srcId="{CEEEA841-4C04-4399-A47E-A651D928D1C9}" destId="{E46AB04B-C954-489A-BC83-A4D240671015}" srcOrd="1" destOrd="0" presId="urn:microsoft.com/office/officeart/2008/layout/LinedList"/>
    <dgm:cxn modelId="{FF1EF5B9-7306-4D92-BCAA-8A8F7ADB25FF}" type="presParOf" srcId="{368EE67A-26D7-4B37-848A-6371F68E56CA}" destId="{4F5DF8B0-95FE-45BE-AA02-3F04F288C6C2}" srcOrd="8" destOrd="0" presId="urn:microsoft.com/office/officeart/2008/layout/LinedList"/>
    <dgm:cxn modelId="{389214B6-F119-4FA8-B75B-AF3C4E693AB1}" type="presParOf" srcId="{368EE67A-26D7-4B37-848A-6371F68E56CA}" destId="{1F6091C4-DEA1-4C47-8093-C8E410932A7B}" srcOrd="9" destOrd="0" presId="urn:microsoft.com/office/officeart/2008/layout/LinedList"/>
    <dgm:cxn modelId="{F64F324A-0322-41DA-9C66-12E349290D91}" type="presParOf" srcId="{1F6091C4-DEA1-4C47-8093-C8E410932A7B}" destId="{D144F4A2-6A43-4D80-8E50-FE04970827A1}" srcOrd="0" destOrd="0" presId="urn:microsoft.com/office/officeart/2008/layout/LinedList"/>
    <dgm:cxn modelId="{E194FEA8-02DB-45A5-AFBB-4D0D0E0203EE}" type="presParOf" srcId="{1F6091C4-DEA1-4C47-8093-C8E410932A7B}" destId="{D531DF3B-C867-4583-87C2-4933F031F234}" srcOrd="1" destOrd="0" presId="urn:microsoft.com/office/officeart/2008/layout/LinedList"/>
    <dgm:cxn modelId="{8597CFF0-8302-449D-98DB-E9AE00F0E009}" type="presParOf" srcId="{368EE67A-26D7-4B37-848A-6371F68E56CA}" destId="{6282D2B2-D3FB-470C-83D9-6BFC83DAAB56}" srcOrd="10" destOrd="0" presId="urn:microsoft.com/office/officeart/2008/layout/LinedList"/>
    <dgm:cxn modelId="{998B1491-4D72-4DBC-9F24-708536D04ED2}" type="presParOf" srcId="{368EE67A-26D7-4B37-848A-6371F68E56CA}" destId="{80448E3A-233D-45C7-A870-34F76001E8B0}" srcOrd="11" destOrd="0" presId="urn:microsoft.com/office/officeart/2008/layout/LinedList"/>
    <dgm:cxn modelId="{3B8E3903-CA45-455A-8A88-EF0829979291}" type="presParOf" srcId="{80448E3A-233D-45C7-A870-34F76001E8B0}" destId="{4D407616-A314-4C93-968E-E46C10E6E632}" srcOrd="0" destOrd="0" presId="urn:microsoft.com/office/officeart/2008/layout/LinedList"/>
    <dgm:cxn modelId="{B03EF65E-83D5-412C-A82D-C6C1E3340ED9}" type="presParOf" srcId="{80448E3A-233D-45C7-A870-34F76001E8B0}" destId="{D9F0CE88-A0D2-4D33-A0BB-8BC65636FA97}" srcOrd="1" destOrd="0" presId="urn:microsoft.com/office/officeart/2008/layout/LinedList"/>
    <dgm:cxn modelId="{1A45F707-74D9-4725-B77E-ADF7C9184B41}" type="presParOf" srcId="{368EE67A-26D7-4B37-848A-6371F68E56CA}" destId="{F98BF41F-E44B-4AED-B21B-887AD592A34A}" srcOrd="12" destOrd="0" presId="urn:microsoft.com/office/officeart/2008/layout/LinedList"/>
    <dgm:cxn modelId="{627B1748-B3CC-46F1-97E8-CBAB8055BAF4}" type="presParOf" srcId="{368EE67A-26D7-4B37-848A-6371F68E56CA}" destId="{E695BF5A-266B-4378-B1A8-AB2930B2A619}" srcOrd="13" destOrd="0" presId="urn:microsoft.com/office/officeart/2008/layout/LinedList"/>
    <dgm:cxn modelId="{21104197-8E7E-48EF-AFF3-81969F1BA53C}" type="presParOf" srcId="{E695BF5A-266B-4378-B1A8-AB2930B2A619}" destId="{3499D7D8-F927-4283-8D0B-706D514E67CA}" srcOrd="0" destOrd="0" presId="urn:microsoft.com/office/officeart/2008/layout/LinedList"/>
    <dgm:cxn modelId="{16ED8230-9554-4188-822B-80065F72513B}" type="presParOf" srcId="{E695BF5A-266B-4378-B1A8-AB2930B2A619}" destId="{7C4B7513-FA8E-4E56-A197-57659DDEB16F}" srcOrd="1" destOrd="0" presId="urn:microsoft.com/office/officeart/2008/layout/LinedList"/>
    <dgm:cxn modelId="{CCA28E51-D086-4036-87FF-C4BD1B8D3709}" type="presParOf" srcId="{368EE67A-26D7-4B37-848A-6371F68E56CA}" destId="{BE76211C-1D95-4330-82BF-1FDA02F74EB6}" srcOrd="14" destOrd="0" presId="urn:microsoft.com/office/officeart/2008/layout/LinedList"/>
    <dgm:cxn modelId="{2BB75348-04E8-46CC-A60B-062A742196F3}" type="presParOf" srcId="{368EE67A-26D7-4B37-848A-6371F68E56CA}" destId="{C6B1AF07-C420-41FB-A249-AB2D7A0C3137}" srcOrd="15" destOrd="0" presId="urn:microsoft.com/office/officeart/2008/layout/LinedList"/>
    <dgm:cxn modelId="{124080CF-1B27-4117-B450-5EB036696140}" type="presParOf" srcId="{C6B1AF07-C420-41FB-A249-AB2D7A0C3137}" destId="{D825DA07-544F-474D-A4BB-CA6236BD6C51}" srcOrd="0" destOrd="0" presId="urn:microsoft.com/office/officeart/2008/layout/LinedList"/>
    <dgm:cxn modelId="{E18B7443-71A9-4FA4-9394-34EBD29AAE31}" type="presParOf" srcId="{C6B1AF07-C420-41FB-A249-AB2D7A0C3137}" destId="{B93D43BC-FBEB-47D9-87D9-99AC200F5760}" srcOrd="1" destOrd="0" presId="urn:microsoft.com/office/officeart/2008/layout/LinedList"/>
    <dgm:cxn modelId="{42E3DC70-90AB-41D6-8D52-140FC827D5F4}" type="presParOf" srcId="{368EE67A-26D7-4B37-848A-6371F68E56CA}" destId="{3E306075-4A61-4E38-A30F-C210FEFF5AD4}" srcOrd="16" destOrd="0" presId="urn:microsoft.com/office/officeart/2008/layout/LinedList"/>
    <dgm:cxn modelId="{2ED59635-F7C6-41E5-9D31-DDEC63147894}" type="presParOf" srcId="{368EE67A-26D7-4B37-848A-6371F68E56CA}" destId="{FA02AAED-FB5A-49CD-B788-6BB29AAD4478}" srcOrd="17" destOrd="0" presId="urn:microsoft.com/office/officeart/2008/layout/LinedList"/>
    <dgm:cxn modelId="{E271DF2D-BFAD-450B-8CC8-2DB4211F037C}" type="presParOf" srcId="{FA02AAED-FB5A-49CD-B788-6BB29AAD4478}" destId="{471482D7-DAE1-43A1-BF71-D91CA38BE24A}" srcOrd="0" destOrd="0" presId="urn:microsoft.com/office/officeart/2008/layout/LinedList"/>
    <dgm:cxn modelId="{4148D34F-5E4E-4FEF-9FCC-2F1A0D3E87A3}" type="presParOf" srcId="{FA02AAED-FB5A-49CD-B788-6BB29AAD4478}" destId="{180A5E87-9FE0-491A-97A3-54720F924709}" srcOrd="1" destOrd="0" presId="urn:microsoft.com/office/officeart/2008/layout/LinedList"/>
    <dgm:cxn modelId="{6141BABE-E017-4628-AB04-03FADFADD9EF}" type="presParOf" srcId="{368EE67A-26D7-4B37-848A-6371F68E56CA}" destId="{8A6D4681-682A-4BB6-8FF2-19D453BF4853}" srcOrd="18" destOrd="0" presId="urn:microsoft.com/office/officeart/2008/layout/LinedList"/>
    <dgm:cxn modelId="{7D654211-A0C7-4676-9D5F-17BBB20F2DB6}" type="presParOf" srcId="{368EE67A-26D7-4B37-848A-6371F68E56CA}" destId="{261E233F-BCBC-425C-A80D-2801680CA074}" srcOrd="19" destOrd="0" presId="urn:microsoft.com/office/officeart/2008/layout/LinedList"/>
    <dgm:cxn modelId="{84C6143A-F6BE-486B-91ED-98D1E650B04D}" type="presParOf" srcId="{261E233F-BCBC-425C-A80D-2801680CA074}" destId="{5FB53F4D-5684-4BC5-89E1-C02184023EE7}" srcOrd="0" destOrd="0" presId="urn:microsoft.com/office/officeart/2008/layout/LinedList"/>
    <dgm:cxn modelId="{CE8AC3C4-3537-4036-B39D-AE13D5D7CE90}" type="presParOf" srcId="{261E233F-BCBC-425C-A80D-2801680CA074}" destId="{C76B96AA-B50F-4235-BC17-1C404B0135EF}" srcOrd="1" destOrd="0" presId="urn:microsoft.com/office/officeart/2008/layout/LinedList"/>
    <dgm:cxn modelId="{D84AB29E-0F62-4453-B2A6-42187AA0619D}" type="presParOf" srcId="{368EE67A-26D7-4B37-848A-6371F68E56CA}" destId="{F6D17058-5A94-4A5A-8186-6D82D6921274}" srcOrd="20" destOrd="0" presId="urn:microsoft.com/office/officeart/2008/layout/LinedList"/>
    <dgm:cxn modelId="{AED64AC2-8001-4D76-B15A-C2678CDDC985}" type="presParOf" srcId="{368EE67A-26D7-4B37-848A-6371F68E56CA}" destId="{7653BAB9-B4A6-4D53-8DE8-C3A13D91137F}" srcOrd="21" destOrd="0" presId="urn:microsoft.com/office/officeart/2008/layout/LinedList"/>
    <dgm:cxn modelId="{2447612F-3346-4129-AD07-D428CA7F95B0}" type="presParOf" srcId="{7653BAB9-B4A6-4D53-8DE8-C3A13D91137F}" destId="{6282C077-9FBB-4176-96D5-401449B67843}" srcOrd="0" destOrd="0" presId="urn:microsoft.com/office/officeart/2008/layout/LinedList"/>
    <dgm:cxn modelId="{AB717D94-4ED4-4BF9-A340-34A926489135}" type="presParOf" srcId="{7653BAB9-B4A6-4D53-8DE8-C3A13D91137F}" destId="{8C82E5F9-1E79-4BF9-A93F-AC6E426BD9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57E35-06EE-4113-9D45-71B9DB70B192}">
      <dsp:nvSpPr>
        <dsp:cNvPr id="0" name=""/>
        <dsp:cNvSpPr/>
      </dsp:nvSpPr>
      <dsp:spPr>
        <a:xfrm>
          <a:off x="0" y="260310"/>
          <a:ext cx="8595360" cy="103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095" tIns="291592" rIns="66709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Close price(Decide for Crypto),  92 Technical Indicators;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hlinkClick xmlns:r="http://schemas.openxmlformats.org/officeDocument/2006/relationships" r:id="rId1"/>
            </a:rPr>
            <a:t>https://alpaca.markets/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API for Stock and Crypto Trading</a:t>
          </a:r>
        </a:p>
      </dsp:txBody>
      <dsp:txXfrm>
        <a:off x="0" y="260310"/>
        <a:ext cx="8595360" cy="1036350"/>
      </dsp:txXfrm>
    </dsp:sp>
    <dsp:sp modelId="{8611BCCA-1CA1-4036-862D-180055BE2CA0}">
      <dsp:nvSpPr>
        <dsp:cNvPr id="0" name=""/>
        <dsp:cNvSpPr/>
      </dsp:nvSpPr>
      <dsp:spPr>
        <a:xfrm>
          <a:off x="429768" y="53670"/>
          <a:ext cx="601675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Alpacha API, </a:t>
          </a:r>
        </a:p>
      </dsp:txBody>
      <dsp:txXfrm>
        <a:off x="449943" y="73845"/>
        <a:ext cx="5976402" cy="372930"/>
      </dsp:txXfrm>
    </dsp:sp>
    <dsp:sp modelId="{C255F2FE-C109-40EF-A8FB-1C26B02FDA31}">
      <dsp:nvSpPr>
        <dsp:cNvPr id="0" name=""/>
        <dsp:cNvSpPr/>
      </dsp:nvSpPr>
      <dsp:spPr>
        <a:xfrm>
          <a:off x="0" y="1578900"/>
          <a:ext cx="859536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095" tIns="291592" rIns="66709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identify the underlying dependencies of a dataset and to reduce its dimensionality significantly attending to them.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This technique is beneficial for processing data sets with hundreds of variables while maintaining, at the same time, most of the information from the original data set.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Once we have selected the principal components, the data must be projected onto them. A  projection for one dimension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final reduced dataset will explain certain of the variance of the original one</a:t>
          </a:r>
        </a:p>
      </dsp:txBody>
      <dsp:txXfrm>
        <a:off x="0" y="1578900"/>
        <a:ext cx="8595360" cy="1852200"/>
      </dsp:txXfrm>
    </dsp:sp>
    <dsp:sp modelId="{2F9376C6-E52E-48FC-9749-4F825614C695}">
      <dsp:nvSpPr>
        <dsp:cNvPr id="0" name=""/>
        <dsp:cNvSpPr/>
      </dsp:nvSpPr>
      <dsp:spPr>
        <a:xfrm>
          <a:off x="429768" y="1372261"/>
          <a:ext cx="601675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Apply PCA for feature deduction</a:t>
          </a:r>
        </a:p>
      </dsp:txBody>
      <dsp:txXfrm>
        <a:off x="449943" y="1392436"/>
        <a:ext cx="5976402" cy="372930"/>
      </dsp:txXfrm>
    </dsp:sp>
    <dsp:sp modelId="{1289EA6F-9E86-4167-A6F5-30144F30640B}">
      <dsp:nvSpPr>
        <dsp:cNvPr id="0" name=""/>
        <dsp:cNvSpPr/>
      </dsp:nvSpPr>
      <dsp:spPr>
        <a:xfrm>
          <a:off x="0" y="3713341"/>
          <a:ext cx="859536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095" tIns="291592" rIns="66709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Two Hidden Layers</a:t>
          </a:r>
        </a:p>
      </dsp:txBody>
      <dsp:txXfrm>
        <a:off x="0" y="3713341"/>
        <a:ext cx="8595360" cy="584325"/>
      </dsp:txXfrm>
    </dsp:sp>
    <dsp:sp modelId="{EB7F53DE-94DC-4C53-96EA-71E7154ED4D9}">
      <dsp:nvSpPr>
        <dsp:cNvPr id="0" name=""/>
        <dsp:cNvSpPr/>
      </dsp:nvSpPr>
      <dsp:spPr>
        <a:xfrm>
          <a:off x="429768" y="3506701"/>
          <a:ext cx="601675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the Neural Network Model</a:t>
          </a:r>
        </a:p>
      </dsp:txBody>
      <dsp:txXfrm>
        <a:off x="449943" y="3526876"/>
        <a:ext cx="5976402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8129C-37C5-42BF-83BE-E0E6806B4D6A}">
      <dsp:nvSpPr>
        <dsp:cNvPr id="0" name=""/>
        <dsp:cNvSpPr/>
      </dsp:nvSpPr>
      <dsp:spPr>
        <a:xfrm>
          <a:off x="0" y="2965677"/>
          <a:ext cx="1175858" cy="486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27" tIns="99568" rIns="8362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Transform</a:t>
          </a:r>
        </a:p>
      </dsp:txBody>
      <dsp:txXfrm>
        <a:off x="0" y="2965677"/>
        <a:ext cx="1175858" cy="486544"/>
      </dsp:txXfrm>
    </dsp:sp>
    <dsp:sp modelId="{F58F4BF6-BEEC-4DAF-8AD3-E55FE1A147FE}">
      <dsp:nvSpPr>
        <dsp:cNvPr id="0" name=""/>
        <dsp:cNvSpPr/>
      </dsp:nvSpPr>
      <dsp:spPr>
        <a:xfrm>
          <a:off x="1175858" y="2965677"/>
          <a:ext cx="3527574" cy="4865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6" tIns="139700" rIns="7155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Transform the original dataset X via W to obtain a K-dimensional feature subspace Y.</a:t>
          </a:r>
        </a:p>
      </dsp:txBody>
      <dsp:txXfrm>
        <a:off x="1175858" y="2965677"/>
        <a:ext cx="3527574" cy="486544"/>
      </dsp:txXfrm>
    </dsp:sp>
    <dsp:sp modelId="{05812390-9528-4A8F-86BE-900FEAA44FD5}">
      <dsp:nvSpPr>
        <dsp:cNvPr id="0" name=""/>
        <dsp:cNvSpPr/>
      </dsp:nvSpPr>
      <dsp:spPr>
        <a:xfrm rot="10800000">
          <a:off x="0" y="2224671"/>
          <a:ext cx="1175858" cy="7483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27" tIns="99568" rIns="8362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Construct</a:t>
          </a:r>
        </a:p>
      </dsp:txBody>
      <dsp:txXfrm rot="-10800000">
        <a:off x="0" y="2224671"/>
        <a:ext cx="1175858" cy="486398"/>
      </dsp:txXfrm>
    </dsp:sp>
    <dsp:sp modelId="{2EC1BD9F-B34B-44EE-B0AD-5E0614643E04}">
      <dsp:nvSpPr>
        <dsp:cNvPr id="0" name=""/>
        <dsp:cNvSpPr/>
      </dsp:nvSpPr>
      <dsp:spPr>
        <a:xfrm>
          <a:off x="1175858" y="2224671"/>
          <a:ext cx="3527574" cy="4863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6" tIns="139700" rIns="7155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Construct the projection matrix W from the selected K Eigenvectors.</a:t>
          </a:r>
        </a:p>
      </dsp:txBody>
      <dsp:txXfrm>
        <a:off x="1175858" y="2224671"/>
        <a:ext cx="3527574" cy="486398"/>
      </dsp:txXfrm>
    </dsp:sp>
    <dsp:sp modelId="{426FE252-3684-4608-BB0B-C9FC9DA1BC0F}">
      <dsp:nvSpPr>
        <dsp:cNvPr id="0" name=""/>
        <dsp:cNvSpPr/>
      </dsp:nvSpPr>
      <dsp:spPr>
        <a:xfrm rot="10800000">
          <a:off x="0" y="1483664"/>
          <a:ext cx="1175858" cy="7483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27" tIns="99568" rIns="8362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Sort</a:t>
          </a:r>
        </a:p>
      </dsp:txBody>
      <dsp:txXfrm rot="-10800000">
        <a:off x="0" y="1483664"/>
        <a:ext cx="1175858" cy="486398"/>
      </dsp:txXfrm>
    </dsp:sp>
    <dsp:sp modelId="{A96148BF-72F8-498D-BEDA-095297507FE5}">
      <dsp:nvSpPr>
        <dsp:cNvPr id="0" name=""/>
        <dsp:cNvSpPr/>
      </dsp:nvSpPr>
      <dsp:spPr>
        <a:xfrm>
          <a:off x="1175858" y="1483664"/>
          <a:ext cx="3527574" cy="4863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6" tIns="139700" rIns="7155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Sort the Eigenvalues in descending order and choose the K largest Eigenvectors (Where K is the desired number of dimensions of the new feature subspace k ≤ d). (In our case  K=3)</a:t>
          </a:r>
        </a:p>
      </dsp:txBody>
      <dsp:txXfrm>
        <a:off x="1175858" y="1483664"/>
        <a:ext cx="3527574" cy="486398"/>
      </dsp:txXfrm>
    </dsp:sp>
    <dsp:sp modelId="{4ECCD7B3-4A3A-439B-897E-870E48422B53}">
      <dsp:nvSpPr>
        <dsp:cNvPr id="0" name=""/>
        <dsp:cNvSpPr/>
      </dsp:nvSpPr>
      <dsp:spPr>
        <a:xfrm rot="10800000">
          <a:off x="0" y="742657"/>
          <a:ext cx="1175858" cy="7483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27" tIns="99568" rIns="8362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Calculate</a:t>
          </a:r>
        </a:p>
      </dsp:txBody>
      <dsp:txXfrm rot="-10800000">
        <a:off x="0" y="742657"/>
        <a:ext cx="1175858" cy="486398"/>
      </dsp:txXfrm>
    </dsp:sp>
    <dsp:sp modelId="{04845188-7F7A-453A-9B07-E6BA94B4F9C6}">
      <dsp:nvSpPr>
        <dsp:cNvPr id="0" name=""/>
        <dsp:cNvSpPr/>
      </dsp:nvSpPr>
      <dsp:spPr>
        <a:xfrm>
          <a:off x="1175858" y="742657"/>
          <a:ext cx="3527574" cy="4863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6" tIns="139700" rIns="7155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Calculate the Eigenvectors and Eigenvalues from the covariance matrix or correlation matrix (One could also use Singular Vector Decomposition).</a:t>
          </a:r>
        </a:p>
      </dsp:txBody>
      <dsp:txXfrm>
        <a:off x="1175858" y="742657"/>
        <a:ext cx="3527574" cy="486398"/>
      </dsp:txXfrm>
    </dsp:sp>
    <dsp:sp modelId="{99F14889-3958-4FCF-943D-45415A19A55D}">
      <dsp:nvSpPr>
        <dsp:cNvPr id="0" name=""/>
        <dsp:cNvSpPr/>
      </dsp:nvSpPr>
      <dsp:spPr>
        <a:xfrm rot="10800000">
          <a:off x="0" y="1651"/>
          <a:ext cx="1175858" cy="7483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27" tIns="99568" rIns="8362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Standardize</a:t>
          </a:r>
        </a:p>
      </dsp:txBody>
      <dsp:txXfrm rot="-10800000">
        <a:off x="0" y="1651"/>
        <a:ext cx="1175858" cy="486398"/>
      </dsp:txXfrm>
    </dsp:sp>
    <dsp:sp modelId="{1B69B159-3C76-4B83-85E2-3435BBD4E1A2}">
      <dsp:nvSpPr>
        <dsp:cNvPr id="0" name=""/>
        <dsp:cNvSpPr/>
      </dsp:nvSpPr>
      <dsp:spPr>
        <a:xfrm>
          <a:off x="1175858" y="1651"/>
          <a:ext cx="3527574" cy="4863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6" tIns="139700" rIns="7155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Standardize the data (Center and scale).</a:t>
          </a:r>
        </a:p>
      </dsp:txBody>
      <dsp:txXfrm>
        <a:off x="1175858" y="1651"/>
        <a:ext cx="3527574" cy="486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822E6-873A-4186-BC65-A99ECBEC9AA4}">
      <dsp:nvSpPr>
        <dsp:cNvPr id="0" name=""/>
        <dsp:cNvSpPr/>
      </dsp:nvSpPr>
      <dsp:spPr>
        <a:xfrm>
          <a:off x="0" y="477583"/>
          <a:ext cx="963533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Applying CNNs to a univariate 1D time series Data:</a:t>
          </a:r>
        </a:p>
      </dsp:txBody>
      <dsp:txXfrm>
        <a:off x="15221" y="492804"/>
        <a:ext cx="9604897" cy="281363"/>
      </dsp:txXfrm>
    </dsp:sp>
    <dsp:sp modelId="{88161B0F-DC3F-410D-A4F8-DE0141E6C2F6}">
      <dsp:nvSpPr>
        <dsp:cNvPr id="0" name=""/>
        <dsp:cNvSpPr/>
      </dsp:nvSpPr>
      <dsp:spPr>
        <a:xfrm>
          <a:off x="0" y="789388"/>
          <a:ext cx="9635339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2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1) Import </a:t>
          </a:r>
          <a:r>
            <a:rPr lang="en-US" sz="1000" kern="1200" dirty="0" err="1"/>
            <a:t>Keras</a:t>
          </a:r>
          <a:r>
            <a:rPr lang="en-US" sz="1000" kern="1200" dirty="0"/>
            <a:t> libraries and dependencies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2) Define a function that extracts features and outputs from the sequence.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3) Reshape the input X in a format that is acceptable to CNN models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4) Design the CNN model architecture of convolutional layers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5)Train the model and test it on our univariate sequence.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(Conv-1D), 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pooling(max-pooling in our case ), 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flattening layer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fully connected neural layers.</a:t>
          </a:r>
        </a:p>
      </dsp:txBody>
      <dsp:txXfrm>
        <a:off x="0" y="789388"/>
        <a:ext cx="9635339" cy="1533870"/>
      </dsp:txXfrm>
    </dsp:sp>
    <dsp:sp modelId="{75C66EB9-3213-43C9-A1D6-B50B5D63CE72}">
      <dsp:nvSpPr>
        <dsp:cNvPr id="0" name=""/>
        <dsp:cNvSpPr/>
      </dsp:nvSpPr>
      <dsp:spPr>
        <a:xfrm>
          <a:off x="0" y="2323259"/>
          <a:ext cx="963533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Primary components of a Deep CNN model for time series forecasting. The primary layers of an ordinary CNN model.</a:t>
          </a:r>
        </a:p>
      </dsp:txBody>
      <dsp:txXfrm>
        <a:off x="15221" y="2338480"/>
        <a:ext cx="9604897" cy="281363"/>
      </dsp:txXfrm>
    </dsp:sp>
    <dsp:sp modelId="{2742F9F8-8A92-47DD-9A15-F3EB2CF02094}">
      <dsp:nvSpPr>
        <dsp:cNvPr id="0" name=""/>
        <dsp:cNvSpPr/>
      </dsp:nvSpPr>
      <dsp:spPr>
        <a:xfrm>
          <a:off x="0" y="2635064"/>
          <a:ext cx="9635339" cy="51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2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1. Convolutional Layer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2. Pooling Layer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3. Fully Connected Layer</a:t>
          </a:r>
        </a:p>
      </dsp:txBody>
      <dsp:txXfrm>
        <a:off x="0" y="2635064"/>
        <a:ext cx="9635339" cy="511290"/>
      </dsp:txXfrm>
    </dsp:sp>
    <dsp:sp modelId="{FEE5EC57-45B9-4D61-9389-57F9FFD17AFC}">
      <dsp:nvSpPr>
        <dsp:cNvPr id="0" name=""/>
        <dsp:cNvSpPr/>
      </dsp:nvSpPr>
      <dsp:spPr>
        <a:xfrm>
          <a:off x="0" y="3146354"/>
          <a:ext cx="963533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Schoolbook" panose="02040604050505020304"/>
            </a:rPr>
            <a:t>CNN vs RNN</a:t>
          </a:r>
        </a:p>
      </dsp:txBody>
      <dsp:txXfrm>
        <a:off x="15221" y="3161575"/>
        <a:ext cx="9604897" cy="281363"/>
      </dsp:txXfrm>
    </dsp:sp>
    <dsp:sp modelId="{CD64969F-EC8F-481F-A9DE-06E02E846E4B}">
      <dsp:nvSpPr>
        <dsp:cNvPr id="0" name=""/>
        <dsp:cNvSpPr/>
      </dsp:nvSpPr>
      <dsp:spPr>
        <a:xfrm>
          <a:off x="0" y="3458159"/>
          <a:ext cx="9635339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22" tIns="16510" rIns="92456" bIns="1651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entury Schoolbook" panose="02040604050505020304"/>
            </a:rPr>
            <a:t>CNNs are </a:t>
          </a:r>
          <a:r>
            <a:rPr lang="en-US" sz="1000" b="1" kern="1200" dirty="0">
              <a:latin typeface="Century Schoolbook" panose="02040604050505020304"/>
            </a:rPr>
            <a:t>computationally cheaper</a:t>
          </a:r>
          <a:r>
            <a:rPr lang="en-US" sz="1000" kern="1200" dirty="0">
              <a:latin typeface="Century Schoolbook" panose="02040604050505020304"/>
            </a:rPr>
            <a:t> than RNNs:</a:t>
          </a:r>
          <a:r>
            <a:rPr lang="en-US" sz="1000" u="sng" kern="1200" dirty="0">
              <a:latin typeface="Century Schoolbook" panose="02040604050505020304"/>
            </a:rPr>
            <a:t> CNN learns by batch </a:t>
          </a:r>
          <a:r>
            <a:rPr lang="en-US" sz="1000" kern="1200" dirty="0">
              <a:latin typeface="Century Schoolbook" panose="02040604050505020304"/>
            </a:rPr>
            <a:t>while RNNs train sequentially. As such, RNN can’t use parallelization because it must wait for the previous computations.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entury Schoolbook" panose="02040604050505020304"/>
            </a:rPr>
            <a:t>CNNs don’t have the assumption that history is complete: Unlike RNNs, CNNs learn patterns within the time window. If you have </a:t>
          </a:r>
          <a:r>
            <a:rPr lang="en-US" sz="1000" b="1" kern="1200" dirty="0">
              <a:latin typeface="Century Schoolbook" panose="02040604050505020304"/>
            </a:rPr>
            <a:t>missing data, CNNs should be useful</a:t>
          </a:r>
          <a:r>
            <a:rPr lang="en-US" sz="1000" kern="1200" dirty="0">
              <a:latin typeface="Century Schoolbook" panose="02040604050505020304"/>
            </a:rPr>
            <a:t>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entury Schoolbook" panose="02040604050505020304"/>
            </a:rPr>
            <a:t>CNNs can look forward: RNN models only learn from data before the timestep it needs to predict. </a:t>
          </a:r>
          <a:r>
            <a:rPr lang="en-US" sz="1000" b="1" kern="1200" dirty="0">
              <a:latin typeface="Century Schoolbook" panose="02040604050505020304"/>
            </a:rPr>
            <a:t>CNNs (with shuffling) can see data</a:t>
          </a:r>
          <a:r>
            <a:rPr lang="en-US" sz="1000" kern="1200" dirty="0">
              <a:latin typeface="Century Schoolbook" panose="02040604050505020304"/>
            </a:rPr>
            <a:t> from a broader perspective.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entury Schoolbook" panose="02040604050505020304"/>
            </a:rPr>
            <a:t>More active research in CNN: there are some arguments that</a:t>
          </a:r>
          <a:r>
            <a:rPr lang="en-US" sz="1000" b="1" kern="1200" dirty="0">
              <a:latin typeface="Century Schoolbook" panose="02040604050505020304"/>
            </a:rPr>
            <a:t> RNN / LSTM is becoming irrelevant</a:t>
          </a:r>
          <a:r>
            <a:rPr lang="en-US" sz="1000" kern="1200" dirty="0">
              <a:latin typeface="Century Schoolbook" panose="02040604050505020304"/>
            </a:rPr>
            <a:t>. Whether it’s true or not, I think it depends on how we look at it.</a:t>
          </a:r>
          <a:endParaRPr lang="en-US" sz="1000" kern="1200" dirty="0"/>
        </a:p>
      </dsp:txBody>
      <dsp:txXfrm>
        <a:off x="0" y="3458159"/>
        <a:ext cx="9635339" cy="1237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EC784-4F4E-4FE7-BD62-4E96B25671F2}">
      <dsp:nvSpPr>
        <dsp:cNvPr id="0" name=""/>
        <dsp:cNvSpPr/>
      </dsp:nvSpPr>
      <dsp:spPr>
        <a:xfrm>
          <a:off x="0" y="71288"/>
          <a:ext cx="859536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Metric</a:t>
          </a:r>
          <a:r>
            <a:rPr lang="en-US" sz="1800" kern="1200"/>
            <a:t> for optimality criterion</a:t>
          </a:r>
        </a:p>
      </dsp:txBody>
      <dsp:txXfrm>
        <a:off x="21075" y="92363"/>
        <a:ext cx="8553210" cy="389580"/>
      </dsp:txXfrm>
    </dsp:sp>
    <dsp:sp modelId="{994258E1-AF0B-4C14-A2CE-08907CDBD519}">
      <dsp:nvSpPr>
        <dsp:cNvPr id="0" name=""/>
        <dsp:cNvSpPr/>
      </dsp:nvSpPr>
      <dsp:spPr>
        <a:xfrm>
          <a:off x="0" y="554858"/>
          <a:ext cx="859536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Neural Networks &amp; Statistics, </a:t>
          </a:r>
        </a:p>
      </dsp:txBody>
      <dsp:txXfrm>
        <a:off x="21075" y="575933"/>
        <a:ext cx="8553210" cy="389580"/>
      </dsp:txXfrm>
    </dsp:sp>
    <dsp:sp modelId="{1238537F-AACF-4F8C-B71A-DB57F1BB74B9}">
      <dsp:nvSpPr>
        <dsp:cNvPr id="0" name=""/>
        <dsp:cNvSpPr/>
      </dsp:nvSpPr>
      <dsp:spPr>
        <a:xfrm>
          <a:off x="0" y="1038428"/>
          <a:ext cx="859536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Minimize mean squared error (MSE).</a:t>
          </a:r>
        </a:p>
      </dsp:txBody>
      <dsp:txXfrm>
        <a:off x="21075" y="1059503"/>
        <a:ext cx="8553210" cy="389580"/>
      </dsp:txXfrm>
    </dsp:sp>
    <dsp:sp modelId="{C38271BA-5DE0-4E59-ABA4-F0637461072A}">
      <dsp:nvSpPr>
        <dsp:cNvPr id="0" name=""/>
        <dsp:cNvSpPr/>
      </dsp:nvSpPr>
      <dsp:spPr>
        <a:xfrm>
          <a:off x="0" y="1521998"/>
          <a:ext cx="859536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</a:t>
          </a:r>
          <a:r>
            <a:rPr lang="en-US" sz="1800" b="1" kern="1200"/>
            <a:t>Performance Tuning: </a:t>
          </a:r>
          <a:endParaRPr lang="en-US" sz="1800" kern="1200"/>
        </a:p>
      </dsp:txBody>
      <dsp:txXfrm>
        <a:off x="21075" y="1543073"/>
        <a:ext cx="8553210" cy="389580"/>
      </dsp:txXfrm>
    </dsp:sp>
    <dsp:sp modelId="{7773B86F-C378-45D0-A5E1-4BAEF2203131}">
      <dsp:nvSpPr>
        <dsp:cNvPr id="0" name=""/>
        <dsp:cNvSpPr/>
      </dsp:nvSpPr>
      <dsp:spPr>
        <a:xfrm>
          <a:off x="0" y="2005568"/>
          <a:ext cx="859536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 Overfitting With Dropout</a:t>
          </a:r>
        </a:p>
      </dsp:txBody>
      <dsp:txXfrm>
        <a:off x="21075" y="2026643"/>
        <a:ext cx="8553210" cy="389580"/>
      </dsp:txXfrm>
    </dsp:sp>
    <dsp:sp modelId="{EB76D416-E804-4DED-AEB9-8DBD18DCC7D1}">
      <dsp:nvSpPr>
        <dsp:cNvPr id="0" name=""/>
        <dsp:cNvSpPr/>
      </dsp:nvSpPr>
      <dsp:spPr>
        <a:xfrm>
          <a:off x="0" y="2489138"/>
          <a:ext cx="859536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Accelerate Training With Batch Normalization</a:t>
          </a:r>
        </a:p>
      </dsp:txBody>
      <dsp:txXfrm>
        <a:off x="21075" y="2510213"/>
        <a:ext cx="8553210" cy="389580"/>
      </dsp:txXfrm>
    </dsp:sp>
    <dsp:sp modelId="{6006B985-DFC1-432D-BA69-CA1A1854F36E}">
      <dsp:nvSpPr>
        <dsp:cNvPr id="0" name=""/>
        <dsp:cNvSpPr/>
      </dsp:nvSpPr>
      <dsp:spPr>
        <a:xfrm>
          <a:off x="0" y="2972708"/>
          <a:ext cx="859536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Halt Training, Early Stopping, </a:t>
          </a:r>
        </a:p>
      </dsp:txBody>
      <dsp:txXfrm>
        <a:off x="21075" y="2993783"/>
        <a:ext cx="8553210" cy="389580"/>
      </dsp:txXfrm>
    </dsp:sp>
    <dsp:sp modelId="{4646F608-79B1-406B-9234-2FBDDE0DE333}">
      <dsp:nvSpPr>
        <dsp:cNvPr id="0" name=""/>
        <dsp:cNvSpPr/>
      </dsp:nvSpPr>
      <dsp:spPr>
        <a:xfrm>
          <a:off x="0" y="3404438"/>
          <a:ext cx="859536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monitor the loss on the training dataset a validation dataset ( a subset training set, not used to fit the model).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as loss for the validation set starts to show signs of overfitting, the training process can be stopped.</a:t>
          </a:r>
        </a:p>
      </dsp:txBody>
      <dsp:txXfrm>
        <a:off x="0" y="3404438"/>
        <a:ext cx="8595360" cy="875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AE7DB-A06D-436C-A236-FECEE2EB9A03}">
      <dsp:nvSpPr>
        <dsp:cNvPr id="0" name=""/>
        <dsp:cNvSpPr/>
      </dsp:nvSpPr>
      <dsp:spPr>
        <a:xfrm>
          <a:off x="0" y="531"/>
          <a:ext cx="8595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B12A3-05D6-4C86-82B6-99402E9DD330}">
      <dsp:nvSpPr>
        <dsp:cNvPr id="0" name=""/>
        <dsp:cNvSpPr/>
      </dsp:nvSpPr>
      <dsp:spPr>
        <a:xfrm>
          <a:off x="0" y="531"/>
          <a:ext cx="859536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hvplot==0.7.3</a:t>
          </a:r>
        </a:p>
      </dsp:txBody>
      <dsp:txXfrm>
        <a:off x="0" y="531"/>
        <a:ext cx="8595360" cy="483363"/>
      </dsp:txXfrm>
    </dsp:sp>
    <dsp:sp modelId="{87331AB3-FE8B-43F4-BDF9-7F452F6CDF83}">
      <dsp:nvSpPr>
        <dsp:cNvPr id="0" name=""/>
        <dsp:cNvSpPr/>
      </dsp:nvSpPr>
      <dsp:spPr>
        <a:xfrm>
          <a:off x="0" y="483895"/>
          <a:ext cx="8595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FD769-0B5D-429C-AFF8-EF3FFC8A7EC5}">
      <dsp:nvSpPr>
        <dsp:cNvPr id="0" name=""/>
        <dsp:cNvSpPr/>
      </dsp:nvSpPr>
      <dsp:spPr>
        <a:xfrm>
          <a:off x="0" y="483895"/>
          <a:ext cx="859536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matplotlib==3.5.0</a:t>
          </a:r>
        </a:p>
      </dsp:txBody>
      <dsp:txXfrm>
        <a:off x="0" y="483895"/>
        <a:ext cx="8595360" cy="483363"/>
      </dsp:txXfrm>
    </dsp:sp>
    <dsp:sp modelId="{24506E93-423A-487C-9655-C1428EB59342}">
      <dsp:nvSpPr>
        <dsp:cNvPr id="0" name=""/>
        <dsp:cNvSpPr/>
      </dsp:nvSpPr>
      <dsp:spPr>
        <a:xfrm>
          <a:off x="0" y="967258"/>
          <a:ext cx="8595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67475-1020-4B91-A046-EE0A32C98BB6}">
      <dsp:nvSpPr>
        <dsp:cNvPr id="0" name=""/>
        <dsp:cNvSpPr/>
      </dsp:nvSpPr>
      <dsp:spPr>
        <a:xfrm>
          <a:off x="0" y="967258"/>
          <a:ext cx="859536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numpy==1.20.3</a:t>
          </a:r>
        </a:p>
      </dsp:txBody>
      <dsp:txXfrm>
        <a:off x="0" y="967258"/>
        <a:ext cx="8595360" cy="483363"/>
      </dsp:txXfrm>
    </dsp:sp>
    <dsp:sp modelId="{C71D5802-D8C5-43C4-9157-64F9F7763A9D}">
      <dsp:nvSpPr>
        <dsp:cNvPr id="0" name=""/>
        <dsp:cNvSpPr/>
      </dsp:nvSpPr>
      <dsp:spPr>
        <a:xfrm>
          <a:off x="0" y="1450622"/>
          <a:ext cx="8595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8BA91-4EDE-4AA7-9AEE-65FB728216DB}">
      <dsp:nvSpPr>
        <dsp:cNvPr id="0" name=""/>
        <dsp:cNvSpPr/>
      </dsp:nvSpPr>
      <dsp:spPr>
        <a:xfrm>
          <a:off x="0" y="1450622"/>
          <a:ext cx="859536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pandas==1.3.4</a:t>
          </a:r>
        </a:p>
      </dsp:txBody>
      <dsp:txXfrm>
        <a:off x="0" y="1450622"/>
        <a:ext cx="8595360" cy="483363"/>
      </dsp:txXfrm>
    </dsp:sp>
    <dsp:sp modelId="{4864D022-E1A8-4590-A21C-E99062066276}">
      <dsp:nvSpPr>
        <dsp:cNvPr id="0" name=""/>
        <dsp:cNvSpPr/>
      </dsp:nvSpPr>
      <dsp:spPr>
        <a:xfrm>
          <a:off x="0" y="1933986"/>
          <a:ext cx="8595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FD9D4-7055-42A7-94AB-3D77503B17FC}">
      <dsp:nvSpPr>
        <dsp:cNvPr id="0" name=""/>
        <dsp:cNvSpPr/>
      </dsp:nvSpPr>
      <dsp:spPr>
        <a:xfrm>
          <a:off x="0" y="1933986"/>
          <a:ext cx="859536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requests==2.26.0</a:t>
          </a:r>
        </a:p>
      </dsp:txBody>
      <dsp:txXfrm>
        <a:off x="0" y="1933986"/>
        <a:ext cx="8595360" cy="483363"/>
      </dsp:txXfrm>
    </dsp:sp>
    <dsp:sp modelId="{22DEDEFE-A17A-4126-B662-975FBEE6070E}">
      <dsp:nvSpPr>
        <dsp:cNvPr id="0" name=""/>
        <dsp:cNvSpPr/>
      </dsp:nvSpPr>
      <dsp:spPr>
        <a:xfrm>
          <a:off x="0" y="2417350"/>
          <a:ext cx="8595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14C13-2935-4A96-9778-1407DD702D47}">
      <dsp:nvSpPr>
        <dsp:cNvPr id="0" name=""/>
        <dsp:cNvSpPr/>
      </dsp:nvSpPr>
      <dsp:spPr>
        <a:xfrm>
          <a:off x="0" y="2417350"/>
          <a:ext cx="859536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scikit-learn==1.0.1</a:t>
          </a:r>
        </a:p>
      </dsp:txBody>
      <dsp:txXfrm>
        <a:off x="0" y="2417350"/>
        <a:ext cx="8595360" cy="483363"/>
      </dsp:txXfrm>
    </dsp:sp>
    <dsp:sp modelId="{3D413184-4F0F-4C6B-8720-21F4DD67727E}">
      <dsp:nvSpPr>
        <dsp:cNvPr id="0" name=""/>
        <dsp:cNvSpPr/>
      </dsp:nvSpPr>
      <dsp:spPr>
        <a:xfrm>
          <a:off x="0" y="2900714"/>
          <a:ext cx="8595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933CC-4F85-4597-9EC5-322FF18AFCEF}">
      <dsp:nvSpPr>
        <dsp:cNvPr id="0" name=""/>
        <dsp:cNvSpPr/>
      </dsp:nvSpPr>
      <dsp:spPr>
        <a:xfrm>
          <a:off x="0" y="2900714"/>
          <a:ext cx="859536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seaborn==0.11.2</a:t>
          </a:r>
        </a:p>
      </dsp:txBody>
      <dsp:txXfrm>
        <a:off x="0" y="2900714"/>
        <a:ext cx="8595360" cy="483363"/>
      </dsp:txXfrm>
    </dsp:sp>
    <dsp:sp modelId="{14C0565D-27EB-421C-87EA-5C76662457FA}">
      <dsp:nvSpPr>
        <dsp:cNvPr id="0" name=""/>
        <dsp:cNvSpPr/>
      </dsp:nvSpPr>
      <dsp:spPr>
        <a:xfrm>
          <a:off x="0" y="3384078"/>
          <a:ext cx="8595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1E5F5-CF63-4841-B57F-58826847B91B}">
      <dsp:nvSpPr>
        <dsp:cNvPr id="0" name=""/>
        <dsp:cNvSpPr/>
      </dsp:nvSpPr>
      <dsp:spPr>
        <a:xfrm>
          <a:off x="0" y="3384078"/>
          <a:ext cx="859536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ta==0.9.0</a:t>
          </a:r>
        </a:p>
      </dsp:txBody>
      <dsp:txXfrm>
        <a:off x="0" y="3384078"/>
        <a:ext cx="8595360" cy="483363"/>
      </dsp:txXfrm>
    </dsp:sp>
    <dsp:sp modelId="{9DD3D5F9-2094-4C82-9E87-7F3EBD9A8348}">
      <dsp:nvSpPr>
        <dsp:cNvPr id="0" name=""/>
        <dsp:cNvSpPr/>
      </dsp:nvSpPr>
      <dsp:spPr>
        <a:xfrm>
          <a:off x="0" y="3867441"/>
          <a:ext cx="8595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ADC85-77C6-46DB-80E9-4D26EC9968EA}">
      <dsp:nvSpPr>
        <dsp:cNvPr id="0" name=""/>
        <dsp:cNvSpPr/>
      </dsp:nvSpPr>
      <dsp:spPr>
        <a:xfrm>
          <a:off x="0" y="3867441"/>
          <a:ext cx="859536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tensorflow==2.8.0</a:t>
          </a:r>
        </a:p>
      </dsp:txBody>
      <dsp:txXfrm>
        <a:off x="0" y="3867441"/>
        <a:ext cx="8595360" cy="483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20153-54A9-4743-9DF6-416E8292A69D}">
      <dsp:nvSpPr>
        <dsp:cNvPr id="0" name=""/>
        <dsp:cNvSpPr/>
      </dsp:nvSpPr>
      <dsp:spPr>
        <a:xfrm>
          <a:off x="0" y="2038"/>
          <a:ext cx="6091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5A6C8-629A-496E-A910-5571D9A7D5B8}">
      <dsp:nvSpPr>
        <dsp:cNvPr id="0" name=""/>
        <dsp:cNvSpPr/>
      </dsp:nvSpPr>
      <dsp:spPr>
        <a:xfrm>
          <a:off x="0" y="2038"/>
          <a:ext cx="6091428" cy="37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jupyter core     : 4.6.3</a:t>
          </a:r>
          <a:endParaRPr lang="en-US" sz="1700" kern="1200"/>
        </a:p>
      </dsp:txBody>
      <dsp:txXfrm>
        <a:off x="0" y="2038"/>
        <a:ext cx="6091428" cy="379120"/>
      </dsp:txXfrm>
    </dsp:sp>
    <dsp:sp modelId="{8D508DF9-F677-45F6-880F-B2F473E2FB27}">
      <dsp:nvSpPr>
        <dsp:cNvPr id="0" name=""/>
        <dsp:cNvSpPr/>
      </dsp:nvSpPr>
      <dsp:spPr>
        <a:xfrm>
          <a:off x="0" y="381158"/>
          <a:ext cx="6091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08EA9-3A76-42AC-B85E-EC1B1A16406B}">
      <dsp:nvSpPr>
        <dsp:cNvPr id="0" name=""/>
        <dsp:cNvSpPr/>
      </dsp:nvSpPr>
      <dsp:spPr>
        <a:xfrm>
          <a:off x="0" y="381158"/>
          <a:ext cx="6091428" cy="37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jupyter-notebook : 5.7.11</a:t>
          </a:r>
          <a:endParaRPr lang="en-US" sz="1700" kern="1200"/>
        </a:p>
      </dsp:txBody>
      <dsp:txXfrm>
        <a:off x="0" y="381158"/>
        <a:ext cx="6091428" cy="379120"/>
      </dsp:txXfrm>
    </dsp:sp>
    <dsp:sp modelId="{B4191ED1-A6AD-4134-9D45-24C03F6A6985}">
      <dsp:nvSpPr>
        <dsp:cNvPr id="0" name=""/>
        <dsp:cNvSpPr/>
      </dsp:nvSpPr>
      <dsp:spPr>
        <a:xfrm>
          <a:off x="0" y="760278"/>
          <a:ext cx="6091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4448E-EC3D-4546-AC5B-B99820E2ABBE}">
      <dsp:nvSpPr>
        <dsp:cNvPr id="0" name=""/>
        <dsp:cNvSpPr/>
      </dsp:nvSpPr>
      <dsp:spPr>
        <a:xfrm>
          <a:off x="0" y="760278"/>
          <a:ext cx="6091428" cy="37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qtconsole        : 5.2.2</a:t>
          </a:r>
          <a:endParaRPr lang="en-US" sz="1700" kern="1200"/>
        </a:p>
      </dsp:txBody>
      <dsp:txXfrm>
        <a:off x="0" y="760278"/>
        <a:ext cx="6091428" cy="379120"/>
      </dsp:txXfrm>
    </dsp:sp>
    <dsp:sp modelId="{7E4AA20D-531E-4A19-9535-257E34D6DAE6}">
      <dsp:nvSpPr>
        <dsp:cNvPr id="0" name=""/>
        <dsp:cNvSpPr/>
      </dsp:nvSpPr>
      <dsp:spPr>
        <a:xfrm>
          <a:off x="0" y="1139398"/>
          <a:ext cx="6091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AE1B4-7766-4132-91F9-5181C4F85C62}">
      <dsp:nvSpPr>
        <dsp:cNvPr id="0" name=""/>
        <dsp:cNvSpPr/>
      </dsp:nvSpPr>
      <dsp:spPr>
        <a:xfrm>
          <a:off x="0" y="1139398"/>
          <a:ext cx="6091428" cy="37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ipython          : 7.18.1</a:t>
          </a:r>
          <a:endParaRPr lang="en-US" sz="1700" kern="1200"/>
        </a:p>
      </dsp:txBody>
      <dsp:txXfrm>
        <a:off x="0" y="1139398"/>
        <a:ext cx="6091428" cy="379120"/>
      </dsp:txXfrm>
    </dsp:sp>
    <dsp:sp modelId="{4F5DF8B0-95FE-45BE-AA02-3F04F288C6C2}">
      <dsp:nvSpPr>
        <dsp:cNvPr id="0" name=""/>
        <dsp:cNvSpPr/>
      </dsp:nvSpPr>
      <dsp:spPr>
        <a:xfrm>
          <a:off x="0" y="1518518"/>
          <a:ext cx="6091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4F4A2-6A43-4D80-8E50-FE04970827A1}">
      <dsp:nvSpPr>
        <dsp:cNvPr id="0" name=""/>
        <dsp:cNvSpPr/>
      </dsp:nvSpPr>
      <dsp:spPr>
        <a:xfrm>
          <a:off x="0" y="1518518"/>
          <a:ext cx="6091428" cy="37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ipykernel        : 5.3.4</a:t>
          </a:r>
          <a:endParaRPr lang="en-US" sz="1700" kern="1200"/>
        </a:p>
      </dsp:txBody>
      <dsp:txXfrm>
        <a:off x="0" y="1518518"/>
        <a:ext cx="6091428" cy="379120"/>
      </dsp:txXfrm>
    </dsp:sp>
    <dsp:sp modelId="{6282D2B2-D3FB-470C-83D9-6BFC83DAAB56}">
      <dsp:nvSpPr>
        <dsp:cNvPr id="0" name=""/>
        <dsp:cNvSpPr/>
      </dsp:nvSpPr>
      <dsp:spPr>
        <a:xfrm>
          <a:off x="0" y="1897638"/>
          <a:ext cx="6091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07616-A314-4C93-968E-E46C10E6E632}">
      <dsp:nvSpPr>
        <dsp:cNvPr id="0" name=""/>
        <dsp:cNvSpPr/>
      </dsp:nvSpPr>
      <dsp:spPr>
        <a:xfrm>
          <a:off x="0" y="1897638"/>
          <a:ext cx="6091428" cy="37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jupyter client   : 6.1.7</a:t>
          </a:r>
          <a:endParaRPr lang="en-US" sz="1700" kern="1200"/>
        </a:p>
      </dsp:txBody>
      <dsp:txXfrm>
        <a:off x="0" y="1897638"/>
        <a:ext cx="6091428" cy="379120"/>
      </dsp:txXfrm>
    </dsp:sp>
    <dsp:sp modelId="{F98BF41F-E44B-4AED-B21B-887AD592A34A}">
      <dsp:nvSpPr>
        <dsp:cNvPr id="0" name=""/>
        <dsp:cNvSpPr/>
      </dsp:nvSpPr>
      <dsp:spPr>
        <a:xfrm>
          <a:off x="0" y="2276759"/>
          <a:ext cx="6091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9D7D8-F927-4283-8D0B-706D514E67CA}">
      <dsp:nvSpPr>
        <dsp:cNvPr id="0" name=""/>
        <dsp:cNvSpPr/>
      </dsp:nvSpPr>
      <dsp:spPr>
        <a:xfrm>
          <a:off x="0" y="2276759"/>
          <a:ext cx="6091428" cy="37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jupyter lab      : not installed</a:t>
          </a:r>
          <a:endParaRPr lang="en-US" sz="1700" kern="1200"/>
        </a:p>
      </dsp:txBody>
      <dsp:txXfrm>
        <a:off x="0" y="2276759"/>
        <a:ext cx="6091428" cy="379120"/>
      </dsp:txXfrm>
    </dsp:sp>
    <dsp:sp modelId="{BE76211C-1D95-4330-82BF-1FDA02F74EB6}">
      <dsp:nvSpPr>
        <dsp:cNvPr id="0" name=""/>
        <dsp:cNvSpPr/>
      </dsp:nvSpPr>
      <dsp:spPr>
        <a:xfrm>
          <a:off x="0" y="2655879"/>
          <a:ext cx="6091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5DA07-544F-474D-A4BB-CA6236BD6C51}">
      <dsp:nvSpPr>
        <dsp:cNvPr id="0" name=""/>
        <dsp:cNvSpPr/>
      </dsp:nvSpPr>
      <dsp:spPr>
        <a:xfrm>
          <a:off x="0" y="2655879"/>
          <a:ext cx="6091428" cy="37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nbconvert        : 5.6.1</a:t>
          </a:r>
          <a:endParaRPr lang="en-US" sz="1700" kern="1200"/>
        </a:p>
      </dsp:txBody>
      <dsp:txXfrm>
        <a:off x="0" y="2655879"/>
        <a:ext cx="6091428" cy="379120"/>
      </dsp:txXfrm>
    </dsp:sp>
    <dsp:sp modelId="{3E306075-4A61-4E38-A30F-C210FEFF5AD4}">
      <dsp:nvSpPr>
        <dsp:cNvPr id="0" name=""/>
        <dsp:cNvSpPr/>
      </dsp:nvSpPr>
      <dsp:spPr>
        <a:xfrm>
          <a:off x="0" y="3034999"/>
          <a:ext cx="6091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482D7-DAE1-43A1-BF71-D91CA38BE24A}">
      <dsp:nvSpPr>
        <dsp:cNvPr id="0" name=""/>
        <dsp:cNvSpPr/>
      </dsp:nvSpPr>
      <dsp:spPr>
        <a:xfrm>
          <a:off x="0" y="3034999"/>
          <a:ext cx="6091428" cy="37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ipywidgets       : 7.6.5</a:t>
          </a:r>
          <a:endParaRPr lang="en-US" sz="1700" kern="1200"/>
        </a:p>
      </dsp:txBody>
      <dsp:txXfrm>
        <a:off x="0" y="3034999"/>
        <a:ext cx="6091428" cy="379120"/>
      </dsp:txXfrm>
    </dsp:sp>
    <dsp:sp modelId="{8A6D4681-682A-4BB6-8FF2-19D453BF4853}">
      <dsp:nvSpPr>
        <dsp:cNvPr id="0" name=""/>
        <dsp:cNvSpPr/>
      </dsp:nvSpPr>
      <dsp:spPr>
        <a:xfrm>
          <a:off x="0" y="3414119"/>
          <a:ext cx="6091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53F4D-5684-4BC5-89E1-C02184023EE7}">
      <dsp:nvSpPr>
        <dsp:cNvPr id="0" name=""/>
        <dsp:cNvSpPr/>
      </dsp:nvSpPr>
      <dsp:spPr>
        <a:xfrm>
          <a:off x="0" y="3414119"/>
          <a:ext cx="6091428" cy="37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nbformat         : 5.1.3</a:t>
          </a:r>
          <a:endParaRPr lang="en-US" sz="1700" kern="1200"/>
        </a:p>
      </dsp:txBody>
      <dsp:txXfrm>
        <a:off x="0" y="3414119"/>
        <a:ext cx="6091428" cy="379120"/>
      </dsp:txXfrm>
    </dsp:sp>
    <dsp:sp modelId="{F6D17058-5A94-4A5A-8186-6D82D6921274}">
      <dsp:nvSpPr>
        <dsp:cNvPr id="0" name=""/>
        <dsp:cNvSpPr/>
      </dsp:nvSpPr>
      <dsp:spPr>
        <a:xfrm>
          <a:off x="0" y="3793239"/>
          <a:ext cx="6091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2C077-9FBB-4176-96D5-401449B67843}">
      <dsp:nvSpPr>
        <dsp:cNvPr id="0" name=""/>
        <dsp:cNvSpPr/>
      </dsp:nvSpPr>
      <dsp:spPr>
        <a:xfrm>
          <a:off x="0" y="3793239"/>
          <a:ext cx="6091428" cy="37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traitlets        : 5.0.5</a:t>
          </a:r>
          <a:endParaRPr lang="en-US" sz="1700" kern="1200"/>
        </a:p>
      </dsp:txBody>
      <dsp:txXfrm>
        <a:off x="0" y="3793239"/>
        <a:ext cx="6091428" cy="37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8126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71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8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27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6" y="931862"/>
            <a:ext cx="6293104" cy="508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Readme</a:t>
            </a:r>
            <a:br>
              <a:rPr lang="en-US" sz="3600">
                <a:ea typeface="+mj-lt"/>
                <a:cs typeface="+mj-lt"/>
              </a:rPr>
            </a:br>
            <a:r>
              <a:rPr lang="en-US" sz="3600">
                <a:solidFill>
                  <a:schemeClr val="bg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Crypto Price Discovery Tool</a:t>
            </a:r>
            <a:br>
              <a:rPr lang="en-US" sz="3600"/>
            </a:br>
            <a:br>
              <a:rPr lang="en-US" sz="3600"/>
            </a:br>
            <a:r>
              <a:rPr lang="en-US" sz="3600">
                <a:solidFill>
                  <a:schemeClr val="bg1">
                    <a:lumMod val="85000"/>
                    <a:lumOff val="15000"/>
                  </a:schemeClr>
                </a:solidFill>
              </a:rPr>
              <a:t>CU </a:t>
            </a:r>
            <a:r>
              <a:rPr lang="en-US" sz="3600" err="1">
                <a:solidFill>
                  <a:schemeClr val="bg1">
                    <a:lumMod val="85000"/>
                    <a:lumOff val="15000"/>
                  </a:schemeClr>
                </a:solidFill>
              </a:rPr>
              <a:t>ArgoML</a:t>
            </a:r>
            <a:r>
              <a:rPr lang="en-US" sz="3600">
                <a:solidFill>
                  <a:schemeClr val="bg1">
                    <a:lumMod val="85000"/>
                    <a:lumOff val="15000"/>
                  </a:schemeClr>
                </a:solidFill>
              </a:rPr>
              <a:t> Project 2 </a:t>
            </a:r>
            <a:br>
              <a:rPr lang="en-US" sz="3600"/>
            </a:br>
            <a:r>
              <a:rPr lang="en-US" sz="3600">
                <a:solidFill>
                  <a:schemeClr val="bg1">
                    <a:lumMod val="85000"/>
                    <a:lumOff val="15000"/>
                  </a:schemeClr>
                </a:solidFill>
              </a:rPr>
              <a:t>Major Procedure and NN showcase case(window= 5,7,8,15,20)</a:t>
            </a:r>
          </a:p>
        </p:txBody>
      </p:sp>
      <p:sp>
        <p:nvSpPr>
          <p:cNvPr id="139" name="Rectangle 129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931862"/>
            <a:ext cx="3029803" cy="508793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Antonio Parolini, Edgar Pocaterra, Meina Bian, Michael Adut, Maxwell Snyder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98D62611-BF00-4B6D-B2F2-69B5FF3C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159A5-B0FB-9630-5E0B-2385F43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9" y="4551036"/>
            <a:ext cx="3863778" cy="1837962"/>
          </a:xfrm>
        </p:spPr>
        <p:txBody>
          <a:bodyPr anchor="ctr">
            <a:normAutofit/>
          </a:bodyPr>
          <a:lstStyle/>
          <a:p>
            <a:pPr algn="r"/>
            <a:r>
              <a:rPr lang="en-US" sz="3700"/>
              <a:t>Model Results: 13-Day Window Showcase</a:t>
            </a:r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96980D1-A752-DF88-F440-6B848CC1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329" y="1645204"/>
            <a:ext cx="3263254" cy="126944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BA1E7D0-5954-32CE-378C-8F71A8655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0" y="1641864"/>
            <a:ext cx="3469838" cy="1268154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5A82C97-E929-18B4-BAF7-41E35C89B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1" y="1642385"/>
            <a:ext cx="3272807" cy="1277780"/>
          </a:xfrm>
          <a:prstGeom prst="rect">
            <a:avLst/>
          </a:prstGeom>
        </p:spPr>
      </p:pic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92BFA6EF-C8B5-4562-9718-3167CB1C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3153" y="4924327"/>
            <a:ext cx="0" cy="109138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A4243340-1AFA-2738-C9B0-B286A3EA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37" y="4551036"/>
            <a:ext cx="5559269" cy="1837962"/>
          </a:xfrm>
        </p:spPr>
        <p:txBody>
          <a:bodyPr anchor="ctr">
            <a:normAutofit/>
          </a:bodyPr>
          <a:lstStyle/>
          <a:p>
            <a:r>
              <a:rPr lang="en-US">
                <a:latin typeface="Century Schoolbook"/>
                <a:ea typeface="+mn-lt"/>
                <a:cs typeface="+mn-lt"/>
              </a:rPr>
              <a:t>Model start to overfit when window= 13.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when window= 13.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0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8D62611-BF00-4B6D-B2F2-69B5FF3C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159A5-B0FB-9630-5E0B-2385F43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9" y="4551036"/>
            <a:ext cx="3863778" cy="1837962"/>
          </a:xfrm>
        </p:spPr>
        <p:txBody>
          <a:bodyPr anchor="ctr">
            <a:normAutofit/>
          </a:bodyPr>
          <a:lstStyle/>
          <a:p>
            <a:pPr algn="r"/>
            <a:r>
              <a:rPr lang="en-US" sz="4100"/>
              <a:t>Model Results: </a:t>
            </a:r>
            <a:br>
              <a:rPr lang="en-US" sz="4100"/>
            </a:br>
            <a:r>
              <a:rPr lang="en-US" sz="4100"/>
              <a:t>5-Day Window Showcase</a:t>
            </a:r>
          </a:p>
        </p:txBody>
      </p:sp>
      <p:pic>
        <p:nvPicPr>
          <p:cNvPr id="15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25FB933-0C32-252A-EF89-0BE286D8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08" y="1494758"/>
            <a:ext cx="3263254" cy="1378724"/>
          </a:xfrm>
          <a:prstGeom prst="rect">
            <a:avLst/>
          </a:prstGeom>
        </p:spPr>
      </p:pic>
      <p:pic>
        <p:nvPicPr>
          <p:cNvPr id="13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3CF99B9-6F0A-D3C4-A053-76A5E8CB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04" y="1494219"/>
            <a:ext cx="3469838" cy="1376288"/>
          </a:xfrm>
          <a:prstGeom prst="rect">
            <a:avLst/>
          </a:prstGeom>
        </p:spPr>
      </p:pic>
      <p:pic>
        <p:nvPicPr>
          <p:cNvPr id="14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B4FC600B-D995-6D3F-11C8-51FB5CEC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870" y="1489417"/>
            <a:ext cx="3272807" cy="1378735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BFA6EF-C8B5-4562-9718-3167CB1C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3153" y="4924327"/>
            <a:ext cx="0" cy="109138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A4243340-1AFA-2738-C9B0-B286A3EA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37" y="4551036"/>
            <a:ext cx="5559269" cy="1837962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No overfit, but with higher </a:t>
            </a:r>
            <a:r>
              <a:rPr lang="en-US" err="1">
                <a:ea typeface="+mn-lt"/>
                <a:cs typeface="+mn-lt"/>
              </a:rPr>
              <a:t>mse</a:t>
            </a:r>
            <a:r>
              <a:rPr lang="en-US">
                <a:ea typeface="+mn-lt"/>
                <a:cs typeface="+mn-lt"/>
              </a:rPr>
              <a:t> when window= 5 compared with window=7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6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8D62611-BF00-4B6D-B2F2-69B5FF3C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159A5-B0FB-9630-5E0B-2385F43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9" y="4551036"/>
            <a:ext cx="3863778" cy="1837962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100"/>
              <a:t>Model Results: </a:t>
            </a:r>
            <a:br>
              <a:rPr lang="en-US" sz="4100"/>
            </a:br>
            <a:r>
              <a:rPr lang="en-US" sz="4100"/>
              <a:t>20-Day Window Showcase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FAC8560-64B8-2A9E-1B4E-40699B51D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80" y="1388292"/>
            <a:ext cx="3263254" cy="1760990"/>
          </a:xfrm>
          <a:prstGeom prst="rect">
            <a:avLst/>
          </a:prstGeom>
        </p:spPr>
      </p:pic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3385E9B-2749-06AA-AEF0-BD2F668D6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3" y="1394936"/>
            <a:ext cx="3469838" cy="1730819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E6EE76F-46AE-4ECD-24DF-81E6766B5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291" y="1399705"/>
            <a:ext cx="3272807" cy="1607177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BFA6EF-C8B5-4562-9718-3167CB1C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3153" y="4924327"/>
            <a:ext cx="0" cy="109138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A4243340-1AFA-2738-C9B0-B286A3EA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37" y="4551036"/>
            <a:ext cx="5559269" cy="1837962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Overfit enlarger when window = 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9">
            <a:extLst>
              <a:ext uri="{FF2B5EF4-FFF2-40B4-BE49-F238E27FC236}">
                <a16:creationId xmlns:a16="http://schemas.microsoft.com/office/drawing/2014/main" id="{6F1EDDAC-BA92-4DD6-8233-2E8EEB3C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159A5-B0FB-9630-5E0B-2385F43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9" y="4551036"/>
            <a:ext cx="3863778" cy="1837962"/>
          </a:xfrm>
        </p:spPr>
        <p:txBody>
          <a:bodyPr anchor="ctr">
            <a:normAutofit/>
          </a:bodyPr>
          <a:lstStyle/>
          <a:p>
            <a:pPr algn="r"/>
            <a:r>
              <a:rPr lang="en-US" sz="3700"/>
              <a:t>Model Results: </a:t>
            </a:r>
            <a:br>
              <a:rPr lang="en-US" sz="3700"/>
            </a:br>
            <a:r>
              <a:rPr lang="en-US" sz="3700"/>
              <a:t>30-Day Window Showcase</a:t>
            </a:r>
          </a:p>
        </p:txBody>
      </p:sp>
      <p:cxnSp>
        <p:nvCxnSpPr>
          <p:cNvPr id="68" name="Straight Connector 71">
            <a:extLst>
              <a:ext uri="{FF2B5EF4-FFF2-40B4-BE49-F238E27FC236}">
                <a16:creationId xmlns:a16="http://schemas.microsoft.com/office/drawing/2014/main" id="{92BFA6EF-C8B5-4562-9718-3167CB1C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3153" y="4924327"/>
            <a:ext cx="0" cy="109138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A4243340-1AFA-2738-C9B0-B286A3EA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37" y="4551036"/>
            <a:ext cx="5559269" cy="1837962"/>
          </a:xfrm>
        </p:spPr>
        <p:txBody>
          <a:bodyPr anchor="ctr">
            <a:normAutofit/>
          </a:bodyPr>
          <a:lstStyle/>
          <a:p>
            <a:r>
              <a:rPr lang="en-US"/>
              <a:t>Overfit enlarger when window = 30</a:t>
            </a:r>
          </a:p>
        </p:txBody>
      </p:sp>
      <p:pic>
        <p:nvPicPr>
          <p:cNvPr id="14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A6166257-D5CB-2F3B-58EE-5275D24F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71" y="1479732"/>
            <a:ext cx="2743200" cy="1501132"/>
          </a:xfrm>
          <a:prstGeom prst="rect">
            <a:avLst/>
          </a:prstGeom>
        </p:spPr>
      </p:pic>
      <p:pic>
        <p:nvPicPr>
          <p:cNvPr id="15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F2322C-3EE0-2918-7B8C-282143E2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47" y="1477537"/>
            <a:ext cx="2743200" cy="151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34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B308-7283-B058-FE0E-BC5C0FAA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Process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29BABC9-7871-4274-AE59-D97740F602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93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2316-D616-9640-EAD2-89D6412C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91" y="223164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Process 1 PCA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0E1A1D-AE23-2587-A22C-DEB8B63DF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847212"/>
              </p:ext>
            </p:extLst>
          </p:nvPr>
        </p:nvGraphicFramePr>
        <p:xfrm>
          <a:off x="799528" y="3279329"/>
          <a:ext cx="4703433" cy="3453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6DD7E1D-80F1-B335-D3B9-3F7DFAD4B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0301" y="1940139"/>
            <a:ext cx="5569286" cy="2505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E000EB-9CAF-04DC-5CD3-8788109DF5F2}"/>
              </a:ext>
            </a:extLst>
          </p:cNvPr>
          <p:cNvSpPr txBox="1"/>
          <p:nvPr/>
        </p:nvSpPr>
        <p:spPr>
          <a:xfrm>
            <a:off x="729764" y="1441990"/>
            <a:ext cx="514421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b="1">
                <a:cs typeface="Arial"/>
              </a:rPr>
              <a:t>Features dimensionality deduction through standardization. </a:t>
            </a:r>
            <a:r>
              <a:rPr lang="en-US">
                <a:cs typeface="Arial"/>
              </a:rPr>
              <a:t>​</a:t>
            </a:r>
          </a:p>
          <a:p>
            <a:pPr>
              <a:buChar char="•"/>
            </a:pPr>
            <a:r>
              <a:rPr lang="en-US" b="1">
                <a:cs typeface="Arial"/>
              </a:rPr>
              <a:t>PCA analysis which suggested using K=3 for the # of primary components</a:t>
            </a:r>
            <a:r>
              <a:rPr lang="en-US">
                <a:cs typeface="Arial"/>
              </a:rPr>
              <a:t>​</a:t>
            </a:r>
          </a:p>
          <a:p>
            <a:pPr>
              <a:buChar char="•"/>
            </a:pPr>
            <a:r>
              <a:rPr lang="en-US" b="1">
                <a:cs typeface="Arial"/>
              </a:rPr>
              <a:t>Trans_fit feature data matrix to 3 Features Data for building the model</a:t>
            </a:r>
          </a:p>
        </p:txBody>
      </p:sp>
    </p:spTree>
    <p:extLst>
      <p:ext uri="{BB962C8B-B14F-4D97-AF65-F5344CB8AC3E}">
        <p14:creationId xmlns:p14="http://schemas.microsoft.com/office/powerpoint/2010/main" val="298395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84EF-78A0-7A07-3DB5-EDEF9BB6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Alternative to PCA </a:t>
            </a:r>
            <a:br>
              <a:rPr lang="en-US"/>
            </a:br>
            <a:r>
              <a:rPr lang="en-US"/>
              <a:t>Process  CNN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CBDB96-7577-8E8F-E3E7-526145B61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357786"/>
              </p:ext>
            </p:extLst>
          </p:nvPr>
        </p:nvGraphicFramePr>
        <p:xfrm>
          <a:off x="742828" y="1685234"/>
          <a:ext cx="9635340" cy="5173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EFB3456-B37D-BB45-4DC7-4CC64E6F10A8}"/>
              </a:ext>
            </a:extLst>
          </p:cNvPr>
          <p:cNvSpPr txBox="1"/>
          <p:nvPr/>
        </p:nvSpPr>
        <p:spPr>
          <a:xfrm>
            <a:off x="1195718" y="3745985"/>
            <a:ext cx="9283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400"/>
          </a:p>
          <a:p>
            <a:pPr algn="l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5661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2921-E10F-D258-F84D-B9767E7B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405D8C-4908-7D27-D117-E0DDE9419D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71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AEE3-0DFA-FCEB-A558-8176DF3E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234122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for </a:t>
            </a:r>
            <a:br>
              <a:rPr lang="en-US" dirty="0"/>
            </a:br>
            <a:r>
              <a:rPr lang="en-US" dirty="0"/>
              <a:t>main.v2 </a:t>
            </a:r>
            <a:br>
              <a:rPr lang="en-US" dirty="0"/>
            </a:br>
            <a:r>
              <a:rPr lang="en-US" dirty="0"/>
              <a:t>vast ai (GPU)version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596BF6-1813-4CF8-5FDF-D7E37CE5F6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90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E0230-5D35-E0C7-E1D7-DB74C951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98" y="1465690"/>
            <a:ext cx="6091428" cy="954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Requirement for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main.v3 </a:t>
            </a:r>
            <a:br>
              <a:rPr lang="en-US" dirty="0">
                <a:ea typeface="+mj-lt"/>
                <a:cs typeface="+mj-lt"/>
              </a:rPr>
            </a:br>
            <a:r>
              <a:rPr lang="en-US" dirty="0" err="1">
                <a:ea typeface="+mj-lt"/>
                <a:cs typeface="+mj-lt"/>
              </a:rPr>
              <a:t>jupyter</a:t>
            </a:r>
            <a:r>
              <a:rPr lang="en-US" dirty="0">
                <a:ea typeface="+mj-lt"/>
                <a:cs typeface="+mj-lt"/>
              </a:rPr>
              <a:t> notebook version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BCDD18F-9B98-1439-DF8B-1051F1C845F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61872" y="2005739"/>
          <a:ext cx="6091428" cy="417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F5212C49-4129-A803-AE43-7114EB5559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r="28000"/>
          <a:stretch/>
        </p:blipFill>
        <p:spPr>
          <a:xfrm>
            <a:off x="6862526" y="10"/>
            <a:ext cx="4429848" cy="6844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F5588-1E95-9BC2-FCD0-D4DCBD191EC9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A85F3E-495A-3162-10DB-818989E79644}"/>
              </a:ext>
            </a:extLst>
          </p:cNvPr>
          <p:cNvSpPr txBox="1"/>
          <p:nvPr/>
        </p:nvSpPr>
        <p:spPr>
          <a:xfrm>
            <a:off x="1212574" y="6182139"/>
            <a:ext cx="55659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*all module version check file "requirement_jupyter.txt" as is shown in the right </a:t>
            </a:r>
          </a:p>
        </p:txBody>
      </p:sp>
    </p:spTree>
    <p:extLst>
      <p:ext uri="{BB962C8B-B14F-4D97-AF65-F5344CB8AC3E}">
        <p14:creationId xmlns:p14="http://schemas.microsoft.com/office/powerpoint/2010/main" val="135235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8E7D5-B858-89B5-F7D3-2D66D76F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7" y="758952"/>
            <a:ext cx="513421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/>
              <a:t>Model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ECB5F1-A87D-991F-9A13-5C9CF11A9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83937"/>
              </p:ext>
            </p:extLst>
          </p:nvPr>
        </p:nvGraphicFramePr>
        <p:xfrm>
          <a:off x="5235964" y="2954421"/>
          <a:ext cx="5578897" cy="163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91">
                  <a:extLst>
                    <a:ext uri="{9D8B030D-6E8A-4147-A177-3AD203B41FA5}">
                      <a16:colId xmlns:a16="http://schemas.microsoft.com/office/drawing/2014/main" val="1504436515"/>
                    </a:ext>
                  </a:extLst>
                </a:gridCol>
                <a:gridCol w="568585">
                  <a:extLst>
                    <a:ext uri="{9D8B030D-6E8A-4147-A177-3AD203B41FA5}">
                      <a16:colId xmlns:a16="http://schemas.microsoft.com/office/drawing/2014/main" val="2628861119"/>
                    </a:ext>
                  </a:extLst>
                </a:gridCol>
                <a:gridCol w="1240215">
                  <a:extLst>
                    <a:ext uri="{9D8B030D-6E8A-4147-A177-3AD203B41FA5}">
                      <a16:colId xmlns:a16="http://schemas.microsoft.com/office/drawing/2014/main" val="3988491810"/>
                    </a:ext>
                  </a:extLst>
                </a:gridCol>
                <a:gridCol w="1045857">
                  <a:extLst>
                    <a:ext uri="{9D8B030D-6E8A-4147-A177-3AD203B41FA5}">
                      <a16:colId xmlns:a16="http://schemas.microsoft.com/office/drawing/2014/main" val="1916226249"/>
                    </a:ext>
                  </a:extLst>
                </a:gridCol>
                <a:gridCol w="1999249">
                  <a:extLst>
                    <a:ext uri="{9D8B030D-6E8A-4147-A177-3AD203B41FA5}">
                      <a16:colId xmlns:a16="http://schemas.microsoft.com/office/drawing/2014/main" val="4180361643"/>
                    </a:ext>
                  </a:extLst>
                </a:gridCol>
              </a:tblGrid>
              <a:tr h="358258">
                <a:tc>
                  <a:txBody>
                    <a:bodyPr/>
                    <a:lstStyle/>
                    <a:p>
                      <a:r>
                        <a:rPr lang="en-US" sz="1000"/>
                        <a:t>Model 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PCA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NN WINDOW(step)</a:t>
                      </a:r>
                    </a:p>
                  </a:txBody>
                  <a:tcPr marL="48413" marR="48413" marT="24207" marB="24207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MSE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/>
                        <a:t>Overfit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/>
                        <a:t>(Loss Figure)</a:t>
                      </a:r>
                    </a:p>
                  </a:txBody>
                  <a:tcPr marL="48413" marR="48413" marT="24207" marB="24207"/>
                </a:tc>
                <a:extLst>
                  <a:ext uri="{0D108BD9-81ED-4DB2-BD59-A6C34878D82A}">
                    <a16:rowId xmlns:a16="http://schemas.microsoft.com/office/drawing/2014/main" val="2223875612"/>
                  </a:ext>
                </a:extLst>
              </a:tr>
              <a:tr h="2130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nn1_5</a:t>
                      </a:r>
                      <a:endParaRPr lang="en-US" sz="1000" err="1"/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/>
                        <a:t>3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/>
                        <a:t>5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Consolas"/>
                        </a:rPr>
                        <a:t>1764.1593</a:t>
                      </a:r>
                      <a:endParaRPr lang="en-US"/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Consolas"/>
                        </a:rPr>
                        <a:t>No</a:t>
                      </a:r>
                    </a:p>
                  </a:txBody>
                  <a:tcPr marL="48413" marR="48413" marT="24207" marB="24207"/>
                </a:tc>
                <a:extLst>
                  <a:ext uri="{0D108BD9-81ED-4DB2-BD59-A6C34878D82A}">
                    <a16:rowId xmlns:a16="http://schemas.microsoft.com/office/drawing/2014/main" val="278669795"/>
                  </a:ext>
                </a:extLst>
              </a:tr>
              <a:tr h="2130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nn1_7</a:t>
                      </a:r>
                      <a:endParaRPr lang="en-US" sz="1000" err="1">
                        <a:solidFill>
                          <a:srgbClr val="FF0000"/>
                        </a:solidFill>
                      </a:endParaRP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FF0000"/>
                          </a:solidFill>
                          <a:latin typeface="Consolas"/>
                        </a:rPr>
                        <a:t>1588.5481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FF0000"/>
                          </a:solidFill>
                          <a:latin typeface="Consolas"/>
                        </a:rPr>
                        <a:t>No</a:t>
                      </a:r>
                    </a:p>
                  </a:txBody>
                  <a:tcPr marL="48413" marR="48413" marT="24207" marB="24207"/>
                </a:tc>
                <a:extLst>
                  <a:ext uri="{0D108BD9-81ED-4DB2-BD59-A6C34878D82A}">
                    <a16:rowId xmlns:a16="http://schemas.microsoft.com/office/drawing/2014/main" val="172593192"/>
                  </a:ext>
                </a:extLst>
              </a:tr>
              <a:tr h="2130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nn1_8</a:t>
                      </a:r>
                      <a:endParaRPr lang="en-US" sz="1000" err="1"/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/>
                        <a:t>3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/>
                        <a:t>8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Consolas"/>
                        </a:rPr>
                        <a:t>2178.061</a:t>
                      </a:r>
                      <a:endParaRPr lang="en-US"/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Consolas"/>
                        </a:rPr>
                        <a:t>No</a:t>
                      </a:r>
                    </a:p>
                  </a:txBody>
                  <a:tcPr marL="48413" marR="48413" marT="24207" marB="24207"/>
                </a:tc>
                <a:extLst>
                  <a:ext uri="{0D108BD9-81ED-4DB2-BD59-A6C34878D82A}">
                    <a16:rowId xmlns:a16="http://schemas.microsoft.com/office/drawing/2014/main" val="1772226066"/>
                  </a:ext>
                </a:extLst>
              </a:tr>
              <a:tr h="213018">
                <a:tc>
                  <a:txBody>
                    <a:bodyPr/>
                    <a:lstStyle/>
                    <a:p>
                      <a:r>
                        <a:rPr lang="en-US" sz="1000"/>
                        <a:t>nn1_13</a:t>
                      </a:r>
                      <a:endParaRPr lang="en-US" sz="1000" err="1"/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13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Consolas"/>
                        </a:rPr>
                        <a:t>2159.9355</a:t>
                      </a:r>
                      <a:endParaRPr lang="en-US" sz="1000"/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Consolas"/>
                        </a:rPr>
                        <a:t>Yes(tail/</a:t>
                      </a:r>
                      <a:r>
                        <a:rPr lang="en-US" sz="1000" b="0" i="0" u="none" strike="noStrike" noProof="0" err="1">
                          <a:latin typeface="Consolas"/>
                        </a:rPr>
                        <a:t>verysmall</a:t>
                      </a:r>
                      <a:r>
                        <a:rPr lang="en-US" sz="1000" b="0" i="0" u="none" strike="noStrike" noProof="0">
                          <a:latin typeface="Consolas"/>
                        </a:rPr>
                        <a:t>)</a:t>
                      </a:r>
                    </a:p>
                  </a:txBody>
                  <a:tcPr marL="48413" marR="48413" marT="24207" marB="24207"/>
                </a:tc>
                <a:extLst>
                  <a:ext uri="{0D108BD9-81ED-4DB2-BD59-A6C34878D82A}">
                    <a16:rowId xmlns:a16="http://schemas.microsoft.com/office/drawing/2014/main" val="3978697593"/>
                  </a:ext>
                </a:extLst>
              </a:tr>
              <a:tr h="213018">
                <a:tc>
                  <a:txBody>
                    <a:bodyPr/>
                    <a:lstStyle/>
                    <a:p>
                      <a:r>
                        <a:rPr lang="en-US" sz="1000"/>
                        <a:t>nn1_15</a:t>
                      </a:r>
                      <a:endParaRPr lang="en-US" sz="1000" err="1"/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15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Consolas"/>
                        </a:rPr>
                        <a:t>3100.3516</a:t>
                      </a:r>
                      <a:endParaRPr lang="en-US" sz="1000"/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>
                          <a:latin typeface="Consolas"/>
                        </a:rPr>
                        <a:t>YES(tail/small)</a:t>
                      </a:r>
                    </a:p>
                  </a:txBody>
                  <a:tcPr marL="48413" marR="48413" marT="24207" marB="24207"/>
                </a:tc>
                <a:extLst>
                  <a:ext uri="{0D108BD9-81ED-4DB2-BD59-A6C34878D82A}">
                    <a16:rowId xmlns:a16="http://schemas.microsoft.com/office/drawing/2014/main" val="1174105244"/>
                  </a:ext>
                </a:extLst>
              </a:tr>
              <a:tr h="213018">
                <a:tc>
                  <a:txBody>
                    <a:bodyPr/>
                    <a:lstStyle/>
                    <a:p>
                      <a:r>
                        <a:rPr lang="en-US" sz="1000"/>
                        <a:t>nn1_20</a:t>
                      </a:r>
                      <a:endParaRPr lang="en-US" sz="1000" err="1"/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20</a:t>
                      </a:r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Consolas"/>
                        </a:rPr>
                        <a:t>3095.867</a:t>
                      </a:r>
                      <a:endParaRPr lang="en-US" sz="1000"/>
                    </a:p>
                  </a:txBody>
                  <a:tcPr marL="48413" marR="48413" marT="24207" marB="242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Consolas"/>
                        </a:rPr>
                        <a:t>No</a:t>
                      </a:r>
                    </a:p>
                  </a:txBody>
                  <a:tcPr marL="48413" marR="48413" marT="24207" marB="24207"/>
                </a:tc>
                <a:extLst>
                  <a:ext uri="{0D108BD9-81ED-4DB2-BD59-A6C34878D82A}">
                    <a16:rowId xmlns:a16="http://schemas.microsoft.com/office/drawing/2014/main" val="9816605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87E20E-17BB-2F9A-A0B7-1B2CEB6F3F42}"/>
              </a:ext>
            </a:extLst>
          </p:cNvPr>
          <p:cNvSpPr txBox="1"/>
          <p:nvPr/>
        </p:nvSpPr>
        <p:spPr>
          <a:xfrm>
            <a:off x="5107628" y="1007978"/>
            <a:ext cx="57377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Metric </a:t>
            </a:r>
            <a:r>
              <a:rPr lang="en-US" err="1">
                <a:ea typeface="+mn-lt"/>
                <a:cs typeface="+mn-lt"/>
              </a:rPr>
              <a:t>Mse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frequently adopted optimality criterion, in both the neural networks and the statistics communities, is minimizing the mean squared error (MSE).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0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8D62611-BF00-4B6D-B2F2-69B5FF3C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159A5-B0FB-9630-5E0B-2385F43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9" y="4551036"/>
            <a:ext cx="3863778" cy="1837962"/>
          </a:xfrm>
        </p:spPr>
        <p:txBody>
          <a:bodyPr anchor="ctr">
            <a:normAutofit/>
          </a:bodyPr>
          <a:lstStyle/>
          <a:p>
            <a:pPr algn="r"/>
            <a:r>
              <a:rPr lang="en-US" sz="3700"/>
              <a:t>Model Results: </a:t>
            </a:r>
            <a:br>
              <a:rPr lang="en-US" sz="3700"/>
            </a:br>
            <a:r>
              <a:rPr lang="en-US" sz="3700"/>
              <a:t>7-Day Window Showcase</a:t>
            </a:r>
          </a:p>
        </p:txBody>
      </p:sp>
      <p:pic>
        <p:nvPicPr>
          <p:cNvPr id="3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398F38-05A5-BCA5-49AE-52F884D2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694393"/>
            <a:ext cx="3263254" cy="1166613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AC539DE-BC3E-17DA-CAA3-61488B65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20" y="1692486"/>
            <a:ext cx="3469838" cy="1157998"/>
          </a:xfrm>
          <a:prstGeom prst="rect">
            <a:avLst/>
          </a:prstGeom>
        </p:spPr>
      </p:pic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7CE83E0F-545E-BF73-A7B0-EC51801D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291" y="1697759"/>
            <a:ext cx="3272807" cy="115366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BFA6EF-C8B5-4562-9718-3167CB1C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3153" y="4924327"/>
            <a:ext cx="0" cy="109138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A4243340-1AFA-2738-C9B0-B286A3EA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37" y="4551036"/>
            <a:ext cx="5559269" cy="1837962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No overfit and </a:t>
            </a:r>
            <a:r>
              <a:rPr lang="en-US" err="1">
                <a:ea typeface="+mn-lt"/>
                <a:cs typeface="+mn-lt"/>
              </a:rPr>
              <a:t>mse</a:t>
            </a:r>
            <a:r>
              <a:rPr lang="en-US">
                <a:ea typeface="+mn-lt"/>
                <a:cs typeface="+mn-lt"/>
              </a:rPr>
              <a:t> is the lowest with </a:t>
            </a:r>
            <a:r>
              <a:rPr lang="en-US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1588.5481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4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View</vt:lpstr>
      <vt:lpstr>Readme Crypto Price Discovery Tool  CU ArgoML Project 2  Major Procedure and NN showcase case(window= 5,7,8,15,20)</vt:lpstr>
      <vt:lpstr>Main Process</vt:lpstr>
      <vt:lpstr>Process 1 PCA</vt:lpstr>
      <vt:lpstr>Alternative to PCA  Process  CNN</vt:lpstr>
      <vt:lpstr>MLP</vt:lpstr>
      <vt:lpstr>Requirement for  main.v2  vast ai (GPU)version</vt:lpstr>
      <vt:lpstr>Requirement for main.v3  jupyter notebook version </vt:lpstr>
      <vt:lpstr>Model Summary</vt:lpstr>
      <vt:lpstr>Model Results:  7-Day Window Showcase</vt:lpstr>
      <vt:lpstr>Model Results: 13-Day Window Showcase</vt:lpstr>
      <vt:lpstr>Model Results:  5-Day Window Showcase</vt:lpstr>
      <vt:lpstr>Model Results:  20-Day Window Showcase</vt:lpstr>
      <vt:lpstr>Model Results:  30-Day Window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157</cp:revision>
  <dcterms:created xsi:type="dcterms:W3CDTF">2022-04-12T00:35:33Z</dcterms:created>
  <dcterms:modified xsi:type="dcterms:W3CDTF">2022-04-13T19:38:05Z</dcterms:modified>
</cp:coreProperties>
</file>