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FC707-FD35-4738-964B-59762B497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A2EC23-33A1-4EED-98F4-F54C32479F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027FB-E460-4E11-9AFA-1EC8F002FC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2D1FA-9F7C-4E65-AFC4-3551A3A533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E34571-5A71-4D4A-9E58-DDB1E5BA01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3F586-18AC-4C71-B062-B31E0C1F05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267BA-BD79-4E93-B96E-624C852CF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128E1-6D64-4181-A6D6-F7689D2DA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B9D1FA-C90F-4CB1-843A-8DAD94BA6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DE0387-C8AB-43D9-BDAA-F4A56B7F7A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6C8512-A866-4782-AFAF-271E94A1FC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417F8B-7382-45DC-9248-A1F68FC0A9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E84EF6-2AD9-41B3-B492-A61DB985A63A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바탕"/>
              </a:defRPr>
            </a:lvl1pPr>
          </a:lstStyle>
          <a:p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hyperlink" Target="file:///C:/Users/User/Downloads/&#54952;&#44284;&#51020;%20&#54872;&#54840;.mp3" TargetMode="External"/><Relationship Id="rId3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5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pic>
        <p:nvPicPr>
          <p:cNvPr id="42" name="그래픽 7" descr=""/>
          <p:cNvPicPr/>
          <p:nvPr/>
        </p:nvPicPr>
        <p:blipFill>
          <a:blip r:embed="rId2"/>
          <a:stretch/>
        </p:blipFill>
        <p:spPr>
          <a:xfrm>
            <a:off x="-936360" y="-35640"/>
            <a:ext cx="14062320" cy="1567080"/>
          </a:xfrm>
          <a:prstGeom prst="rect">
            <a:avLst/>
          </a:prstGeom>
          <a:ln w="0">
            <a:noFill/>
          </a:ln>
        </p:spPr>
      </p:pic>
      <p:pic>
        <p:nvPicPr>
          <p:cNvPr id="43" name="그래픽 2" descr=""/>
          <p:cNvPicPr/>
          <p:nvPr/>
        </p:nvPicPr>
        <p:blipFill>
          <a:blip r:embed="rId3"/>
          <a:stretch/>
        </p:blipFill>
        <p:spPr>
          <a:xfrm>
            <a:off x="898200" y="1599840"/>
            <a:ext cx="1265040" cy="3463920"/>
          </a:xfrm>
          <a:prstGeom prst="rect">
            <a:avLst/>
          </a:prstGeom>
          <a:ln w="0">
            <a:noFill/>
          </a:ln>
        </p:spPr>
      </p:pic>
      <p:pic>
        <p:nvPicPr>
          <p:cNvPr id="44" name="그래픽 11" descr=""/>
          <p:cNvPicPr/>
          <p:nvPr/>
        </p:nvPicPr>
        <p:blipFill>
          <a:blip r:embed="rId4"/>
          <a:stretch/>
        </p:blipFill>
        <p:spPr>
          <a:xfrm>
            <a:off x="163800" y="3016800"/>
            <a:ext cx="1230120" cy="3476880"/>
          </a:xfrm>
          <a:prstGeom prst="rect">
            <a:avLst/>
          </a:prstGeom>
          <a:ln w="0">
            <a:noFill/>
          </a:ln>
        </p:spPr>
      </p:pic>
      <p:pic>
        <p:nvPicPr>
          <p:cNvPr id="45" name="그래픽 12" descr=""/>
          <p:cNvPicPr/>
          <p:nvPr/>
        </p:nvPicPr>
        <p:blipFill>
          <a:blip r:embed="rId5"/>
          <a:stretch/>
        </p:blipFill>
        <p:spPr>
          <a:xfrm>
            <a:off x="1585080" y="3178440"/>
            <a:ext cx="1230120" cy="3368160"/>
          </a:xfrm>
          <a:prstGeom prst="rect">
            <a:avLst/>
          </a:prstGeom>
          <a:ln w="0">
            <a:noFill/>
          </a:ln>
        </p:spPr>
      </p:pic>
      <p:pic>
        <p:nvPicPr>
          <p:cNvPr id="46" name="그래픽 29" descr=""/>
          <p:cNvPicPr/>
          <p:nvPr/>
        </p:nvPicPr>
        <p:blipFill>
          <a:blip r:embed="rId6"/>
          <a:stretch/>
        </p:blipFill>
        <p:spPr>
          <a:xfrm>
            <a:off x="10080360" y="1741680"/>
            <a:ext cx="1165320" cy="3191400"/>
          </a:xfrm>
          <a:prstGeom prst="rect">
            <a:avLst/>
          </a:prstGeom>
          <a:ln w="0">
            <a:noFill/>
          </a:ln>
        </p:spPr>
      </p:pic>
      <p:pic>
        <p:nvPicPr>
          <p:cNvPr id="47" name="그래픽 28" descr=""/>
          <p:cNvPicPr/>
          <p:nvPr/>
        </p:nvPicPr>
        <p:blipFill>
          <a:blip r:embed="rId7"/>
          <a:stretch/>
        </p:blipFill>
        <p:spPr>
          <a:xfrm>
            <a:off x="9374760" y="3107880"/>
            <a:ext cx="1165320" cy="3294360"/>
          </a:xfrm>
          <a:prstGeom prst="rect">
            <a:avLst/>
          </a:prstGeom>
          <a:ln w="0">
            <a:noFill/>
          </a:ln>
        </p:spPr>
      </p:pic>
      <p:pic>
        <p:nvPicPr>
          <p:cNvPr id="48" name="그래픽 32" descr=""/>
          <p:cNvPicPr/>
          <p:nvPr/>
        </p:nvPicPr>
        <p:blipFill>
          <a:blip r:embed="rId8"/>
          <a:stretch/>
        </p:blipFill>
        <p:spPr>
          <a:xfrm>
            <a:off x="10811880" y="3124080"/>
            <a:ext cx="1230120" cy="3476880"/>
          </a:xfrm>
          <a:prstGeom prst="rect">
            <a:avLst/>
          </a:prstGeom>
          <a:ln w="0">
            <a:noFill/>
          </a:ln>
        </p:spPr>
      </p:pic>
      <p:sp>
        <p:nvSpPr>
          <p:cNvPr id="49" name="그래픽 9"/>
          <p:cNvSpPr/>
          <p:nvPr/>
        </p:nvSpPr>
        <p:spPr>
          <a:xfrm>
            <a:off x="1762200" y="5309640"/>
            <a:ext cx="8665560" cy="154620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2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데이터분석한</a:t>
            </a:r>
            <a:r>
              <a:rPr b="1" lang="en-US" sz="2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DAY</a:t>
            </a:r>
            <a:endParaRPr b="0" lang="en-US" sz="20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https://github.com/SsongIU/week3_team5.git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50" name="TextBox 15"/>
          <p:cNvSpPr/>
          <p:nvPr/>
        </p:nvSpPr>
        <p:spPr>
          <a:xfrm>
            <a:off x="3263040" y="1440000"/>
            <a:ext cx="5806440" cy="22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200000"/>
              </a:lnSpc>
              <a:buNone/>
            </a:pPr>
            <a:r>
              <a:rPr b="1" lang="ko-KR" sz="4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기념일 및 </a:t>
            </a:r>
            <a:r>
              <a:rPr b="1" lang="en-US" sz="4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DAY</a:t>
            </a:r>
            <a:r>
              <a:rPr b="1" lang="ko-KR" sz="4000" spc="-1" strike="noStrike">
                <a:solidFill>
                  <a:srgbClr val="000000"/>
                </a:solidFill>
                <a:latin typeface="한컴 말랑말랑 Bold"/>
                <a:ea typeface="한컴 말랑말랑 Bold"/>
              </a:rPr>
              <a:t>마케팅 분석</a:t>
            </a:r>
            <a:endParaRPr b="0" lang="en-US" sz="4000" spc="-1" strike="noStrike">
              <a:latin typeface="맑은 고딕"/>
            </a:endParaRPr>
          </a:p>
          <a:p>
            <a:pPr algn="ctr">
              <a:lnSpc>
                <a:spcPct val="2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한컴 말랑말랑 Regular"/>
                <a:ea typeface="한컴 말랑말랑 Regular"/>
              </a:rPr>
              <a:t>검색어 트렌드를 이용해 각종 기념일 트렌드 분석 및 마케팅 방안 제안</a:t>
            </a:r>
            <a:r>
              <a:rPr b="0" lang="en-US" sz="3200" spc="-1" strike="noStrike">
                <a:solidFill>
                  <a:srgbClr val="ffffff"/>
                </a:solidFill>
                <a:latin typeface="한컴 말랑말랑 Regular"/>
                <a:ea typeface="한컴 말랑말랑 Regular"/>
              </a:rPr>
              <a:t> </a:t>
            </a:r>
            <a:endParaRPr b="0" lang="en-US" sz="3200" spc="-1" strike="noStrike">
              <a:latin typeface="맑은 고딕"/>
            </a:endParaRPr>
          </a:p>
        </p:txBody>
      </p:sp>
      <p:pic>
        <p:nvPicPr>
          <p:cNvPr id="51" name="그래픽 41" descr=""/>
          <p:cNvPicPr/>
          <p:nvPr/>
        </p:nvPicPr>
        <p:blipFill>
          <a:blip r:embed="rId10"/>
          <a:stretch/>
        </p:blipFill>
        <p:spPr>
          <a:xfrm rot="3734400">
            <a:off x="835560" y="-338760"/>
            <a:ext cx="122400" cy="138960"/>
          </a:xfrm>
          <a:prstGeom prst="rect">
            <a:avLst/>
          </a:prstGeom>
          <a:ln w="0">
            <a:noFill/>
          </a:ln>
        </p:spPr>
      </p:pic>
      <p:pic>
        <p:nvPicPr>
          <p:cNvPr id="52" name="그래픽 42" descr=""/>
          <p:cNvPicPr/>
          <p:nvPr/>
        </p:nvPicPr>
        <p:blipFill>
          <a:blip r:embed="rId11"/>
          <a:stretch/>
        </p:blipFill>
        <p:spPr>
          <a:xfrm>
            <a:off x="1341000" y="-812880"/>
            <a:ext cx="167760" cy="275760"/>
          </a:xfrm>
          <a:prstGeom prst="rect">
            <a:avLst/>
          </a:prstGeom>
          <a:ln w="0">
            <a:noFill/>
          </a:ln>
        </p:spPr>
      </p:pic>
      <p:pic>
        <p:nvPicPr>
          <p:cNvPr id="53" name="그래픽 43" descr=""/>
          <p:cNvPicPr/>
          <p:nvPr/>
        </p:nvPicPr>
        <p:blipFill>
          <a:blip r:embed="rId12"/>
          <a:stretch/>
        </p:blipFill>
        <p:spPr>
          <a:xfrm>
            <a:off x="7279920" y="-3567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54" name="그래픽 44" descr=""/>
          <p:cNvPicPr/>
          <p:nvPr/>
        </p:nvPicPr>
        <p:blipFill>
          <a:blip r:embed="rId13"/>
          <a:stretch/>
        </p:blipFill>
        <p:spPr>
          <a:xfrm rot="6052800">
            <a:off x="9065880" y="-3549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55" name="그래픽 45" descr=""/>
          <p:cNvPicPr/>
          <p:nvPr/>
        </p:nvPicPr>
        <p:blipFill>
          <a:blip r:embed="rId14"/>
          <a:stretch/>
        </p:blipFill>
        <p:spPr>
          <a:xfrm>
            <a:off x="1116144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56" name="그래픽 46" descr=""/>
          <p:cNvPicPr/>
          <p:nvPr/>
        </p:nvPicPr>
        <p:blipFill>
          <a:blip r:embed="rId15"/>
          <a:stretch/>
        </p:blipFill>
        <p:spPr>
          <a:xfrm>
            <a:off x="8119080" y="-812880"/>
            <a:ext cx="167760" cy="275760"/>
          </a:xfrm>
          <a:prstGeom prst="rect">
            <a:avLst/>
          </a:prstGeom>
          <a:ln w="0">
            <a:noFill/>
          </a:ln>
        </p:spPr>
      </p:pic>
      <p:pic>
        <p:nvPicPr>
          <p:cNvPr id="57" name="그래픽 47" descr=""/>
          <p:cNvPicPr/>
          <p:nvPr/>
        </p:nvPicPr>
        <p:blipFill>
          <a:blip r:embed="rId16"/>
          <a:stretch/>
        </p:blipFill>
        <p:spPr>
          <a:xfrm rot="3576000">
            <a:off x="10430280" y="-711360"/>
            <a:ext cx="106560" cy="175680"/>
          </a:xfrm>
          <a:prstGeom prst="rect">
            <a:avLst/>
          </a:prstGeom>
          <a:ln w="0">
            <a:noFill/>
          </a:ln>
        </p:spPr>
      </p:pic>
      <p:pic>
        <p:nvPicPr>
          <p:cNvPr id="58" name="그래픽 48" descr=""/>
          <p:cNvPicPr/>
          <p:nvPr/>
        </p:nvPicPr>
        <p:blipFill>
          <a:blip r:embed="rId17"/>
          <a:stretch/>
        </p:blipFill>
        <p:spPr>
          <a:xfrm>
            <a:off x="2171160" y="-3567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59" name="그래픽 49" descr=""/>
          <p:cNvPicPr/>
          <p:nvPr/>
        </p:nvPicPr>
        <p:blipFill>
          <a:blip r:embed="rId18"/>
          <a:stretch/>
        </p:blipFill>
        <p:spPr>
          <a:xfrm>
            <a:off x="981576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60" name="그래픽 50" descr=""/>
          <p:cNvPicPr/>
          <p:nvPr/>
        </p:nvPicPr>
        <p:blipFill>
          <a:blip r:embed="rId19"/>
          <a:stretch/>
        </p:blipFill>
        <p:spPr>
          <a:xfrm rot="2901000">
            <a:off x="3736440" y="-41796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61" name="그래픽 51" descr=""/>
          <p:cNvPicPr/>
          <p:nvPr/>
        </p:nvPicPr>
        <p:blipFill>
          <a:blip r:embed="rId20"/>
          <a:stretch/>
        </p:blipFill>
        <p:spPr>
          <a:xfrm rot="4200600">
            <a:off x="4727160" y="-756720"/>
            <a:ext cx="132840" cy="218520"/>
          </a:xfrm>
          <a:prstGeom prst="rect">
            <a:avLst/>
          </a:prstGeom>
          <a:ln w="0">
            <a:noFill/>
          </a:ln>
        </p:spPr>
      </p:pic>
      <p:pic>
        <p:nvPicPr>
          <p:cNvPr id="62" name="그래픽 52" descr=""/>
          <p:cNvPicPr/>
          <p:nvPr/>
        </p:nvPicPr>
        <p:blipFill>
          <a:blip r:embed="rId21"/>
          <a:stretch/>
        </p:blipFill>
        <p:spPr>
          <a:xfrm rot="20850000">
            <a:off x="6481440" y="-820440"/>
            <a:ext cx="166320" cy="273600"/>
          </a:xfrm>
          <a:prstGeom prst="rect">
            <a:avLst/>
          </a:prstGeom>
          <a:ln w="0">
            <a:noFill/>
          </a:ln>
        </p:spPr>
      </p:pic>
      <p:pic>
        <p:nvPicPr>
          <p:cNvPr id="63" name="그래픽 53" descr=""/>
          <p:cNvPicPr/>
          <p:nvPr/>
        </p:nvPicPr>
        <p:blipFill>
          <a:blip r:embed="rId22"/>
          <a:stretch/>
        </p:blipFill>
        <p:spPr>
          <a:xfrm>
            <a:off x="3013920" y="-7754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64" name="그래픽 54" descr=""/>
          <p:cNvPicPr/>
          <p:nvPr/>
        </p:nvPicPr>
        <p:blipFill>
          <a:blip r:embed="rId23"/>
          <a:stretch/>
        </p:blipFill>
        <p:spPr>
          <a:xfrm>
            <a:off x="530244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65" name="그래픽 55" descr=""/>
          <p:cNvPicPr/>
          <p:nvPr/>
        </p:nvPicPr>
        <p:blipFill>
          <a:blip r:embed="rId24"/>
          <a:stretch/>
        </p:blipFill>
        <p:spPr>
          <a:xfrm>
            <a:off x="11709720" y="-96804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66" name="그래픽 56" descr=""/>
          <p:cNvPicPr/>
          <p:nvPr/>
        </p:nvPicPr>
        <p:blipFill>
          <a:blip r:embed="rId25"/>
          <a:stretch/>
        </p:blipFill>
        <p:spPr>
          <a:xfrm>
            <a:off x="287640" y="-88344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67" name="그래픽 57" descr=""/>
          <p:cNvPicPr/>
          <p:nvPr/>
        </p:nvPicPr>
        <p:blipFill>
          <a:blip r:embed="rId26"/>
          <a:stretch/>
        </p:blipFill>
        <p:spPr>
          <a:xfrm>
            <a:off x="2524680" y="-114768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68" name="그래픽 58" descr=""/>
          <p:cNvPicPr/>
          <p:nvPr/>
        </p:nvPicPr>
        <p:blipFill>
          <a:blip r:embed="rId27"/>
          <a:stretch/>
        </p:blipFill>
        <p:spPr>
          <a:xfrm>
            <a:off x="1169640" y="-118296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69" name="그래픽 59" descr=""/>
          <p:cNvPicPr/>
          <p:nvPr/>
        </p:nvPicPr>
        <p:blipFill>
          <a:blip r:embed="rId28"/>
          <a:stretch/>
        </p:blipFill>
        <p:spPr>
          <a:xfrm>
            <a:off x="8700840" y="-124416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70" name="그래픽 60" descr=""/>
          <p:cNvPicPr/>
          <p:nvPr/>
        </p:nvPicPr>
        <p:blipFill>
          <a:blip r:embed="rId29"/>
          <a:stretch/>
        </p:blipFill>
        <p:spPr>
          <a:xfrm>
            <a:off x="-1255680" y="6362280"/>
            <a:ext cx="747000" cy="988920"/>
          </a:xfrm>
          <a:prstGeom prst="rect">
            <a:avLst/>
          </a:prstGeom>
          <a:ln w="0">
            <a:noFill/>
          </a:ln>
        </p:spPr>
      </p:pic>
      <p:pic>
        <p:nvPicPr>
          <p:cNvPr id="71" name="그래픽 61" descr=""/>
          <p:cNvPicPr/>
          <p:nvPr/>
        </p:nvPicPr>
        <p:blipFill>
          <a:blip r:embed="rId30"/>
          <a:stretch/>
        </p:blipFill>
        <p:spPr>
          <a:xfrm>
            <a:off x="-929520" y="7052040"/>
            <a:ext cx="674280" cy="893160"/>
          </a:xfrm>
          <a:prstGeom prst="rect">
            <a:avLst/>
          </a:prstGeom>
          <a:ln w="0">
            <a:noFill/>
          </a:ln>
        </p:spPr>
      </p:pic>
      <p:pic>
        <p:nvPicPr>
          <p:cNvPr id="72" name="그래픽 62" descr=""/>
          <p:cNvPicPr/>
          <p:nvPr/>
        </p:nvPicPr>
        <p:blipFill>
          <a:blip r:embed="rId31"/>
          <a:stretch/>
        </p:blipFill>
        <p:spPr>
          <a:xfrm rot="1329000">
            <a:off x="12610080" y="6361200"/>
            <a:ext cx="921600" cy="988560"/>
          </a:xfrm>
          <a:prstGeom prst="rect">
            <a:avLst/>
          </a:prstGeom>
          <a:ln w="0">
            <a:noFill/>
          </a:ln>
        </p:spPr>
      </p:pic>
      <p:pic>
        <p:nvPicPr>
          <p:cNvPr id="73" name="그래픽 63" descr=""/>
          <p:cNvPicPr/>
          <p:nvPr/>
        </p:nvPicPr>
        <p:blipFill>
          <a:blip r:embed="rId32"/>
          <a:stretch/>
        </p:blipFill>
        <p:spPr>
          <a:xfrm rot="16506000">
            <a:off x="12626280" y="7205760"/>
            <a:ext cx="674280" cy="893160"/>
          </a:xfrm>
          <a:prstGeom prst="rect">
            <a:avLst/>
          </a:prstGeom>
          <a:ln w="0">
            <a:noFill/>
          </a:ln>
        </p:spPr>
      </p:pic>
      <p:pic>
        <p:nvPicPr>
          <p:cNvPr id="74" name="그래픽 65" descr=""/>
          <p:cNvPicPr/>
          <p:nvPr/>
        </p:nvPicPr>
        <p:blipFill>
          <a:blip r:embed="rId33"/>
          <a:stretch/>
        </p:blipFill>
        <p:spPr>
          <a:xfrm rot="1231800">
            <a:off x="-1629720" y="5319720"/>
            <a:ext cx="674280" cy="893160"/>
          </a:xfrm>
          <a:prstGeom prst="rect">
            <a:avLst/>
          </a:prstGeom>
          <a:ln w="0">
            <a:noFill/>
          </a:ln>
        </p:spPr>
      </p:pic>
      <p:sp>
        <p:nvSpPr>
          <p:cNvPr id="75" name="">
            <a:hlinkClick r:id="rId34"/>
          </p:cNvPr>
          <p:cNvSpPr/>
          <p:nvPr/>
        </p:nvSpPr>
        <p:spPr>
          <a:xfrm>
            <a:off x="7920000" y="4320000"/>
            <a:ext cx="720000" cy="540000"/>
          </a:xfrm>
          <a:prstGeom prst="rect">
            <a:avLst/>
          </a:prstGeom>
          <a:solidFill>
            <a:srgbClr val="e16173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path" presetID="2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06 1.48148E-006 L -2.29167E-006 0.02801 L -2.29167E-006 1.48148E-006 Z">
                                      <p:cBhvr>
                                        <p:cTn id="9" dur="1300" fill="hold"/>
                                        <p:tgtEl>
                                          <p:spTgt spid="4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nodeType="withEffect" fill="hold" presetClass="path" presetID="2" repeatCount="indefinite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006 3.7037E-007 L -1.04167E-006 -0.03333 L -1.04167E-006 3.7037E-007 Z">
                                      <p:cBhvr>
                                        <p:cTn id="11" dur="1100" fill="hold"/>
                                        <p:tgtEl>
                                          <p:spTgt spid="4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nodeType="withEffect" fill="hold" presetClass="path" presetID="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006 2.22222E-006 L 1.25E-006 -0.03472 L 1.25E-006 2.22222E-006 Z">
                                      <p:cBhvr>
                                        <p:cTn id="13" dur="1200" fill="hold"/>
                                        <p:tgtEl>
                                          <p:spTgt spid="4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nodeType="withEffect" fill="hold" presetClass="path" presetID="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006 1.48148E-006 L 3.125E-006 0.04467 L 3.125E-006 1.48148E-006 Z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nodeType="withEffect" fill="hold" presetClass="path" presetID="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007 4.44444E-006 L 6.25E-007 -0.03218 L 6.25E-007 4.44444E-006 Z">
                                      <p:cBhvr>
                                        <p:cTn id="17" dur="1200" fill="hold"/>
                                        <p:tgtEl>
                                          <p:spTgt spid="4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nodeType="withEffect" fill="hold" presetClass="path" presetID="20" repeatCount="indefinite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007 2.22222E-006 L 2.08333E-007 0.02801 L 2.08333E-007 2.22222E-006 Z">
                                      <p:cBhvr>
                                        <p:cTn id="19" dur="1300" fill="hold"/>
                                        <p:tgtEl>
                                          <p:spTgt spid="4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06 3.7037E-007 L 2.29167E-006 1.10532 E">
                                      <p:cBhvr>
                                        <p:cTn id="21" dur="1300" fill="hold"/>
                                        <p:tgtEl>
                                          <p:spTgt spid="5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nodeType="withEffect" fill="hold" presetClass="path" presetID="4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006 -1.85185E-006 L 2.91667E-006 1.23033 E">
                                      <p:cBhvr>
                                        <p:cTn id="25" dur="1500" fill="hold"/>
                                        <p:tgtEl>
                                          <p:spTgt spid="5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27" dur="1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-7.40741E-007 L -4.58333E-006 1.10532 E">
                                      <p:cBhvr>
                                        <p:cTn id="29" dur="1700" fill="hold"/>
                                        <p:tgtEl>
                                          <p:spTgt spid="5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006 -7.40741E-007 L 1.25E-006 1.10532 E">
                                      <p:cBhvr>
                                        <p:cTn id="33" dur="1400" fill="hold"/>
                                        <p:tgtEl>
                                          <p:spTgt spid="5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006 -2.59259E-006 L 2.5E-006 1.18148 E">
                                      <p:cBhvr>
                                        <p:cTn id="37" dur="1800" fill="hold"/>
                                        <p:tgtEl>
                                          <p:spTgt spid="5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nodeType="withEffect" fill="hold" presetClass="path" presetID="42" repeatCount="indefinite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91667E-006 -1.85185E-006 L 2.91667E-006 1.23033 E">
                                      <p:cBhvr>
                                        <p:cTn id="41" dur="2200" fill="hold"/>
                                        <p:tgtEl>
                                          <p:spTgt spid="5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4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006 2.22222E-006 L 4.16667E-006 1.29815 E">
                                      <p:cBhvr>
                                        <p:cTn id="45" dur="1700" fill="hold"/>
                                        <p:tgtEl>
                                          <p:spTgt spid="5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nodeType="withEffect" fill="hold" presetClass="emph" presetID="8" repeatCount="indefinite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006 -7.40741E-007 L -4.16667E-006 1.10532 E">
                                      <p:cBhvr>
                                        <p:cTn id="49" dur="1300" fill="hold"/>
                                        <p:tgtEl>
                                          <p:spTgt spid="5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nodeType="withEffect" fill="hold" presetClass="path" presetID="4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006 -2.59259E-006 L -2.29167E-006 1.10533 E">
                                      <p:cBhvr>
                                        <p:cTn id="53" dur="1300" fill="hold"/>
                                        <p:tgtEl>
                                          <p:spTgt spid="5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006 -2.59259E-006 L -3.125E-006 1.14977 E">
                                      <p:cBhvr>
                                        <p:cTn id="57" dur="2000" fill="hold"/>
                                        <p:tgtEl>
                                          <p:spTgt spid="6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nodeType="withEffect" fill="hold" presetClass="path" presetID="4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006 2.96296E-006 L 1.04167E-006 1.23032 E">
                                      <p:cBhvr>
                                        <p:cTn id="61" dur="2000" fill="hold"/>
                                        <p:tgtEl>
                                          <p:spTgt spid="6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63" dur="1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nodeType="withEffect" fill="hold" presetClass="path" presetID="42" repeatCount="indefinite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875E-006 -2.96296E-006 L -1.875E-006 1.23033 E"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nodeType="withEffect" fill="hold" presetClass="emph" presetID="8" repeatCount="indefinite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67" dur="1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nodeType="withEffect" fill="hold" presetClass="path" presetID="4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006 -7.40741E-007 L 1.66667E-006 1.24676 E">
                                      <p:cBhvr>
                                        <p:cTn id="69" dur="2100" fill="hold"/>
                                        <p:tgtEl>
                                          <p:spTgt spid="6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nodeType="withEffect" fill="hold" presetClass="emph" presetID="8" repeatCount="indefinite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06 -2.59259E-006 L 1.45833E-006 1.10533 E">
                                      <p:cBhvr>
                                        <p:cTn id="73" dur="1300" fill="hold"/>
                                        <p:tgtEl>
                                          <p:spTgt spid="6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06 3.33333E-006 L 2.29167E-006 1.20625 E">
                                      <p:cBhvr>
                                        <p:cTn id="77" dur="1900" fill="hold"/>
                                        <p:tgtEl>
                                          <p:spTgt spid="6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1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006 3.33333E-006 L 1.25E-006 1.22407 E">
                                      <p:cBhvr>
                                        <p:cTn id="81" dur="2000" fill="hold"/>
                                        <p:tgtEl>
                                          <p:spTgt spid="6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06 7.40741E-007 L -2.29167E-006 1.28843 E">
                                      <p:cBhvr>
                                        <p:cTn id="85" dur="1900" fill="hold"/>
                                        <p:tgtEl>
                                          <p:spTgt spid="6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1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3.33333E-006 L -4.58333E-006 1.28842 E">
                                      <p:cBhvr>
                                        <p:cTn id="89" dur="2200" fill="hold"/>
                                        <p:tgtEl>
                                          <p:spTgt spid="6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1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3.33333E-006 L -4.58333E-006 1.28842 E">
                                      <p:cBhvr>
                                        <p:cTn id="93" dur="1900" fill="hold"/>
                                        <p:tgtEl>
                                          <p:spTgt spid="6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1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006 0 L 1.09896 -1.13333 E">
                                      <p:cBhvr>
                                        <p:cTn id="97" dur="1400" fill="hold"/>
                                        <p:tgtEl>
                                          <p:spTgt spid="7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nodeType="withEffect" fill="hold" presetClass="path" presetID="42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006 1.48148E-006 L 0.89701 -1.22315 E">
                                      <p:cBhvr>
                                        <p:cTn id="99" dur="1700" fill="hold"/>
                                        <p:tgtEl>
                                          <p:spTgt spid="7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006 0 L -0.77579 -1.26667 E">
                                      <p:cBhvr>
                                        <p:cTn id="101" dur="1800" fill="hold"/>
                                        <p:tgtEl>
                                          <p:spTgt spid="7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nodeType="withEffect" fill="hold" presetClass="path" presetID="42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006 -7.40741E-007 L -1.13502 -1.27755 E">
                                      <p:cBhvr>
                                        <p:cTn id="103" dur="1600" fill="hold"/>
                                        <p:tgtEl>
                                          <p:spTgt spid="7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007 -3.7037E-006 L 1.06445 -1.02314 E">
                                      <p:cBhvr>
                                        <p:cTn id="105" dur="1700" fill="hold"/>
                                        <p:tgtEl>
                                          <p:spTgt spid="7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래픽 5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77" name="직사각형 1"/>
          <p:cNvSpPr/>
          <p:nvPr/>
        </p:nvSpPr>
        <p:spPr>
          <a:xfrm>
            <a:off x="5664240" y="7810560"/>
            <a:ext cx="912240" cy="91224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그래픽 3" descr=""/>
          <p:cNvPicPr/>
          <p:nvPr/>
        </p:nvPicPr>
        <p:blipFill>
          <a:blip r:embed="rId2"/>
          <a:stretch/>
        </p:blipFill>
        <p:spPr>
          <a:xfrm>
            <a:off x="8031600" y="7937280"/>
            <a:ext cx="4558680" cy="987840"/>
          </a:xfrm>
          <a:prstGeom prst="rect">
            <a:avLst/>
          </a:prstGeom>
          <a:ln w="0">
            <a:noFill/>
          </a:ln>
        </p:spPr>
      </p:pic>
      <p:pic>
        <p:nvPicPr>
          <p:cNvPr id="79" name="그래픽 6" descr=""/>
          <p:cNvPicPr/>
          <p:nvPr/>
        </p:nvPicPr>
        <p:blipFill>
          <a:blip r:embed="rId3"/>
          <a:stretch/>
        </p:blipFill>
        <p:spPr>
          <a:xfrm>
            <a:off x="-188280" y="268560"/>
            <a:ext cx="12616920" cy="483840"/>
          </a:xfrm>
          <a:prstGeom prst="rect">
            <a:avLst/>
          </a:prstGeom>
          <a:ln w="0">
            <a:noFill/>
          </a:ln>
        </p:spPr>
      </p:pic>
      <p:sp>
        <p:nvSpPr>
          <p:cNvPr id="80" name="직사각형 8"/>
          <p:cNvSpPr/>
          <p:nvPr/>
        </p:nvSpPr>
        <p:spPr>
          <a:xfrm>
            <a:off x="0" y="6516720"/>
            <a:ext cx="12189960" cy="339120"/>
          </a:xfrm>
          <a:prstGeom prst="rect">
            <a:avLst/>
          </a:prstGeom>
          <a:solidFill>
            <a:srgbClr val="f7be9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그래픽 33" descr=""/>
          <p:cNvPicPr/>
          <p:nvPr/>
        </p:nvPicPr>
        <p:blipFill>
          <a:blip r:embed="rId4"/>
          <a:stretch/>
        </p:blipFill>
        <p:spPr>
          <a:xfrm>
            <a:off x="8636040" y="4379400"/>
            <a:ext cx="3263040" cy="2135160"/>
          </a:xfrm>
          <a:prstGeom prst="rect">
            <a:avLst/>
          </a:prstGeom>
          <a:ln w="0">
            <a:noFill/>
          </a:ln>
        </p:spPr>
      </p:pic>
      <p:grpSp>
        <p:nvGrpSpPr>
          <p:cNvPr id="82" name="그룹 34"/>
          <p:cNvGrpSpPr/>
          <p:nvPr/>
        </p:nvGrpSpPr>
        <p:grpSpPr>
          <a:xfrm>
            <a:off x="9896040" y="4178520"/>
            <a:ext cx="166680" cy="399600"/>
            <a:chOff x="9896040" y="4178520"/>
            <a:chExt cx="166680" cy="399600"/>
          </a:xfrm>
        </p:grpSpPr>
        <p:pic>
          <p:nvPicPr>
            <p:cNvPr id="83" name="그래픽 35" descr=""/>
            <p:cNvPicPr/>
            <p:nvPr/>
          </p:nvPicPr>
          <p:blipFill>
            <a:blip r:embed="rId5"/>
            <a:stretch/>
          </p:blipFill>
          <p:spPr>
            <a:xfrm>
              <a:off x="9900000" y="4178520"/>
              <a:ext cx="153720" cy="208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직사각형 41"/>
            <p:cNvSpPr/>
            <p:nvPr/>
          </p:nvSpPr>
          <p:spPr>
            <a:xfrm>
              <a:off x="9896040" y="4394160"/>
              <a:ext cx="166680" cy="18396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85" name=""/>
          <p:cNvGraphicFramePr/>
          <p:nvPr/>
        </p:nvGraphicFramePr>
        <p:xfrm>
          <a:off x="1517400" y="882360"/>
          <a:ext cx="9157320" cy="5093280"/>
        </p:xfrm>
        <a:graphic>
          <a:graphicData uri="http://schemas.openxmlformats.org/drawingml/2006/table">
            <a:tbl>
              <a:tblPr/>
              <a:tblGrid>
                <a:gridCol w="1050120"/>
                <a:gridCol w="1906560"/>
                <a:gridCol w="2955240"/>
                <a:gridCol w="3245760"/>
              </a:tblGrid>
              <a:tr h="501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한컴 말랑말랑 Bold"/>
                          <a:ea typeface="한컴 말랑말랑 Bold"/>
                        </a:rPr>
                        <a:t>이름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한컴 말랑말랑 Bold"/>
                          <a:ea typeface="한컴 말랑말랑 Bold"/>
                        </a:rPr>
                        <a:t>기념일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한컴 말랑말랑 Bold"/>
                          <a:ea typeface="한컴 말랑말랑 Bold"/>
                        </a:rPr>
                        <a:t>분석 내용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한컴 말랑말랑 Bold"/>
                          <a:ea typeface="한컴 말랑말랑 Bold"/>
                        </a:rPr>
                        <a:t>결과 및 제안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c9ba4"/>
                    </a:solidFill>
                  </a:tcPr>
                </a:tc>
              </a:tr>
              <a:tr h="644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이재훈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성년의날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관심에 비해 유명무실함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타겟 마케팅을 통한 활성화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98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조건영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크리스마스</a:t>
                      </a:r>
                      <a:r>
                        <a:rPr b="1" lang="en-US" sz="1800" spc="-1" strike="noStrike">
                          <a:latin typeface="한컴 말랑말랑 Bold"/>
                          <a:ea typeface="한컴 말랑말랑 Bold"/>
                        </a:rPr>
                        <a:t>,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어린이날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크리스마스와 어린이날의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차이발견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대형마트와 랜드마크의 콜라보 마케팅제안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5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이혜진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포도데이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포도데이에 대한 관심이 적음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포도 축제를 활성화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송인욱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로즈데이</a:t>
                      </a:r>
                      <a:r>
                        <a:rPr b="1" lang="en-US" sz="1800" spc="-1" strike="noStrike">
                          <a:latin typeface="한컴 말랑말랑 Bold"/>
                          <a:ea typeface="한컴 말랑말랑 Bold"/>
                        </a:rPr>
                        <a:t>,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어버이날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로즈데이에 대한 관심이 적음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장미 제품 마케팅을 통한 활성화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93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이재상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발렌타인데이</a:t>
                      </a:r>
                      <a:r>
                        <a:rPr b="1" lang="en-US" sz="1800" spc="-1" strike="noStrike">
                          <a:latin typeface="한컴 말랑말랑 Bold"/>
                          <a:ea typeface="한컴 말랑말랑 Bold"/>
                        </a:rPr>
                        <a:t>,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화이트데이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화이트데이 때는 다양한 디저트를 선물함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할매니얼 트렌드에 맞춰 약과데이 신설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842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신나령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빼빼로데이</a:t>
                      </a:r>
                      <a:r>
                        <a:rPr b="1" lang="en-US" sz="1800" spc="-1" strike="noStrike">
                          <a:latin typeface="한컴 말랑말랑 Bold"/>
                          <a:ea typeface="한컴 말랑말랑 Bold"/>
                        </a:rPr>
                        <a:t>, </a:t>
                      </a: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가래떡데이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빼빼로데이에 비해 가래떡데이에 대한 관심이 적음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latin typeface="한컴 말랑말랑 Bold"/>
                          <a:ea typeface="한컴 말랑말랑 Bold"/>
                        </a:rPr>
                        <a:t>가래떡 디저트화 마케팅을 통한 활성화</a:t>
                      </a:r>
                      <a:endParaRPr b="1" lang="en-US" sz="1800" spc="-1" strike="noStrike">
                        <a:latin typeface="한컴 말랑말랑 Bold"/>
                        <a:ea typeface="한컴 말랑말랑 Bold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 spd="slow" advTm="5000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래픽 5" descr=""/>
          <p:cNvPicPr/>
          <p:nvPr/>
        </p:nvPicPr>
        <p:blipFill>
          <a:blip r:embed="rId1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pic>
        <p:nvPicPr>
          <p:cNvPr id="87" name="그래픽 7" descr=""/>
          <p:cNvPicPr/>
          <p:nvPr/>
        </p:nvPicPr>
        <p:blipFill>
          <a:blip r:embed="rId2"/>
          <a:stretch/>
        </p:blipFill>
        <p:spPr>
          <a:xfrm>
            <a:off x="-936360" y="-35640"/>
            <a:ext cx="14062320" cy="1567080"/>
          </a:xfrm>
          <a:prstGeom prst="rect">
            <a:avLst/>
          </a:prstGeom>
          <a:ln w="0">
            <a:noFill/>
          </a:ln>
        </p:spPr>
      </p:pic>
      <p:pic>
        <p:nvPicPr>
          <p:cNvPr id="88" name="그래픽 2" descr=""/>
          <p:cNvPicPr/>
          <p:nvPr/>
        </p:nvPicPr>
        <p:blipFill>
          <a:blip r:embed="rId3"/>
          <a:stretch/>
        </p:blipFill>
        <p:spPr>
          <a:xfrm>
            <a:off x="898200" y="1599840"/>
            <a:ext cx="1265040" cy="3463920"/>
          </a:xfrm>
          <a:prstGeom prst="rect">
            <a:avLst/>
          </a:prstGeom>
          <a:ln w="0">
            <a:noFill/>
          </a:ln>
        </p:spPr>
      </p:pic>
      <p:pic>
        <p:nvPicPr>
          <p:cNvPr id="89" name="그래픽 11" descr=""/>
          <p:cNvPicPr/>
          <p:nvPr/>
        </p:nvPicPr>
        <p:blipFill>
          <a:blip r:embed="rId4"/>
          <a:stretch/>
        </p:blipFill>
        <p:spPr>
          <a:xfrm>
            <a:off x="163800" y="3016800"/>
            <a:ext cx="1230120" cy="3476880"/>
          </a:xfrm>
          <a:prstGeom prst="rect">
            <a:avLst/>
          </a:prstGeom>
          <a:ln w="0">
            <a:noFill/>
          </a:ln>
        </p:spPr>
      </p:pic>
      <p:pic>
        <p:nvPicPr>
          <p:cNvPr id="90" name="그래픽 12" descr=""/>
          <p:cNvPicPr/>
          <p:nvPr/>
        </p:nvPicPr>
        <p:blipFill>
          <a:blip r:embed="rId5"/>
          <a:stretch/>
        </p:blipFill>
        <p:spPr>
          <a:xfrm>
            <a:off x="1585080" y="3178440"/>
            <a:ext cx="1230120" cy="3368160"/>
          </a:xfrm>
          <a:prstGeom prst="rect">
            <a:avLst/>
          </a:prstGeom>
          <a:ln w="0">
            <a:noFill/>
          </a:ln>
        </p:spPr>
      </p:pic>
      <p:pic>
        <p:nvPicPr>
          <p:cNvPr id="91" name="그래픽 29" descr=""/>
          <p:cNvPicPr/>
          <p:nvPr/>
        </p:nvPicPr>
        <p:blipFill>
          <a:blip r:embed="rId6"/>
          <a:stretch/>
        </p:blipFill>
        <p:spPr>
          <a:xfrm>
            <a:off x="10080360" y="1741680"/>
            <a:ext cx="1165320" cy="3191400"/>
          </a:xfrm>
          <a:prstGeom prst="rect">
            <a:avLst/>
          </a:prstGeom>
          <a:ln w="0">
            <a:noFill/>
          </a:ln>
        </p:spPr>
      </p:pic>
      <p:pic>
        <p:nvPicPr>
          <p:cNvPr id="92" name="그래픽 28" descr=""/>
          <p:cNvPicPr/>
          <p:nvPr/>
        </p:nvPicPr>
        <p:blipFill>
          <a:blip r:embed="rId7"/>
          <a:stretch/>
        </p:blipFill>
        <p:spPr>
          <a:xfrm>
            <a:off x="9374760" y="3107880"/>
            <a:ext cx="1165320" cy="3294360"/>
          </a:xfrm>
          <a:prstGeom prst="rect">
            <a:avLst/>
          </a:prstGeom>
          <a:ln w="0">
            <a:noFill/>
          </a:ln>
        </p:spPr>
      </p:pic>
      <p:pic>
        <p:nvPicPr>
          <p:cNvPr id="93" name="그래픽 32" descr=""/>
          <p:cNvPicPr/>
          <p:nvPr/>
        </p:nvPicPr>
        <p:blipFill>
          <a:blip r:embed="rId8"/>
          <a:stretch/>
        </p:blipFill>
        <p:spPr>
          <a:xfrm>
            <a:off x="10811880" y="3124080"/>
            <a:ext cx="1230120" cy="3476880"/>
          </a:xfrm>
          <a:prstGeom prst="rect">
            <a:avLst/>
          </a:prstGeom>
          <a:ln w="0">
            <a:noFill/>
          </a:ln>
        </p:spPr>
      </p:pic>
      <p:pic>
        <p:nvPicPr>
          <p:cNvPr id="94" name="그래픽 9" descr=""/>
          <p:cNvPicPr/>
          <p:nvPr/>
        </p:nvPicPr>
        <p:blipFill>
          <a:blip r:embed="rId9"/>
          <a:stretch/>
        </p:blipFill>
        <p:spPr>
          <a:xfrm>
            <a:off x="1762200" y="5309640"/>
            <a:ext cx="8665560" cy="1546200"/>
          </a:xfrm>
          <a:prstGeom prst="rect">
            <a:avLst/>
          </a:prstGeom>
          <a:ln w="0">
            <a:noFill/>
          </a:ln>
        </p:spPr>
      </p:pic>
      <p:pic>
        <p:nvPicPr>
          <p:cNvPr id="95" name="그래픽 41" descr=""/>
          <p:cNvPicPr/>
          <p:nvPr/>
        </p:nvPicPr>
        <p:blipFill>
          <a:blip r:embed="rId10"/>
          <a:stretch/>
        </p:blipFill>
        <p:spPr>
          <a:xfrm rot="3734400">
            <a:off x="835560" y="-338760"/>
            <a:ext cx="122400" cy="138960"/>
          </a:xfrm>
          <a:prstGeom prst="rect">
            <a:avLst/>
          </a:prstGeom>
          <a:ln w="0">
            <a:noFill/>
          </a:ln>
        </p:spPr>
      </p:pic>
      <p:pic>
        <p:nvPicPr>
          <p:cNvPr id="96" name="그래픽 42" descr=""/>
          <p:cNvPicPr/>
          <p:nvPr/>
        </p:nvPicPr>
        <p:blipFill>
          <a:blip r:embed="rId11"/>
          <a:stretch/>
        </p:blipFill>
        <p:spPr>
          <a:xfrm>
            <a:off x="1341000" y="-812880"/>
            <a:ext cx="167760" cy="275760"/>
          </a:xfrm>
          <a:prstGeom prst="rect">
            <a:avLst/>
          </a:prstGeom>
          <a:ln w="0">
            <a:noFill/>
          </a:ln>
        </p:spPr>
      </p:pic>
      <p:pic>
        <p:nvPicPr>
          <p:cNvPr id="97" name="그래픽 43" descr=""/>
          <p:cNvPicPr/>
          <p:nvPr/>
        </p:nvPicPr>
        <p:blipFill>
          <a:blip r:embed="rId12"/>
          <a:stretch/>
        </p:blipFill>
        <p:spPr>
          <a:xfrm>
            <a:off x="7279920" y="-3567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98" name="그래픽 44" descr=""/>
          <p:cNvPicPr/>
          <p:nvPr/>
        </p:nvPicPr>
        <p:blipFill>
          <a:blip r:embed="rId13"/>
          <a:stretch/>
        </p:blipFill>
        <p:spPr>
          <a:xfrm rot="6052800">
            <a:off x="9065880" y="-3549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99" name="그래픽 45" descr=""/>
          <p:cNvPicPr/>
          <p:nvPr/>
        </p:nvPicPr>
        <p:blipFill>
          <a:blip r:embed="rId14"/>
          <a:stretch/>
        </p:blipFill>
        <p:spPr>
          <a:xfrm>
            <a:off x="1116144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100" name="그래픽 46" descr=""/>
          <p:cNvPicPr/>
          <p:nvPr/>
        </p:nvPicPr>
        <p:blipFill>
          <a:blip r:embed="rId15"/>
          <a:stretch/>
        </p:blipFill>
        <p:spPr>
          <a:xfrm>
            <a:off x="8119080" y="-812880"/>
            <a:ext cx="167760" cy="275760"/>
          </a:xfrm>
          <a:prstGeom prst="rect">
            <a:avLst/>
          </a:prstGeom>
          <a:ln w="0">
            <a:noFill/>
          </a:ln>
        </p:spPr>
      </p:pic>
      <p:pic>
        <p:nvPicPr>
          <p:cNvPr id="101" name="그래픽 47" descr=""/>
          <p:cNvPicPr/>
          <p:nvPr/>
        </p:nvPicPr>
        <p:blipFill>
          <a:blip r:embed="rId16"/>
          <a:stretch/>
        </p:blipFill>
        <p:spPr>
          <a:xfrm rot="3576000">
            <a:off x="10430280" y="-711360"/>
            <a:ext cx="106560" cy="175680"/>
          </a:xfrm>
          <a:prstGeom prst="rect">
            <a:avLst/>
          </a:prstGeom>
          <a:ln w="0">
            <a:noFill/>
          </a:ln>
        </p:spPr>
      </p:pic>
      <p:pic>
        <p:nvPicPr>
          <p:cNvPr id="102" name="그래픽 48" descr=""/>
          <p:cNvPicPr/>
          <p:nvPr/>
        </p:nvPicPr>
        <p:blipFill>
          <a:blip r:embed="rId17"/>
          <a:stretch/>
        </p:blipFill>
        <p:spPr>
          <a:xfrm>
            <a:off x="2171160" y="-356760"/>
            <a:ext cx="137520" cy="156240"/>
          </a:xfrm>
          <a:prstGeom prst="rect">
            <a:avLst/>
          </a:prstGeom>
          <a:ln w="0">
            <a:noFill/>
          </a:ln>
        </p:spPr>
      </p:pic>
      <p:pic>
        <p:nvPicPr>
          <p:cNvPr id="103" name="그래픽 49" descr=""/>
          <p:cNvPicPr/>
          <p:nvPr/>
        </p:nvPicPr>
        <p:blipFill>
          <a:blip r:embed="rId18"/>
          <a:stretch/>
        </p:blipFill>
        <p:spPr>
          <a:xfrm>
            <a:off x="981576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104" name="그래픽 50" descr=""/>
          <p:cNvPicPr/>
          <p:nvPr/>
        </p:nvPicPr>
        <p:blipFill>
          <a:blip r:embed="rId19"/>
          <a:stretch/>
        </p:blipFill>
        <p:spPr>
          <a:xfrm rot="2901000">
            <a:off x="3736440" y="-41796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105" name="그래픽 51" descr=""/>
          <p:cNvPicPr/>
          <p:nvPr/>
        </p:nvPicPr>
        <p:blipFill>
          <a:blip r:embed="rId20"/>
          <a:stretch/>
        </p:blipFill>
        <p:spPr>
          <a:xfrm rot="4200600">
            <a:off x="4727160" y="-756720"/>
            <a:ext cx="132840" cy="218520"/>
          </a:xfrm>
          <a:prstGeom prst="rect">
            <a:avLst/>
          </a:prstGeom>
          <a:ln w="0">
            <a:noFill/>
          </a:ln>
        </p:spPr>
      </p:pic>
      <p:pic>
        <p:nvPicPr>
          <p:cNvPr id="106" name="그래픽 52" descr=""/>
          <p:cNvPicPr/>
          <p:nvPr/>
        </p:nvPicPr>
        <p:blipFill>
          <a:blip r:embed="rId21"/>
          <a:stretch/>
        </p:blipFill>
        <p:spPr>
          <a:xfrm rot="20850000">
            <a:off x="6481440" y="-820440"/>
            <a:ext cx="166320" cy="273600"/>
          </a:xfrm>
          <a:prstGeom prst="rect">
            <a:avLst/>
          </a:prstGeom>
          <a:ln w="0">
            <a:noFill/>
          </a:ln>
        </p:spPr>
      </p:pic>
      <p:pic>
        <p:nvPicPr>
          <p:cNvPr id="107" name="그래픽 53" descr=""/>
          <p:cNvPicPr/>
          <p:nvPr/>
        </p:nvPicPr>
        <p:blipFill>
          <a:blip r:embed="rId22"/>
          <a:stretch/>
        </p:blipFill>
        <p:spPr>
          <a:xfrm>
            <a:off x="3013920" y="-7754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108" name="그래픽 54" descr=""/>
          <p:cNvPicPr/>
          <p:nvPr/>
        </p:nvPicPr>
        <p:blipFill>
          <a:blip r:embed="rId23"/>
          <a:stretch/>
        </p:blipFill>
        <p:spPr>
          <a:xfrm>
            <a:off x="5302440" y="-419040"/>
            <a:ext cx="192600" cy="218520"/>
          </a:xfrm>
          <a:prstGeom prst="rect">
            <a:avLst/>
          </a:prstGeom>
          <a:ln w="0">
            <a:noFill/>
          </a:ln>
        </p:spPr>
      </p:pic>
      <p:pic>
        <p:nvPicPr>
          <p:cNvPr id="109" name="그래픽 55" descr=""/>
          <p:cNvPicPr/>
          <p:nvPr/>
        </p:nvPicPr>
        <p:blipFill>
          <a:blip r:embed="rId24"/>
          <a:stretch/>
        </p:blipFill>
        <p:spPr>
          <a:xfrm>
            <a:off x="11709720" y="-96804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110" name="그래픽 56" descr=""/>
          <p:cNvPicPr/>
          <p:nvPr/>
        </p:nvPicPr>
        <p:blipFill>
          <a:blip r:embed="rId25"/>
          <a:stretch/>
        </p:blipFill>
        <p:spPr>
          <a:xfrm>
            <a:off x="287640" y="-88344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111" name="그래픽 57" descr=""/>
          <p:cNvPicPr/>
          <p:nvPr/>
        </p:nvPicPr>
        <p:blipFill>
          <a:blip r:embed="rId26"/>
          <a:stretch/>
        </p:blipFill>
        <p:spPr>
          <a:xfrm>
            <a:off x="2524680" y="-114768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112" name="그래픽 58" descr=""/>
          <p:cNvPicPr/>
          <p:nvPr/>
        </p:nvPicPr>
        <p:blipFill>
          <a:blip r:embed="rId27"/>
          <a:stretch/>
        </p:blipFill>
        <p:spPr>
          <a:xfrm>
            <a:off x="1169640" y="-1182960"/>
            <a:ext cx="167760" cy="190440"/>
          </a:xfrm>
          <a:prstGeom prst="rect">
            <a:avLst/>
          </a:prstGeom>
          <a:ln w="0">
            <a:noFill/>
          </a:ln>
        </p:spPr>
      </p:pic>
      <p:pic>
        <p:nvPicPr>
          <p:cNvPr id="113" name="그래픽 59" descr=""/>
          <p:cNvPicPr/>
          <p:nvPr/>
        </p:nvPicPr>
        <p:blipFill>
          <a:blip r:embed="rId28"/>
          <a:stretch/>
        </p:blipFill>
        <p:spPr>
          <a:xfrm>
            <a:off x="8700840" y="-1244160"/>
            <a:ext cx="167760" cy="190440"/>
          </a:xfrm>
          <a:prstGeom prst="rect">
            <a:avLst/>
          </a:prstGeom>
          <a:ln w="0">
            <a:noFill/>
          </a:ln>
        </p:spPr>
      </p:pic>
      <p:sp>
        <p:nvSpPr>
          <p:cNvPr id="114" name="TextBox 35"/>
          <p:cNvSpPr/>
          <p:nvPr/>
        </p:nvSpPr>
        <p:spPr>
          <a:xfrm>
            <a:off x="4423320" y="3080160"/>
            <a:ext cx="3349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한컴 말랑말랑 Bold"/>
                <a:ea typeface="DejaVu Sans"/>
              </a:rPr>
              <a:t>Let’s start!!!!!</a:t>
            </a:r>
            <a:endParaRPr b="0" lang="en-US" sz="4000" spc="-1" strike="noStrike">
              <a:latin typeface="맑은 고딕"/>
            </a:endParaRPr>
          </a:p>
        </p:txBody>
      </p:sp>
    </p:spTree>
  </p:cSld>
  <mc:AlternateContent>
    <mc:Choice Requires="p14">
      <p:transition spd="slow" advTm="20000" p14:dur="1500">
        <p:circle/>
      </p:transition>
    </mc:Choice>
    <mc:Fallback>
      <p:transition spd="slow" advTm="20000">
        <p:circle/>
      </p:transition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withEffect" fill="hold" presetClass="path" presetID="20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06 1.48148E-006 L -2.29167E-006 0.02801 L -2.29167E-006 1.48148E-006 Z">
                                      <p:cBhvr>
                                        <p:cTn id="111" dur="1300" fill="hold"/>
                                        <p:tgtEl>
                                          <p:spTgt spid="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nodeType="withEffect" fill="hold" presetClass="path" presetID="2" repeatCount="indefinite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04167E-006 3.7037E-007 L -1.04167E-006 -0.03333 L -1.04167E-006 3.7037E-007 Z">
                                      <p:cBhvr>
                                        <p:cTn id="113" dur="1100" fill="hold"/>
                                        <p:tgtEl>
                                          <p:spTgt spid="8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nodeType="withEffect" fill="hold" presetClass="path" presetID="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006 2.22222E-006 L 1.25E-006 -0.03472 L 1.25E-006 2.22222E-006 Z">
                                      <p:cBhvr>
                                        <p:cTn id="115" dur="1200" fill="hold"/>
                                        <p:tgtEl>
                                          <p:spTgt spid="9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nodeType="withEffect" fill="hold" presetClass="path" presetID="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006 1.48148E-006 L 3.125E-006 0.04467 L 3.125E-006 1.48148E-006 Z">
                                      <p:cBhvr>
                                        <p:cTn id="117" dur="1000" fill="hold"/>
                                        <p:tgtEl>
                                          <p:spTgt spid="9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nodeType="withEffect" fill="hold" presetClass="path" presetID="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007 4.44444E-006 L 6.25E-007 -0.03218 L 6.25E-007 4.44444E-006 Z">
                                      <p:cBhvr>
                                        <p:cTn id="119" dur="1200" fill="hold"/>
                                        <p:tgtEl>
                                          <p:spTgt spid="9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nodeType="withEffect" fill="hold" presetClass="path" presetID="20" repeatCount="indefinite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007 2.22222E-006 L 2.08333E-007 0.02801 L 2.08333E-007 2.22222E-006 Z">
                                      <p:cBhvr>
                                        <p:cTn id="121" dur="1300" fill="hold"/>
                                        <p:tgtEl>
                                          <p:spTgt spid="9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06 3.7037E-007 L 2.29167E-006 1.10532 E">
                                      <p:cBhvr>
                                        <p:cTn id="123" dur="1300" fill="hold"/>
                                        <p:tgtEl>
                                          <p:spTgt spid="9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nodeType="withEffect" fill="hold" presetClass="path" presetID="4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006 -1.85185E-006 L 2.91667E-006 1.23033 E">
                                      <p:cBhvr>
                                        <p:cTn id="127" dur="1500" fill="hold"/>
                                        <p:tgtEl>
                                          <p:spTgt spid="9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129" dur="17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-7.40741E-007 L -4.58333E-006 1.10532 E">
                                      <p:cBhvr>
                                        <p:cTn id="131" dur="1700" fill="hold"/>
                                        <p:tgtEl>
                                          <p:spTgt spid="9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3" dur="2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006 -7.40741E-007 L 1.25E-006 1.10532 E">
                                      <p:cBhvr>
                                        <p:cTn id="135" dur="1400" fill="hold"/>
                                        <p:tgtEl>
                                          <p:spTgt spid="9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006 -2.59259E-006 L 2.5E-006 1.18148 E">
                                      <p:cBhvr>
                                        <p:cTn id="139" dur="1800" fill="hold"/>
                                        <p:tgtEl>
                                          <p:spTgt spid="9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nodeType="withEffect" fill="hold" presetClass="path" presetID="42" repeatCount="indefinite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91667E-006 -1.85185E-006 L 2.91667E-006 1.23033 E">
                                      <p:cBhvr>
                                        <p:cTn id="143" dur="2200" fill="hold"/>
                                        <p:tgtEl>
                                          <p:spTgt spid="10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145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006 2.22222E-006 L 4.16667E-006 1.29815 E">
                                      <p:cBhvr>
                                        <p:cTn id="147" dur="1700" fill="hold"/>
                                        <p:tgtEl>
                                          <p:spTgt spid="10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nodeType="withEffect" fill="hold" presetClass="emph" presetID="8" repeatCount="indefinite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nodeType="withEffect" fill="hold" presetClass="path" presetID="42" repeatCount="indefinite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006 -7.40741E-007 L -4.16667E-006 1.10532 E">
                                      <p:cBhvr>
                                        <p:cTn id="151" dur="1300" fill="hold"/>
                                        <p:tgtEl>
                                          <p:spTgt spid="10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nodeType="withEffect" fill="hold" presetClass="path" presetID="4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006 -2.59259E-006 L -2.29167E-006 1.10533 E">
                                      <p:cBhvr>
                                        <p:cTn id="155" dur="1300" fill="hold"/>
                                        <p:tgtEl>
                                          <p:spTgt spid="10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7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006 -2.59259E-006 L -3.125E-006 1.14977 E">
                                      <p:cBhvr>
                                        <p:cTn id="159" dur="2000" fill="hold"/>
                                        <p:tgtEl>
                                          <p:spTgt spid="10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17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nodeType="withEffect" fill="hold" presetClass="path" presetID="42" repeatCount="indefinite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006 2.96296E-006 L 1.04167E-006 1.23032 E">
                                      <p:cBhvr>
                                        <p:cTn id="163" dur="2000" fill="hold"/>
                                        <p:tgtEl>
                                          <p:spTgt spid="10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nodeType="withEffect" fill="hold" presetClass="emph" presetID="8" repeatCount="indefinite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165" dur="1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nodeType="withEffect" fill="hold" presetClass="path" presetID="42" repeatCount="indefinite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875E-006 -2.96296E-006 L -1.875E-006 1.23033 E">
                                      <p:cBhvr>
                                        <p:cTn id="167" dur="2000" fill="hold"/>
                                        <p:tgtEl>
                                          <p:spTgt spid="10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nodeType="withEffect" fill="hold" presetClass="emph" presetID="8" repeatCount="indefinite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169" dur="1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nodeType="withEffect" fill="hold" presetClass="path" presetID="42" repeatCount="indefinite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006 -7.40741E-007 L 1.66667E-006 1.24676 E">
                                      <p:cBhvr>
                                        <p:cTn id="171" dur="2100" fill="hold"/>
                                        <p:tgtEl>
                                          <p:spTgt spid="10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nodeType="withEffect" fill="hold" presetClass="emph" presetID="8" repeatCount="indefinite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06 -2.59259E-006 L 1.45833E-006 1.10533 E">
                                      <p:cBhvr>
                                        <p:cTn id="175" dur="1300" fill="hold"/>
                                        <p:tgtEl>
                                          <p:spTgt spid="10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06 3.33333E-006 L 2.29167E-006 1.20625 E">
                                      <p:cBhvr>
                                        <p:cTn id="179" dur="1900" fill="hold"/>
                                        <p:tgtEl>
                                          <p:spTgt spid="10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16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006 3.33333E-006 L 1.25E-006 1.22407 E">
                                      <p:cBhvr>
                                        <p:cTn id="183" dur="2000" fill="hold"/>
                                        <p:tgtEl>
                                          <p:spTgt spid="11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06 7.40741E-007 L -2.29167E-006 1.28843 E">
                                      <p:cBhvr>
                                        <p:cTn id="187" dur="1900" fill="hold"/>
                                        <p:tgtEl>
                                          <p:spTgt spid="11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9" dur="18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3.33333E-006 L -4.58333E-006 1.28842 E">
                                      <p:cBhvr>
                                        <p:cTn id="191" dur="2200" fill="hold"/>
                                        <p:tgtEl>
                                          <p:spTgt spid="11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16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nodeType="withEffect" fill="hold" presetClass="path" presetID="42" repeatCount="indefinite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06 3.33333E-006 L -4.58333E-006 1.28842 E">
                                      <p:cBhvr>
                                        <p:cTn id="195" dur="1900" fill="hold"/>
                                        <p:tgtEl>
                                          <p:spTgt spid="11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nodeType="withEffect" fill="hold" presetClass="emph" presetID="8" repeatCount="indefinite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1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18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9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LibreOffice/7.3.4.2$Windows_x86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2020-12-06T07:31:00Z</dcterms:created>
  <dc:creator>Vonnie Attril</dc:creator>
  <dc:description/>
  <dc:language>ko-KR</dc:language>
  <cp:lastModifiedBy/>
  <dcterms:modified xsi:type="dcterms:W3CDTF">2022-07-12T17:23:31Z</dcterms:modified>
  <cp:revision>38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r8>18</vt:r8>
  </property>
</Properties>
</file>