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4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9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2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0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2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8CF0-1B6E-4DD5-AABB-5874726C16C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853C-FF37-4094-86DF-9BD02AE7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3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07308" y="296563"/>
            <a:ext cx="10322011" cy="6792096"/>
            <a:chOff x="749643" y="313039"/>
            <a:chExt cx="10322011" cy="67920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32" y="555771"/>
              <a:ext cx="10224922" cy="654936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749643" y="313039"/>
              <a:ext cx="6483179" cy="210888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88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8" y="1828801"/>
            <a:ext cx="10444841" cy="4611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16" y="769441"/>
            <a:ext cx="4757728" cy="871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40" y="559571"/>
            <a:ext cx="4175442" cy="36427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066" y="2841925"/>
            <a:ext cx="3152775" cy="1038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116" y="372204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Monthly_expense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60040" y="18753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Year_income</a:t>
            </a:r>
            <a:r>
              <a:rPr lang="ko-KR" altLang="en-US" b="1" dirty="0" smtClean="0"/>
              <a:t> 테이블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614066" y="2472593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--&gt; </a:t>
            </a:r>
            <a:r>
              <a:rPr lang="ko-KR" altLang="en-US" b="1" dirty="0" smtClean="0"/>
              <a:t>생성된 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39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08" y="4714083"/>
            <a:ext cx="9752293" cy="1052405"/>
          </a:xfrm>
          <a:prstGeom prst="rect">
            <a:avLst/>
          </a:prstGeom>
        </p:spPr>
      </p:pic>
      <p:pic>
        <p:nvPicPr>
          <p:cNvPr id="1026" name="Picture 2" descr="e-나라지표모바일웹사이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5868"/>
            <a:ext cx="76200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44568" y="5008606"/>
            <a:ext cx="1786957" cy="90616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2022-08-03T06:49:25Z</dcterms:created>
  <dcterms:modified xsi:type="dcterms:W3CDTF">2022-08-03T07:40:15Z</dcterms:modified>
</cp:coreProperties>
</file>