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850390" y="984250"/>
            <a:ext cx="2145030" cy="3610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SqlSession1</a:t>
            </a:r>
            <a:endParaRPr lang="en-US" altLang="zh-CN"/>
          </a:p>
          <a:p>
            <a:pPr algn="ctr"/>
            <a:r>
              <a:rPr lang="zh-CN" altLang="zh-CN"/>
              <a:t>具有缓存数据的能力，在我们的</a:t>
            </a:r>
            <a:r>
              <a:rPr lang="en-US" altLang="zh-CN"/>
              <a:t>mybatis</a:t>
            </a:r>
            <a:r>
              <a:rPr lang="zh-CN" altLang="en-US"/>
              <a:t>框架中，它就是一级缓存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252210" y="1120140"/>
            <a:ext cx="2145030" cy="3610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SqlSession2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Update</a:t>
            </a:r>
            <a:endParaRPr lang="en-US" altLang="zh-CN"/>
          </a:p>
          <a:p>
            <a:pPr algn="ctr"/>
            <a:r>
              <a:rPr lang="en-US" altLang="zh-CN"/>
              <a:t>Delete</a:t>
            </a:r>
            <a:endParaRPr lang="en-US" altLang="zh-CN"/>
          </a:p>
          <a:p>
            <a:pPr algn="ctr"/>
            <a:r>
              <a:rPr lang="en-US" altLang="zh-CN"/>
              <a:t>Insert</a:t>
            </a:r>
            <a:endParaRPr lang="en-US" altLang="zh-CN"/>
          </a:p>
          <a:p>
            <a:pPr algn="ctr"/>
            <a:r>
              <a:rPr lang="en-US" altLang="zh-CN"/>
              <a:t>Commit()</a:t>
            </a:r>
            <a:endParaRPr lang="en-US" altLang="zh-CN"/>
          </a:p>
        </p:txBody>
      </p:sp>
      <p:sp>
        <p:nvSpPr>
          <p:cNvPr id="9" name="流程图: 磁盘 8"/>
          <p:cNvSpPr/>
          <p:nvPr/>
        </p:nvSpPr>
        <p:spPr>
          <a:xfrm>
            <a:off x="3766820" y="5301615"/>
            <a:ext cx="4970145" cy="128397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3708400" y="3896995"/>
            <a:ext cx="2543810" cy="140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95420" y="4594860"/>
            <a:ext cx="175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发出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95420" y="301625"/>
            <a:ext cx="3972560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Application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542665" y="724535"/>
            <a:ext cx="1132840" cy="528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042410" y="2446655"/>
            <a:ext cx="2326640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42410" y="2277110"/>
            <a:ext cx="229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清空一级缓存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850390" y="984250"/>
            <a:ext cx="2145030" cy="3610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SqlSession1</a:t>
            </a:r>
            <a:endParaRPr lang="en-US" altLang="zh-CN"/>
          </a:p>
          <a:p>
            <a:pPr algn="ctr"/>
            <a:r>
              <a:rPr lang="zh-CN" altLang="zh-CN"/>
              <a:t>具有缓存数据的能力，在我们的</a:t>
            </a:r>
            <a:r>
              <a:rPr lang="en-US" altLang="zh-CN"/>
              <a:t>mybatis</a:t>
            </a:r>
            <a:r>
              <a:rPr lang="zh-CN" altLang="en-US"/>
              <a:t>框架中，它就是一级缓存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23485" y="984250"/>
            <a:ext cx="2145030" cy="3610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SqlSession2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8094980" y="829945"/>
            <a:ext cx="2145030" cy="36106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SqlSession3</a:t>
            </a:r>
            <a:endParaRPr lang="en-US" altLang="zh-CN"/>
          </a:p>
        </p:txBody>
      </p:sp>
      <p:sp>
        <p:nvSpPr>
          <p:cNvPr id="9" name="流程图: 磁盘 8"/>
          <p:cNvSpPr/>
          <p:nvPr/>
        </p:nvSpPr>
        <p:spPr>
          <a:xfrm>
            <a:off x="3766820" y="5301615"/>
            <a:ext cx="4970145" cy="128397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3708400" y="3896995"/>
            <a:ext cx="2543810" cy="140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95420" y="4594860"/>
            <a:ext cx="175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发出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95420" y="301625"/>
            <a:ext cx="3972560" cy="5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Application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09600" y="3679190"/>
            <a:ext cx="11283950" cy="1283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Mapper</a:t>
            </a:r>
            <a:r>
              <a:rPr lang="zh-CN" altLang="en-US"/>
              <a:t>级别的缓存</a:t>
            </a:r>
            <a:r>
              <a:rPr lang="en-US" altLang="zh-CN"/>
              <a:t>(</a:t>
            </a:r>
            <a:r>
              <a:rPr lang="zh-CN" altLang="zh-CN"/>
              <a:t>二级缓存</a:t>
            </a:r>
            <a:r>
              <a:rPr lang="en-US" altLang="zh-CN"/>
              <a:t>)</a:t>
            </a:r>
            <a:endParaRPr lang="zh-CN" altLang="en-US"/>
          </a:p>
          <a:p>
            <a:pPr algn="ctr"/>
            <a:r>
              <a:rPr lang="en-US" altLang="zh-CN"/>
              <a:t>xxxx</a:t>
            </a:r>
            <a:endParaRPr lang="en-US" altLang="zh-CN"/>
          </a:p>
          <a:p>
            <a:pPr algn="ctr"/>
            <a:r>
              <a:rPr lang="en-US" altLang="zh-CN"/>
              <a:t>1</a:t>
            </a:r>
            <a:r>
              <a:rPr lang="zh-CN" altLang="en-US"/>
              <a:t>，需要配置</a:t>
            </a:r>
            <a:r>
              <a:rPr lang="en-US" altLang="zh-CN"/>
              <a:t>(</a:t>
            </a:r>
            <a:r>
              <a:rPr lang="zh-CN" altLang="zh-CN"/>
              <a:t>总开关，子开关</a:t>
            </a:r>
            <a:r>
              <a:rPr lang="en-US" altLang="zh-CN"/>
              <a:t>xxxMapper.xml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2,</a:t>
            </a:r>
            <a:r>
              <a:rPr lang="zh-CN" altLang="zh-CN"/>
              <a:t> </a:t>
            </a:r>
            <a:r>
              <a:rPr lang="en-US" altLang="zh-CN"/>
              <a:t>mybatis</a:t>
            </a:r>
            <a:r>
              <a:rPr lang="zh-CN" altLang="en-US"/>
              <a:t>中的</a:t>
            </a:r>
            <a:r>
              <a:rPr lang="zh-CN" altLang="zh-CN"/>
              <a:t>二级缓存没有指定一定要存在内存当中</a:t>
            </a:r>
            <a:r>
              <a:rPr lang="en-US" altLang="zh-CN"/>
              <a:t>,</a:t>
            </a:r>
            <a:r>
              <a:rPr lang="zh-CN" altLang="zh-CN"/>
              <a:t>所以需要类</a:t>
            </a:r>
            <a:r>
              <a:rPr lang="zh-CN" altLang="zh-CN" b="1">
                <a:solidFill>
                  <a:srgbClr val="FF0000"/>
                </a:solidFill>
              </a:rPr>
              <a:t>实现序列化接口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宽屏</PresentationFormat>
  <Paragraphs>36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xiaoming</cp:lastModifiedBy>
  <cp:revision>26</cp:revision>
  <dcterms:created xsi:type="dcterms:W3CDTF">2019-06-19T02:08:00Z</dcterms:created>
  <dcterms:modified xsi:type="dcterms:W3CDTF">2019-08-15T08:06:53Z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