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D26C-72BB-4506-B416-7E67C34A5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8CAEE-D92E-41BF-8A5A-7A768B34D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0BD3-2A8F-4264-AD15-379C7624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5793-563D-4AA3-BE8F-40C88C0F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371D-22BB-4370-85F1-DC41FE2C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6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7A36-3CF6-4666-8E2D-439E151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CC5E1-32AC-46C3-B846-5B43AEF9D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D479-F43A-4ECA-B404-B4490E2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2F13-7357-442F-B29E-388ADA43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FC0F4-D262-4AC6-B68C-00FA1730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37F87-C88B-4A9A-A754-0A03277AF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2FBA-5EE1-45AA-BECD-A6D48CEB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896E-8E52-45CF-8C94-68A48160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74CD-E5C3-4732-92D6-6225FCB4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3014-19D7-49B6-B7AF-1DC006F7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95F4-F32F-4130-9E0E-9D30F487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1DA6-6732-4E3B-A379-6D95F00E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C031-57AE-4BD8-A9E4-CC9B00A8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4D28-3AC5-484E-BC4A-8B58AFF6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EB56-B1F4-466C-81FC-CE35687B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A142-450C-4F6E-A420-6A88F6FD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4869-E97E-4E04-B8FF-4717AABD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9291-1D85-45E7-AFB1-A55170FF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22A7-1361-43BE-B871-2379452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8AB0-5A07-43C7-AE7A-96178F0D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12E-C841-43CF-BF58-FD1ACAF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D0BD-FA22-419E-A874-3B1D544E3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5021A-31DA-4C35-B86C-9CA4AB8BB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E9D95-B10F-4029-BDE6-EFBBD972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7A56-EC4A-4745-AC8D-947AFE0F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4523-C26B-4609-B146-17D335BC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5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1F5-E040-4237-A432-8234B72C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7EBED-89C3-4A67-8009-8F57D695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32C2B-88D6-4D81-8ED0-499137E2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FE9D1-A283-463D-9906-11B912E6E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2F5A8-7832-423F-A4AF-07A6AA179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9DF36-83E5-4E58-824C-91840960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68088-EFFF-4986-9347-EB56CCF2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B6076-5839-4F7E-A8EF-5BD1099B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20DC-7133-4959-AA6C-70E198A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919D2-455A-4888-812B-DB4D32B8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78E7C-C474-4CC6-8297-A9F9D354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F6F97-B860-49DF-87FA-C12633BE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5CEC6-5F10-4351-9FBF-89EF294F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6441E-504A-448D-9EE7-3C8A5ACC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7FF95-16B0-409F-98A5-1ECBDF1E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8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9392-A2CE-4197-81EE-CBAACF33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DCC9-C38B-45CB-B440-D9BE5D10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9B510-08A5-4AB4-9861-5050A028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93825-2920-4815-8965-3CE08455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C9C33-5797-48D2-B1E5-0208A398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EDBC5-C3AD-417F-B6E2-67DA428F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3756-C006-4DD7-9973-C1B8FC0F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D925D-B8B4-4367-9A99-98ADC7FD5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FF83-E82B-4C11-85DA-E119CEE5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C1C0-5B12-47B3-953E-888C973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4469-0DDC-48B3-A962-2DC54517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6225D-0CDD-48A8-831C-3EF44488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1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55FD0-AB9D-4343-8A61-519852E3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EAD9-EC41-4468-BA72-FEBFBB01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C059-4588-494F-B405-ACE483FA3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2586-4FBD-48AF-911E-D4CC41949F6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12EF-9B31-4B49-B389-112951A60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1F8F-172A-4A44-97AB-5EF322700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43DE-EC48-479E-912A-AAAB7BB02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0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3182D-EEB3-4780-8E66-AEC29D920B5A}"/>
              </a:ext>
            </a:extLst>
          </p:cNvPr>
          <p:cNvSpPr/>
          <p:nvPr/>
        </p:nvSpPr>
        <p:spPr>
          <a:xfrm>
            <a:off x="8027377" y="3182816"/>
            <a:ext cx="3182816" cy="21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小张</a:t>
            </a:r>
            <a:r>
              <a:rPr lang="en-US" altLang="zh-CN" dirty="0"/>
              <a:t>(</a:t>
            </a:r>
            <a:r>
              <a:rPr lang="en-US" altLang="zh-CN" dirty="0" err="1"/>
              <a:t>TargetObject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买夹馍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7456E-5CC2-4EF1-9F05-9E6253B816ED}"/>
              </a:ext>
            </a:extLst>
          </p:cNvPr>
          <p:cNvSpPr/>
          <p:nvPr/>
        </p:nvSpPr>
        <p:spPr>
          <a:xfrm>
            <a:off x="2872154" y="2901463"/>
            <a:ext cx="2866291" cy="2681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女朋友</a:t>
            </a:r>
            <a:r>
              <a:rPr lang="en-US" altLang="zh-CN" dirty="0"/>
              <a:t>(</a:t>
            </a:r>
            <a:r>
              <a:rPr lang="en-US" altLang="zh-CN" dirty="0" err="1"/>
              <a:t>ProxyObject</a:t>
            </a:r>
            <a:r>
              <a:rPr lang="en-US" altLang="zh-CN" dirty="0"/>
              <a:t>){</a:t>
            </a:r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，买夹馍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， 买裙子</a:t>
            </a:r>
            <a:endParaRPr lang="en-US" altLang="zh-CN" dirty="0"/>
          </a:p>
          <a:p>
            <a:pPr algn="ctr"/>
            <a:r>
              <a:rPr lang="en-US" altLang="zh-CN" dirty="0"/>
              <a:t>  3</a:t>
            </a:r>
            <a:r>
              <a:rPr lang="zh-CN" altLang="en-US" dirty="0"/>
              <a:t>，去朋友家</a:t>
            </a:r>
            <a:endParaRPr lang="en-US" altLang="zh-CN" dirty="0"/>
          </a:p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6D212A-67E2-4500-9D1D-0C0D44A0868B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5738445" y="4242289"/>
            <a:ext cx="2288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BFCEC-1EE5-4926-9BA6-23B0BCBDFB72}"/>
              </a:ext>
            </a:extLst>
          </p:cNvPr>
          <p:cNvSpPr/>
          <p:nvPr/>
        </p:nvSpPr>
        <p:spPr>
          <a:xfrm>
            <a:off x="4624754" y="360485"/>
            <a:ext cx="4009292" cy="536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同一个接口</a:t>
            </a:r>
            <a:endParaRPr lang="en-US" altLang="zh-CN" dirty="0"/>
          </a:p>
          <a:p>
            <a:pPr algn="ctr"/>
            <a:r>
              <a:rPr lang="zh-CN" altLang="en-US" dirty="0"/>
              <a:t>买夹馍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3F396C-131F-4D6A-8C31-FD98C85449AF}"/>
              </a:ext>
            </a:extLst>
          </p:cNvPr>
          <p:cNvCxnSpPr>
            <a:stCxn id="5" idx="0"/>
            <a:endCxn id="13" idx="2"/>
          </p:cNvCxnSpPr>
          <p:nvPr/>
        </p:nvCxnSpPr>
        <p:spPr>
          <a:xfrm flipV="1">
            <a:off x="4305300" y="896812"/>
            <a:ext cx="2324100" cy="20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C91AF8-CD96-4141-A1AC-904287B3DE09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flipH="1" flipV="1">
            <a:off x="6629400" y="896812"/>
            <a:ext cx="2989385" cy="228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E051A6-E0F9-4F44-B6C2-127082EFF387}"/>
              </a:ext>
            </a:extLst>
          </p:cNvPr>
          <p:cNvSpPr txBox="1"/>
          <p:nvPr/>
        </p:nvSpPr>
        <p:spPr>
          <a:xfrm>
            <a:off x="984737" y="483576"/>
            <a:ext cx="178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静态代理</a:t>
            </a:r>
            <a:endParaRPr lang="en-US" altLang="zh-CN" dirty="0"/>
          </a:p>
          <a:p>
            <a:r>
              <a:rPr lang="en-US" altLang="zh-CN" dirty="0"/>
              <a:t>JDK1.5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95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3182D-EEB3-4780-8E66-AEC29D920B5A}"/>
              </a:ext>
            </a:extLst>
          </p:cNvPr>
          <p:cNvSpPr/>
          <p:nvPr/>
        </p:nvSpPr>
        <p:spPr>
          <a:xfrm>
            <a:off x="7896748" y="3182816"/>
            <a:ext cx="3182816" cy="21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TargetObject</a:t>
            </a:r>
            <a:r>
              <a:rPr lang="en-US" altLang="zh-CN" dirty="0"/>
              <a:t>)</a:t>
            </a:r>
          </a:p>
          <a:p>
            <a:pPr algn="ctr"/>
            <a:r>
              <a:rPr lang="zh-CN" altLang="en-US" dirty="0"/>
              <a:t>增加（）</a:t>
            </a:r>
            <a:endParaRPr lang="en-US" altLang="zh-CN" dirty="0"/>
          </a:p>
          <a:p>
            <a:pPr algn="ctr"/>
            <a:r>
              <a:rPr lang="zh-CN" altLang="en-US" dirty="0"/>
              <a:t>删除（）</a:t>
            </a:r>
            <a:endParaRPr lang="en-US" altLang="zh-CN" dirty="0"/>
          </a:p>
          <a:p>
            <a:pPr algn="ctr"/>
            <a:r>
              <a:rPr lang="zh-CN" altLang="en-US" dirty="0"/>
              <a:t>修改（）</a:t>
            </a:r>
            <a:endParaRPr lang="en-US" altLang="zh-CN" dirty="0"/>
          </a:p>
          <a:p>
            <a:pPr algn="ctr"/>
            <a:r>
              <a:rPr lang="zh-CN" altLang="en-US" dirty="0"/>
              <a:t>查询（）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7456E-5CC2-4EF1-9F05-9E6253B816ED}"/>
              </a:ext>
            </a:extLst>
          </p:cNvPr>
          <p:cNvSpPr/>
          <p:nvPr/>
        </p:nvSpPr>
        <p:spPr>
          <a:xfrm>
            <a:off x="2872154" y="2901463"/>
            <a:ext cx="2866291" cy="26816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ProxyObject</a:t>
            </a:r>
            <a:r>
              <a:rPr lang="en-US" altLang="zh-CN" dirty="0"/>
              <a:t>){</a:t>
            </a:r>
          </a:p>
          <a:p>
            <a:pPr algn="ctr"/>
            <a:r>
              <a:rPr lang="zh-CN" altLang="en-US" dirty="0"/>
              <a:t>安全性检查</a:t>
            </a:r>
            <a:endParaRPr lang="en-US" altLang="zh-CN" dirty="0"/>
          </a:p>
          <a:p>
            <a:pPr algn="ctr"/>
            <a:r>
              <a:rPr lang="zh-CN" altLang="en-US" dirty="0"/>
              <a:t>权限检查</a:t>
            </a:r>
            <a:endParaRPr lang="en-US" altLang="zh-CN" dirty="0"/>
          </a:p>
          <a:p>
            <a:pPr algn="ctr"/>
            <a:r>
              <a:rPr lang="zh-CN" altLang="en-US" dirty="0"/>
              <a:t>日志记录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00B0F0"/>
                </a:solidFill>
              </a:rPr>
              <a:t>增加（）</a:t>
            </a:r>
            <a:endParaRPr lang="en-US" altLang="zh-CN" dirty="0">
              <a:solidFill>
                <a:srgbClr val="00B0F0"/>
              </a:solidFill>
            </a:endParaRPr>
          </a:p>
          <a:p>
            <a:pPr algn="ctr"/>
            <a:r>
              <a:rPr lang="zh-CN" altLang="en-US" dirty="0">
                <a:solidFill>
                  <a:srgbClr val="00B0F0"/>
                </a:solidFill>
              </a:rPr>
              <a:t>删除（）</a:t>
            </a:r>
            <a:endParaRPr lang="en-US" altLang="zh-CN" dirty="0">
              <a:solidFill>
                <a:srgbClr val="00B0F0"/>
              </a:solidFill>
            </a:endParaRPr>
          </a:p>
          <a:p>
            <a:pPr algn="ctr"/>
            <a:r>
              <a:rPr lang="zh-CN" altLang="en-US" dirty="0">
                <a:solidFill>
                  <a:srgbClr val="00B0F0"/>
                </a:solidFill>
              </a:rPr>
              <a:t>修改（）</a:t>
            </a:r>
            <a:endParaRPr lang="en-US" altLang="zh-CN" dirty="0">
              <a:solidFill>
                <a:srgbClr val="00B0F0"/>
              </a:solidFill>
            </a:endParaRPr>
          </a:p>
          <a:p>
            <a:pPr algn="ctr"/>
            <a:r>
              <a:rPr lang="zh-CN" altLang="en-US" dirty="0">
                <a:solidFill>
                  <a:srgbClr val="00B0F0"/>
                </a:solidFill>
              </a:rPr>
              <a:t>查询（）</a:t>
            </a:r>
            <a:endParaRPr lang="en-US" altLang="zh-CN" dirty="0">
              <a:solidFill>
                <a:srgbClr val="00B0F0"/>
              </a:solidFill>
            </a:endParaRPr>
          </a:p>
          <a:p>
            <a:pPr algn="ctr"/>
            <a:r>
              <a:rPr lang="en-US" altLang="zh-CN" dirty="0">
                <a:solidFill>
                  <a:srgbClr val="00B0F0"/>
                </a:solidFill>
              </a:rPr>
              <a:t>…</a:t>
            </a:r>
          </a:p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6D212A-67E2-4500-9D1D-0C0D44A0868B}"/>
              </a:ext>
            </a:extLst>
          </p:cNvPr>
          <p:cNvCxnSpPr>
            <a:cxnSpLocks/>
          </p:cNvCxnSpPr>
          <p:nvPr/>
        </p:nvCxnSpPr>
        <p:spPr>
          <a:xfrm flipV="1">
            <a:off x="5813090" y="4344926"/>
            <a:ext cx="2158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BFCEC-1EE5-4926-9BA6-23B0BCBDFB72}"/>
              </a:ext>
            </a:extLst>
          </p:cNvPr>
          <p:cNvSpPr/>
          <p:nvPr/>
        </p:nvSpPr>
        <p:spPr>
          <a:xfrm>
            <a:off x="4624754" y="360485"/>
            <a:ext cx="4009292" cy="536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同一个接口</a:t>
            </a:r>
            <a:endParaRPr lang="en-US" altLang="zh-CN" dirty="0"/>
          </a:p>
          <a:p>
            <a:pPr algn="ctr"/>
            <a:r>
              <a:rPr lang="en-US" altLang="zh-CN" dirty="0"/>
              <a:t>CRUD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3F396C-131F-4D6A-8C31-FD98C85449AF}"/>
              </a:ext>
            </a:extLst>
          </p:cNvPr>
          <p:cNvCxnSpPr>
            <a:stCxn id="5" idx="0"/>
            <a:endCxn id="13" idx="2"/>
          </p:cNvCxnSpPr>
          <p:nvPr/>
        </p:nvCxnSpPr>
        <p:spPr>
          <a:xfrm flipV="1">
            <a:off x="4305300" y="896812"/>
            <a:ext cx="2324100" cy="20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C91AF8-CD96-4141-A1AC-904287B3DE09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flipH="1" flipV="1">
            <a:off x="6629400" y="896812"/>
            <a:ext cx="2858756" cy="228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E051A6-E0F9-4F44-B6C2-127082EFF387}"/>
              </a:ext>
            </a:extLst>
          </p:cNvPr>
          <p:cNvSpPr txBox="1"/>
          <p:nvPr/>
        </p:nvSpPr>
        <p:spPr>
          <a:xfrm>
            <a:off x="984737" y="483576"/>
            <a:ext cx="178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静态代理</a:t>
            </a:r>
            <a:endParaRPr lang="en-US" altLang="zh-CN" dirty="0"/>
          </a:p>
          <a:p>
            <a:r>
              <a:rPr lang="en-US" altLang="zh-CN" dirty="0"/>
              <a:t>JDK1.5</a:t>
            </a: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E7CC9-EBE2-47A2-988D-FFB1DC479134}"/>
              </a:ext>
            </a:extLst>
          </p:cNvPr>
          <p:cNvSpPr/>
          <p:nvPr/>
        </p:nvSpPr>
        <p:spPr>
          <a:xfrm>
            <a:off x="725366" y="3261947"/>
            <a:ext cx="1688123" cy="15826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切面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ctr"/>
            <a:r>
              <a:rPr lang="zh-CN" altLang="en-US" dirty="0">
                <a:highlight>
                  <a:srgbClr val="FFFF00"/>
                </a:highlight>
              </a:rPr>
              <a:t>安全性检查</a:t>
            </a:r>
            <a:endParaRPr lang="en-US" altLang="zh-CN" dirty="0">
              <a:highlight>
                <a:srgbClr val="FFFF00"/>
              </a:highlight>
            </a:endParaRPr>
          </a:p>
          <a:p>
            <a:pPr algn="ctr"/>
            <a:r>
              <a:rPr lang="zh-CN" altLang="en-US" dirty="0"/>
              <a:t>权限检查</a:t>
            </a:r>
            <a:endParaRPr lang="en-US" altLang="zh-CN" dirty="0"/>
          </a:p>
          <a:p>
            <a:pPr algn="ctr"/>
            <a:r>
              <a:rPr lang="zh-CN" altLang="en-US" dirty="0"/>
              <a:t>日志记录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2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3182D-EEB3-4780-8E66-AEC29D920B5A}"/>
              </a:ext>
            </a:extLst>
          </p:cNvPr>
          <p:cNvSpPr/>
          <p:nvPr/>
        </p:nvSpPr>
        <p:spPr>
          <a:xfrm>
            <a:off x="7896748" y="3117502"/>
            <a:ext cx="3182816" cy="211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TargetObject</a:t>
            </a:r>
            <a:r>
              <a:rPr lang="en-US" altLang="zh-CN" dirty="0"/>
              <a:t>)</a:t>
            </a:r>
          </a:p>
          <a:p>
            <a:pPr algn="ctr"/>
            <a:r>
              <a:rPr lang="zh-CN" altLang="en-US" dirty="0"/>
              <a:t>增加（）</a:t>
            </a:r>
            <a:endParaRPr lang="en-US" altLang="zh-CN" dirty="0"/>
          </a:p>
          <a:p>
            <a:pPr algn="ctr"/>
            <a:r>
              <a:rPr lang="zh-CN" altLang="en-US" dirty="0"/>
              <a:t>删除（）</a:t>
            </a:r>
            <a:endParaRPr lang="en-US" altLang="zh-CN" dirty="0"/>
          </a:p>
          <a:p>
            <a:pPr algn="ctr"/>
            <a:r>
              <a:rPr lang="zh-CN" altLang="en-US" dirty="0"/>
              <a:t>修改（）</a:t>
            </a:r>
            <a:endParaRPr lang="en-US" altLang="zh-CN" dirty="0"/>
          </a:p>
          <a:p>
            <a:pPr algn="ctr"/>
            <a:r>
              <a:rPr lang="zh-CN" altLang="en-US" dirty="0"/>
              <a:t>查询（）</a:t>
            </a:r>
            <a:endParaRPr lang="en-US" altLang="zh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BFCEC-1EE5-4926-9BA6-23B0BCBDFB72}"/>
              </a:ext>
            </a:extLst>
          </p:cNvPr>
          <p:cNvSpPr/>
          <p:nvPr/>
        </p:nvSpPr>
        <p:spPr>
          <a:xfrm>
            <a:off x="7483510" y="390097"/>
            <a:ext cx="4009292" cy="536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同一个接口</a:t>
            </a:r>
            <a:endParaRPr lang="en-US" altLang="zh-CN" dirty="0"/>
          </a:p>
          <a:p>
            <a:pPr algn="ctr"/>
            <a:r>
              <a:rPr lang="en-US" altLang="zh-CN" dirty="0"/>
              <a:t>CRUD</a:t>
            </a:r>
            <a:endParaRPr lang="zh-CN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C91AF8-CD96-4141-A1AC-904287B3DE09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V="1">
            <a:off x="9488156" y="926424"/>
            <a:ext cx="0" cy="219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E051A6-E0F9-4F44-B6C2-127082EFF387}"/>
              </a:ext>
            </a:extLst>
          </p:cNvPr>
          <p:cNvSpPr txBox="1"/>
          <p:nvPr/>
        </p:nvSpPr>
        <p:spPr>
          <a:xfrm>
            <a:off x="984737" y="483576"/>
            <a:ext cx="178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动态代理</a:t>
            </a:r>
            <a:endParaRPr lang="en-US" altLang="zh-CN" dirty="0"/>
          </a:p>
          <a:p>
            <a:r>
              <a:rPr lang="en-US" altLang="zh-CN" dirty="0"/>
              <a:t>JDK1.5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78C251-835D-473C-955B-9F680B457494}"/>
              </a:ext>
            </a:extLst>
          </p:cNvPr>
          <p:cNvSpPr/>
          <p:nvPr/>
        </p:nvSpPr>
        <p:spPr>
          <a:xfrm>
            <a:off x="3524785" y="2310401"/>
            <a:ext cx="1896301" cy="1263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代理对象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D5EF29-90CA-4AD9-8FE9-E15EC888F12D}"/>
              </a:ext>
            </a:extLst>
          </p:cNvPr>
          <p:cNvSpPr/>
          <p:nvPr/>
        </p:nvSpPr>
        <p:spPr>
          <a:xfrm>
            <a:off x="1337850" y="2511013"/>
            <a:ext cx="1957242" cy="60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59ABD-C89F-4FB9-8EE6-6BF18FE505AB}"/>
              </a:ext>
            </a:extLst>
          </p:cNvPr>
          <p:cNvSpPr txBox="1"/>
          <p:nvPr/>
        </p:nvSpPr>
        <p:spPr>
          <a:xfrm>
            <a:off x="662472" y="1744824"/>
            <a:ext cx="146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</a:p>
          <a:p>
            <a:r>
              <a:rPr lang="zh-CN" altLang="en-US" dirty="0"/>
              <a:t>（</a:t>
            </a:r>
            <a:r>
              <a:rPr lang="en-US" altLang="zh-CN" dirty="0" err="1"/>
              <a:t>HotSpot</a:t>
            </a:r>
            <a:r>
              <a:rPr lang="zh-CN" altLang="en-US" dirty="0"/>
              <a:t>）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BE113-505A-4F07-9BA6-881CCA9F1AF4}"/>
              </a:ext>
            </a:extLst>
          </p:cNvPr>
          <p:cNvSpPr/>
          <p:nvPr/>
        </p:nvSpPr>
        <p:spPr>
          <a:xfrm>
            <a:off x="3444018" y="221606"/>
            <a:ext cx="2363750" cy="9253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Invocation 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167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比特科技</dc:creator>
  <cp:lastModifiedBy>比特科技</cp:lastModifiedBy>
  <cp:revision>5</cp:revision>
  <dcterms:created xsi:type="dcterms:W3CDTF">2019-07-31T06:37:57Z</dcterms:created>
  <dcterms:modified xsi:type="dcterms:W3CDTF">2019-07-31T07:27:36Z</dcterms:modified>
</cp:coreProperties>
</file>