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1F0B-CC19-4D67-9E26-A7782A8D4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F6D18-0BF9-443D-8183-86ABF307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ED85-807F-4A4A-B8C6-7E02A45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7C6-CB96-4CFB-B614-43D99DCC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9E86-EC6D-429C-A76C-BAA57E63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4BD-550D-4C9C-BD55-F86503D7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E542F-2F47-42C7-A8E4-CA4D12E4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016C-97F8-49A6-8685-013E422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6675-31E5-449F-97D8-A125DB86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7BB-BB72-4E42-A9BF-87406FD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8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B4F60-CF95-42EA-8C47-0361C54D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F7CF1-96CC-4A87-857B-6E1F1E36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5821-A104-4040-816A-A009761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271D-075E-4A3D-90C1-748E6AD9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7277-1C65-4CFF-912D-120BDB98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BE89-D45A-44BF-92B4-F298F89D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D971-3ACB-4ECE-9F74-9993FFA4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F81E-E375-4064-AFDA-4665A165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C96A-8643-428A-952A-A824E43E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85EA-2F52-4D8E-BB98-CCA016F8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7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2429-3CA8-409E-8E73-64D726D5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2194D-637E-400A-B323-5E5D421D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9BDD1-CE26-446A-BA60-029AA8A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699B-4F3C-47BF-9F4C-BC271AF1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8167-1FD5-4CE2-BFF4-672DA004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E3AA-A45F-437F-8F59-D9187605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4EDF-E41E-46D5-8557-942E43D6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A3772-92FA-413B-A157-AAD6BFF9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F40A-AC67-46A9-AAA7-211E879C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A68F-E0A6-4C29-835A-B9FAFCBD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FE58B-3FA8-4218-A9E5-B26AA159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0189-7D95-4464-BAA9-16C8143C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E764-3CE4-493F-9F35-1F4BC716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47515-AE6E-4371-8291-35EA0908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2642-CB58-441A-8978-CCBE9759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59746-4CFD-402B-BF5E-E2E2F3B08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F90C6-32B8-447D-8EE9-6B35E4EA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2402-D5EE-4A3E-B566-FA5426C3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F1EE2-51CA-4D2E-82FA-7796C33E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9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EB11-7F1C-406F-B52B-579F5BAD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4A971-702F-4CD0-A878-26095EC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1A178-F51F-40F4-B493-7DAA08EC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2C12C-E62C-41D4-AF64-1E50614D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DE23B-ED75-4C24-A3A3-5F0D3041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75FF5-C64A-4416-AE19-678820C2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DDEA-EEC6-40BF-B3C5-E1F94A82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2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DCA7-DD4F-4A4C-8DA3-792A3921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5FEF-C095-4A5E-85E3-33F71AEC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0A43-8C18-411A-9E43-6D19527C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83A1-2B2F-4235-A64E-E2A6A95A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B1B3-B0F7-4AE5-B245-D610D28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A968-2E39-4F5D-8A70-CBD09F32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828C-B244-419B-BCF3-0B481AE4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C04E3-D563-4AD5-B381-A7C976001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C8D2-1580-4817-B482-F3DEE7BF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DD22-0E8C-4C7D-9A3D-BE0420E3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847D-91E0-4521-9146-995F12E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F7487-927A-43D3-B56A-919B0B3A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9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17949-26CB-40FB-BA0F-CB3E688D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C644-67A6-4FF2-946E-EB7AAA37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63FB-A46C-40ED-B3F0-9586B78F3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4A87-0D4E-4A54-AB6A-CA121122A983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6142-4F83-4250-84B9-474CB971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CEF1-2F4C-41D4-8F26-3980D87A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BFA1-69A7-46E3-9AC0-BD1093334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5761D04A-7DED-4209-810B-49B1D6987656}"/>
              </a:ext>
            </a:extLst>
          </p:cNvPr>
          <p:cNvSpPr/>
          <p:nvPr/>
        </p:nvSpPr>
        <p:spPr>
          <a:xfrm>
            <a:off x="9321281" y="3429000"/>
            <a:ext cx="1707502" cy="2752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targetObject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27CE1-4251-4643-8CFE-D2625BB859D3}"/>
              </a:ext>
            </a:extLst>
          </p:cNvPr>
          <p:cNvSpPr/>
          <p:nvPr/>
        </p:nvSpPr>
        <p:spPr>
          <a:xfrm>
            <a:off x="2397578" y="4603538"/>
            <a:ext cx="2789853" cy="279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checkSecurity</a:t>
            </a:r>
            <a:r>
              <a:rPr lang="en-US" altLang="zh-CN" dirty="0"/>
              <a:t>(){}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EEA7E-3B9D-4E38-9FDF-2326674EC1D1}"/>
              </a:ext>
            </a:extLst>
          </p:cNvPr>
          <p:cNvSpPr/>
          <p:nvPr/>
        </p:nvSpPr>
        <p:spPr>
          <a:xfrm>
            <a:off x="3206037" y="5349987"/>
            <a:ext cx="2995126" cy="488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Aspect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FD8042-0F0C-4A32-80ED-5B76285041A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92505" y="4882970"/>
            <a:ext cx="911095" cy="46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7DF3170-ECAF-42C8-9964-93A33C96852F}"/>
              </a:ext>
            </a:extLst>
          </p:cNvPr>
          <p:cNvSpPr/>
          <p:nvPr/>
        </p:nvSpPr>
        <p:spPr>
          <a:xfrm>
            <a:off x="4150567" y="6153538"/>
            <a:ext cx="3890865" cy="583163"/>
          </a:xfrm>
          <a:prstGeom prst="wedgeRectCallout">
            <a:avLst>
              <a:gd name="adj1" fmla="val 86715"/>
              <a:gd name="adj2" fmla="val -3557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横切性的关注点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452E5E-856E-4516-A5A6-D4B0E3983FD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03600" y="5838386"/>
            <a:ext cx="1392400" cy="31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FB0B-8A19-43E4-BDB3-B09B450558E1}"/>
              </a:ext>
            </a:extLst>
          </p:cNvPr>
          <p:cNvSpPr/>
          <p:nvPr/>
        </p:nvSpPr>
        <p:spPr>
          <a:xfrm>
            <a:off x="742755" y="1936102"/>
            <a:ext cx="2463282" cy="149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Advice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highlight>
                  <a:srgbClr val="FFFF00"/>
                </a:highlight>
              </a:rPr>
              <a:t>before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highlight>
                  <a:srgbClr val="FFFF00"/>
                </a:highlight>
              </a:rPr>
              <a:t>after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highlight>
                  <a:srgbClr val="FFFF00"/>
                </a:highlight>
              </a:rPr>
              <a:t>throw</a:t>
            </a: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D28408-5F3B-4B6E-B2A2-88967A4AE3FA}"/>
              </a:ext>
            </a:extLst>
          </p:cNvPr>
          <p:cNvCxnSpPr>
            <a:cxnSpLocks/>
            <a:stCxn id="5" idx="0"/>
            <a:endCxn id="17" idx="3"/>
          </p:cNvCxnSpPr>
          <p:nvPr/>
        </p:nvCxnSpPr>
        <p:spPr>
          <a:xfrm flipH="1" flipV="1">
            <a:off x="3206037" y="2682551"/>
            <a:ext cx="586468" cy="192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FC360-47F4-410A-A21C-3B2D62B716AB}"/>
              </a:ext>
            </a:extLst>
          </p:cNvPr>
          <p:cNvSpPr/>
          <p:nvPr/>
        </p:nvSpPr>
        <p:spPr>
          <a:xfrm>
            <a:off x="7982339" y="203327"/>
            <a:ext cx="2845836" cy="11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PointCut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(execute(add*()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Del*)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61D202-7404-48B8-A51D-F403D66FBA2F}"/>
              </a:ext>
            </a:extLst>
          </p:cNvPr>
          <p:cNvSpPr/>
          <p:nvPr/>
        </p:nvSpPr>
        <p:spPr>
          <a:xfrm>
            <a:off x="8836089" y="2892490"/>
            <a:ext cx="2677886" cy="53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JointPoint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B1F45-6C2E-47D6-8B4C-2A5E42EF4909}"/>
              </a:ext>
            </a:extLst>
          </p:cNvPr>
          <p:cNvCxnSpPr>
            <a:stCxn id="17" idx="0"/>
            <a:endCxn id="20" idx="1"/>
          </p:cNvCxnSpPr>
          <p:nvPr/>
        </p:nvCxnSpPr>
        <p:spPr>
          <a:xfrm flipV="1">
            <a:off x="1974396" y="800486"/>
            <a:ext cx="6007943" cy="11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9FE39-8FBF-4A0A-947C-F2453223F68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405257" y="1397645"/>
            <a:ext cx="769775" cy="149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A10EEB-F7D3-43E8-AEF2-D90E82F87DFD}"/>
              </a:ext>
            </a:extLst>
          </p:cNvPr>
          <p:cNvSpPr txBox="1"/>
          <p:nvPr/>
        </p:nvSpPr>
        <p:spPr>
          <a:xfrm>
            <a:off x="9405257" y="179147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Weave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69A22E-0D70-4FDF-895B-6CAB3667BBA0}"/>
              </a:ext>
            </a:extLst>
          </p:cNvPr>
          <p:cNvSpPr txBox="1"/>
          <p:nvPr/>
        </p:nvSpPr>
        <p:spPr>
          <a:xfrm>
            <a:off x="988169" y="31724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AOP</a:t>
            </a:r>
            <a:r>
              <a:rPr lang="zh-CN" altLang="en-US" dirty="0">
                <a:solidFill>
                  <a:srgbClr val="FF0000"/>
                </a:solidFill>
              </a:rPr>
              <a:t>术语</a:t>
            </a:r>
            <a:r>
              <a:rPr lang="zh-CN" altLang="en-US" dirty="0"/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1286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比特科技</dc:creator>
  <cp:lastModifiedBy>比特科技</cp:lastModifiedBy>
  <cp:revision>4</cp:revision>
  <dcterms:created xsi:type="dcterms:W3CDTF">2019-07-31T07:28:07Z</dcterms:created>
  <dcterms:modified xsi:type="dcterms:W3CDTF">2019-07-31T08:11:08Z</dcterms:modified>
</cp:coreProperties>
</file>