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8E"/>
    <a:srgbClr val="1B3679"/>
    <a:srgbClr val="B38AC6"/>
    <a:srgbClr val="B38C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6FF56-1B28-4539-A099-C65C9EF9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3E3356-B09A-44D3-99C9-FD84AA14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F1554-79CE-4A28-9721-8D3EF5D1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B935D-2357-4ECA-BA1C-9A0C7362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AF081-3A36-489A-83D9-C4F3E670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65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03B48-6D27-4DCF-B940-564F11A7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0931B-8BC7-4D94-AA04-686014F8F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6602E-CC2B-4B77-B852-23EF37D65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F2CEFA-ECA6-4318-845F-83E97AC6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AAC64F-886B-42A5-AD92-930698F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81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99FB51-5000-4591-91CB-F6D481550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44E5DA-90A8-489A-AD20-BA211AB64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214DF-41A7-4C5C-ADBE-D7580F6D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D2EC6-5371-421B-B5A3-E8BAF3DC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433B-4614-45F4-B414-E9D49AC4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29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188F-256E-48CE-945C-B8D37F20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546409-B1B2-48E8-A46F-AEC7AACA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8AFDC-4A70-4D3D-9F26-3F9BAEF6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5CE5D-2FAA-441E-AA64-9C93B62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92C382-CC2A-45E9-881D-DA18062E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84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00CA9-5916-4511-A51D-2749538B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B6B6D-A89E-4E46-B509-D6521E10D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A4ACC7-9C00-4C52-8AB3-3F7E338B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8CDB0-B9C6-4D1C-B9CD-7F634C5E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39483-8FA9-459E-B46A-65C85AA8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19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D735B-FAFE-4890-B412-DAD4D9AF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CB4DD-E34B-4CAE-A22A-65421EC63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2B8948-B919-4579-A1C5-F54248F2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652D80-D793-4333-BC5F-D5A213C0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1814B-85D0-4901-9F19-ABAA9702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D5F35-5CDF-4846-A051-AEE22915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0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2D44B-4E52-4064-B8E6-B7F52983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0E099-A698-47DA-97D9-E5782ECCE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D7387-5631-453E-B29C-3DDF896C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746CC3-0423-4FAE-A9B6-9F2B36621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46A115-7378-4202-8DA5-8071D4581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5D0784-3E88-4D3D-B82F-8AD40C61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3FC99A-0F14-4C48-81FA-108F93C0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F7F0A-A63D-4DAC-B271-5BDCA93AC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7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7F525-7D17-407C-B27C-FD75C42E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2CF466-6C18-4212-BDD1-0079B87E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0EE0C5-90CC-4F8D-B8EE-F7A14C4F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30DDD2-CF16-43B2-8CF3-C6E029CF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6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103161-DBA8-44FB-863D-E8D6D92B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AE721A-4B9F-4CF0-81A3-E33FFA668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9C41FC-6F85-469E-89C2-EA4BD301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1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D460-CF80-41FF-A545-1441C47E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B0A5BF-A172-45F1-A1F8-4999E302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4F06F9-DC69-47BD-B5A5-ABD9251A2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E228E-CB84-442E-B030-6C27E49A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B7611-456D-4C70-BA57-B62FDBE8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55A5D-FC9C-49C6-9BB0-4955C537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7BF18-1A74-4A8F-BA98-49EFBD63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BA6DA4-D33A-4AFE-B610-3F41B7568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20A923-3628-40F2-A7E2-BB1AA86D2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E052B-8D1A-4007-8A22-F1FCD0D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09E95B-60BD-4165-BCDE-5A38AFC0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283738-A229-4190-9253-28950889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6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8EFBFF-A3CB-453E-9791-A9814B5C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C6E3B-7F2F-45CC-A538-63C657F9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A3C14-6E69-4E4B-8F8F-ECE02111E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9EB0-C79D-49F2-A295-B324F73D8C76}" type="datetimeFigureOut">
              <a:rPr lang="zh-CN" altLang="en-US" smtClean="0"/>
              <a:t>2025/7/8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0EC29B-D7DF-49CC-BEAB-8CB2BB48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49886-1CFF-45C0-8A00-A06AC4FE7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045EC-7E5B-47D1-A3A5-7063EC01DF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1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65726C-E324-4880-86E4-FEF5E87B9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F13305F-CF9E-454C-A505-D3A51EAF2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510491"/>
              </p:ext>
            </p:extLst>
          </p:nvPr>
        </p:nvGraphicFramePr>
        <p:xfrm>
          <a:off x="4063999" y="0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033774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3374944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875830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366647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419708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35417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57507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gradFill flip="none" rotWithShape="1">
                            <a:gsLst>
                              <a:gs pos="0">
                                <a:srgbClr val="B38AC6"/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rgbClr val="1B3679"/>
                              </a:gs>
                            </a:gsLst>
                            <a:lin ang="2700000" scaled="1"/>
                            <a:tileRect/>
                          </a:gradFill>
                        </a:rPr>
                        <a:t>搜索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gradFill flip="none" rotWithShape="1">
                            <a:gsLst>
                              <a:gs pos="0">
                                <a:srgbClr val="B38AC6"/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rgbClr val="1B3679"/>
                              </a:gs>
                            </a:gsLst>
                            <a:lin ang="2700000" scaled="1"/>
                            <a:tileRect/>
                          </a:gradFill>
                        </a:rPr>
                        <a:t>首页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gradFill flip="none" rotWithShape="1">
                            <a:gsLst>
                              <a:gs pos="0">
                                <a:srgbClr val="B38AC6"/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rgbClr val="1B3679"/>
                              </a:gs>
                            </a:gsLst>
                            <a:lin ang="2700000" scaled="1"/>
                            <a:tileRect/>
                          </a:gradFill>
                        </a:rPr>
                        <a:t>简介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gradFill flip="none" rotWithShape="1">
                            <a:gsLst>
                              <a:gs pos="0">
                                <a:srgbClr val="B38AC6"/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rgbClr val="1B3679"/>
                              </a:gs>
                            </a:gsLst>
                            <a:lin ang="2700000" scaled="1"/>
                            <a:tileRect/>
                          </a:gradFill>
                        </a:rPr>
                        <a:t>项目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gradFill flip="none" rotWithShape="1">
                            <a:gsLst>
                              <a:gs pos="0">
                                <a:srgbClr val="B38AC6"/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rgbClr val="1B3679"/>
                              </a:gs>
                            </a:gsLst>
                            <a:lin ang="2700000" scaled="1"/>
                            <a:tileRect/>
                          </a:gradFill>
                        </a:rPr>
                        <a:t>日志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gradFill flip="none" rotWithShape="1">
                            <a:gsLst>
                              <a:gs pos="0">
                                <a:srgbClr val="B38AC6"/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rgbClr val="1B3679"/>
                              </a:gs>
                            </a:gsLst>
                            <a:lin ang="2700000" scaled="1"/>
                            <a:tileRect/>
                          </a:gradFill>
                        </a:rPr>
                        <a:t>友情链接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gradFill flip="none" rotWithShape="1">
                            <a:gsLst>
                              <a:gs pos="0">
                                <a:srgbClr val="B38AC6"/>
                              </a:gs>
                              <a:gs pos="74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83000">
                                <a:schemeClr val="accent1">
                                  <a:lumMod val="45000"/>
                                  <a:lumOff val="55000"/>
                                </a:schemeClr>
                              </a:gs>
                              <a:gs pos="100000">
                                <a:srgbClr val="1B3679"/>
                              </a:gs>
                            </a:gsLst>
                            <a:lin ang="2700000" scaled="1"/>
                            <a:tileRect/>
                          </a:gradFill>
                        </a:rPr>
                        <a:t>关于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35225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85ADA18-8C8C-481A-9978-770704A3C3DC}"/>
              </a:ext>
            </a:extLst>
          </p:cNvPr>
          <p:cNvSpPr txBox="1"/>
          <p:nvPr/>
        </p:nvSpPr>
        <p:spPr>
          <a:xfrm>
            <a:off x="2496000" y="3228945"/>
            <a:ext cx="72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is complex – it has both real and imaginary parts.</a:t>
            </a:r>
            <a:endParaRPr lang="zh-CN" altLang="en-US" sz="2000" b="1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21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14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4081</TotalTime>
  <Words>20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远方 仰望</dc:creator>
  <cp:lastModifiedBy>远方 仰望</cp:lastModifiedBy>
  <cp:revision>14</cp:revision>
  <dcterms:created xsi:type="dcterms:W3CDTF">2025-07-07T05:16:52Z</dcterms:created>
  <dcterms:modified xsi:type="dcterms:W3CDTF">2025-07-10T11:56:45Z</dcterms:modified>
</cp:coreProperties>
</file>