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2" r:id="rId4"/>
    <p:sldId id="261" r:id="rId5"/>
    <p:sldId id="263" r:id="rId6"/>
    <p:sldId id="264" r:id="rId7"/>
    <p:sldId id="271" r:id="rId8"/>
    <p:sldId id="265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883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08B97-14A9-4F67-8D78-DA43EDBFBE66}" v="20" dt="2022-05-23T16:20:3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54" autoAdjust="0"/>
  </p:normalViewPr>
  <p:slideViewPr>
    <p:cSldViewPr snapToGrid="0">
      <p:cViewPr varScale="1">
        <p:scale>
          <a:sx n="56" d="100"/>
          <a:sy n="56" d="100"/>
        </p:scale>
        <p:origin x="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Poiati E Silva" userId="ebfa9f18-af8b-473c-8c65-932ea32e21ef" providerId="ADAL" clId="{5E508B97-14A9-4F67-8D78-DA43EDBFBE66}"/>
    <pc:docChg chg="undo custSel addSld delSld modSld sldOrd">
      <pc:chgData name="Erick Poiati E Silva" userId="ebfa9f18-af8b-473c-8c65-932ea32e21ef" providerId="ADAL" clId="{5E508B97-14A9-4F67-8D78-DA43EDBFBE66}" dt="2022-05-24T21:15:48.397" v="1110" actId="14100"/>
      <pc:docMkLst>
        <pc:docMk/>
      </pc:docMkLst>
      <pc:sldChg chg="modSp">
        <pc:chgData name="Erick Poiati E Silva" userId="ebfa9f18-af8b-473c-8c65-932ea32e21ef" providerId="ADAL" clId="{5E508B97-14A9-4F67-8D78-DA43EDBFBE66}" dt="2022-05-23T15:45:29.731" v="7" actId="20577"/>
        <pc:sldMkLst>
          <pc:docMk/>
          <pc:sldMk cId="3848646358" sldId="261"/>
        </pc:sldMkLst>
        <pc:spChg chg="mod">
          <ac:chgData name="Erick Poiati E Silva" userId="ebfa9f18-af8b-473c-8c65-932ea32e21ef" providerId="ADAL" clId="{5E508B97-14A9-4F67-8D78-DA43EDBFBE66}" dt="2022-05-23T15:45:29.731" v="7" actId="20577"/>
          <ac:spMkLst>
            <pc:docMk/>
            <pc:sldMk cId="3848646358" sldId="261"/>
            <ac:spMk id="17" creationId="{5806F6EA-C445-4C34-DF27-675066F0B712}"/>
          </ac:spMkLst>
        </pc:spChg>
        <pc:picChg chg="mod">
          <ac:chgData name="Erick Poiati E Silva" userId="ebfa9f18-af8b-473c-8c65-932ea32e21ef" providerId="ADAL" clId="{5E508B97-14A9-4F67-8D78-DA43EDBFBE66}" dt="2022-05-23T15:45:20.454" v="5" actId="1038"/>
          <ac:picMkLst>
            <pc:docMk/>
            <pc:sldMk cId="3848646358" sldId="261"/>
            <ac:picMk id="4" creationId="{94CE3DB8-86E1-E0FF-EDA6-E7902DD9A92D}"/>
          </ac:picMkLst>
        </pc:picChg>
      </pc:sldChg>
      <pc:sldChg chg="modSp">
        <pc:chgData name="Erick Poiati E Silva" userId="ebfa9f18-af8b-473c-8c65-932ea32e21ef" providerId="ADAL" clId="{5E508B97-14A9-4F67-8D78-DA43EDBFBE66}" dt="2022-05-23T15:44:48.463" v="1" actId="20577"/>
        <pc:sldMkLst>
          <pc:docMk/>
          <pc:sldMk cId="3392609669" sldId="262"/>
        </pc:sldMkLst>
        <pc:spChg chg="mod">
          <ac:chgData name="Erick Poiati E Silva" userId="ebfa9f18-af8b-473c-8c65-932ea32e21ef" providerId="ADAL" clId="{5E508B97-14A9-4F67-8D78-DA43EDBFBE66}" dt="2022-05-23T15:44:48.463" v="1" actId="20577"/>
          <ac:spMkLst>
            <pc:docMk/>
            <pc:sldMk cId="3392609669" sldId="262"/>
            <ac:spMk id="19" creationId="{C9A9E40D-928C-2528-D7DF-AA28A374144F}"/>
          </ac:spMkLst>
        </pc:spChg>
      </pc:sldChg>
      <pc:sldChg chg="addSp delSp modSp">
        <pc:chgData name="Erick Poiati E Silva" userId="ebfa9f18-af8b-473c-8c65-932ea32e21ef" providerId="ADAL" clId="{5E508B97-14A9-4F67-8D78-DA43EDBFBE66}" dt="2022-05-23T15:58:04.896" v="146" actId="1035"/>
        <pc:sldMkLst>
          <pc:docMk/>
          <pc:sldMk cId="3363539893" sldId="263"/>
        </pc:sldMkLst>
        <pc:spChg chg="mod">
          <ac:chgData name="Erick Poiati E Silva" userId="ebfa9f18-af8b-473c-8c65-932ea32e21ef" providerId="ADAL" clId="{5E508B97-14A9-4F67-8D78-DA43EDBFBE66}" dt="2022-05-23T15:53:35.178" v="71" actId="20577"/>
          <ac:spMkLst>
            <pc:docMk/>
            <pc:sldMk cId="3363539893" sldId="263"/>
            <ac:spMk id="12" creationId="{82DCE49E-4E3E-DAD6-F9C0-9B8E327A80E7}"/>
          </ac:spMkLst>
        </pc:spChg>
        <pc:spChg chg="mod">
          <ac:chgData name="Erick Poiati E Silva" userId="ebfa9f18-af8b-473c-8c65-932ea32e21ef" providerId="ADAL" clId="{5E508B97-14A9-4F67-8D78-DA43EDBFBE66}" dt="2022-05-23T15:52:13.837" v="45" actId="20577"/>
          <ac:spMkLst>
            <pc:docMk/>
            <pc:sldMk cId="3363539893" sldId="263"/>
            <ac:spMk id="16" creationId="{62D373A6-C590-F9E5-32C7-61660E386C0E}"/>
          </ac:spMkLst>
        </pc:spChg>
        <pc:spChg chg="del mod">
          <ac:chgData name="Erick Poiati E Silva" userId="ebfa9f18-af8b-473c-8c65-932ea32e21ef" providerId="ADAL" clId="{5E508B97-14A9-4F67-8D78-DA43EDBFBE66}" dt="2022-05-23T15:57:08.260" v="90" actId="478"/>
          <ac:spMkLst>
            <pc:docMk/>
            <pc:sldMk cId="3363539893" sldId="263"/>
            <ac:spMk id="17" creationId="{5806F6EA-C445-4C34-DF27-675066F0B712}"/>
          </ac:spMkLst>
        </pc:spChg>
        <pc:spChg chg="mod">
          <ac:chgData name="Erick Poiati E Silva" userId="ebfa9f18-af8b-473c-8c65-932ea32e21ef" providerId="ADAL" clId="{5E508B97-14A9-4F67-8D78-DA43EDBFBE66}" dt="2022-05-23T15:55:59.496" v="80" actId="20577"/>
          <ac:spMkLst>
            <pc:docMk/>
            <pc:sldMk cId="3363539893" sldId="263"/>
            <ac:spMk id="18" creationId="{F3F14FC0-E37B-14BC-61ED-1E93598F7660}"/>
          </ac:spMkLst>
        </pc:spChg>
        <pc:picChg chg="add mod">
          <ac:chgData name="Erick Poiati E Silva" userId="ebfa9f18-af8b-473c-8c65-932ea32e21ef" providerId="ADAL" clId="{5E508B97-14A9-4F67-8D78-DA43EDBFBE66}" dt="2022-05-23T15:54:41.600" v="77" actId="1076"/>
          <ac:picMkLst>
            <pc:docMk/>
            <pc:sldMk cId="3363539893" sldId="263"/>
            <ac:picMk id="3" creationId="{6E629392-8AC1-4DA7-A49B-03667D6EF110}"/>
          </ac:picMkLst>
        </pc:picChg>
        <pc:picChg chg="add mod">
          <ac:chgData name="Erick Poiati E Silva" userId="ebfa9f18-af8b-473c-8c65-932ea32e21ef" providerId="ADAL" clId="{5E508B97-14A9-4F67-8D78-DA43EDBFBE66}" dt="2022-05-23T15:58:04.896" v="146" actId="1035"/>
          <ac:picMkLst>
            <pc:docMk/>
            <pc:sldMk cId="3363539893" sldId="263"/>
            <ac:picMk id="4" creationId="{8E8A5E72-0692-4BAC-9AE3-EE96BFD01690}"/>
          </ac:picMkLst>
        </pc:picChg>
      </pc:sldChg>
      <pc:sldChg chg="addSp delSp modSp add">
        <pc:chgData name="Erick Poiati E Silva" userId="ebfa9f18-af8b-473c-8c65-932ea32e21ef" providerId="ADAL" clId="{5E508B97-14A9-4F67-8D78-DA43EDBFBE66}" dt="2022-05-24T16:43:54.628" v="509" actId="1035"/>
        <pc:sldMkLst>
          <pc:docMk/>
          <pc:sldMk cId="619134539" sldId="264"/>
        </pc:sldMkLst>
        <pc:spChg chg="mod">
          <ac:chgData name="Erick Poiati E Silva" userId="ebfa9f18-af8b-473c-8c65-932ea32e21ef" providerId="ADAL" clId="{5E508B97-14A9-4F67-8D78-DA43EDBFBE66}" dt="2022-05-24T16:42:39.926" v="471" actId="1036"/>
          <ac:spMkLst>
            <pc:docMk/>
            <pc:sldMk cId="619134539" sldId="264"/>
            <ac:spMk id="2" creationId="{A03479C7-40A4-5418-593A-BD8237E98CE8}"/>
          </ac:spMkLst>
        </pc:spChg>
        <pc:spChg chg="add del mod">
          <ac:chgData name="Erick Poiati E Silva" userId="ebfa9f18-af8b-473c-8c65-932ea32e21ef" providerId="ADAL" clId="{5E508B97-14A9-4F67-8D78-DA43EDBFBE66}" dt="2022-05-24T16:36:08.001" v="314" actId="478"/>
          <ac:spMkLst>
            <pc:docMk/>
            <pc:sldMk cId="619134539" sldId="264"/>
            <ac:spMk id="3" creationId="{FD00BC60-B3E4-4389-85A3-D68728944487}"/>
          </ac:spMkLst>
        </pc:spChg>
        <pc:spChg chg="add mod">
          <ac:chgData name="Erick Poiati E Silva" userId="ebfa9f18-af8b-473c-8c65-932ea32e21ef" providerId="ADAL" clId="{5E508B97-14A9-4F67-8D78-DA43EDBFBE66}" dt="2022-05-24T16:41:47.058" v="411" actId="1076"/>
          <ac:spMkLst>
            <pc:docMk/>
            <pc:sldMk cId="619134539" sldId="264"/>
            <ac:spMk id="5" creationId="{5AE571A9-0FBB-453E-AF10-BF4B95AE0177}"/>
          </ac:spMkLst>
        </pc:spChg>
        <pc:spChg chg="del">
          <ac:chgData name="Erick Poiati E Silva" userId="ebfa9f18-af8b-473c-8c65-932ea32e21ef" providerId="ADAL" clId="{5E508B97-14A9-4F67-8D78-DA43EDBFBE66}" dt="2022-05-23T20:53:42.080" v="299" actId="478"/>
          <ac:spMkLst>
            <pc:docMk/>
            <pc:sldMk cId="619134539" sldId="264"/>
            <ac:spMk id="12" creationId="{82DCE49E-4E3E-DAD6-F9C0-9B8E327A80E7}"/>
          </ac:spMkLst>
        </pc:spChg>
        <pc:spChg chg="mod">
          <ac:chgData name="Erick Poiati E Silva" userId="ebfa9f18-af8b-473c-8c65-932ea32e21ef" providerId="ADAL" clId="{5E508B97-14A9-4F67-8D78-DA43EDBFBE66}" dt="2022-05-23T16:01:54.419" v="147" actId="20577"/>
          <ac:spMkLst>
            <pc:docMk/>
            <pc:sldMk cId="619134539" sldId="264"/>
            <ac:spMk id="14" creationId="{4D95E833-1006-F2D9-5CD0-439045339C08}"/>
          </ac:spMkLst>
        </pc:spChg>
        <pc:spChg chg="mod">
          <ac:chgData name="Erick Poiati E Silva" userId="ebfa9f18-af8b-473c-8c65-932ea32e21ef" providerId="ADAL" clId="{5E508B97-14A9-4F67-8D78-DA43EDBFBE66}" dt="2022-05-23T16:03:20.680" v="171" actId="20577"/>
          <ac:spMkLst>
            <pc:docMk/>
            <pc:sldMk cId="619134539" sldId="264"/>
            <ac:spMk id="15" creationId="{FDD080F0-F340-01A8-2398-D13593A60F9D}"/>
          </ac:spMkLst>
        </pc:spChg>
        <pc:spChg chg="del">
          <ac:chgData name="Erick Poiati E Silva" userId="ebfa9f18-af8b-473c-8c65-932ea32e21ef" providerId="ADAL" clId="{5E508B97-14A9-4F67-8D78-DA43EDBFBE66}" dt="2022-05-23T20:53:40.630" v="298" actId="478"/>
          <ac:spMkLst>
            <pc:docMk/>
            <pc:sldMk cId="619134539" sldId="264"/>
            <ac:spMk id="16" creationId="{62D373A6-C590-F9E5-32C7-61660E386C0E}"/>
          </ac:spMkLst>
        </pc:spChg>
        <pc:spChg chg="add mod">
          <ac:chgData name="Erick Poiati E Silva" userId="ebfa9f18-af8b-473c-8c65-932ea32e21ef" providerId="ADAL" clId="{5E508B97-14A9-4F67-8D78-DA43EDBFBE66}" dt="2022-05-24T16:36:33.009" v="325" actId="20577"/>
          <ac:spMkLst>
            <pc:docMk/>
            <pc:sldMk cId="619134539" sldId="264"/>
            <ac:spMk id="16" creationId="{A280979A-B581-4A83-80DC-886B0330225B}"/>
          </ac:spMkLst>
        </pc:spChg>
        <pc:spChg chg="del mod">
          <ac:chgData name="Erick Poiati E Silva" userId="ebfa9f18-af8b-473c-8c65-932ea32e21ef" providerId="ADAL" clId="{5E508B97-14A9-4F67-8D78-DA43EDBFBE66}" dt="2022-05-24T16:38:23.481" v="329" actId="478"/>
          <ac:spMkLst>
            <pc:docMk/>
            <pc:sldMk cId="619134539" sldId="264"/>
            <ac:spMk id="17" creationId="{5806F6EA-C445-4C34-DF27-675066F0B712}"/>
          </ac:spMkLst>
        </pc:spChg>
        <pc:spChg chg="add del mod">
          <ac:chgData name="Erick Poiati E Silva" userId="ebfa9f18-af8b-473c-8c65-932ea32e21ef" providerId="ADAL" clId="{5E508B97-14A9-4F67-8D78-DA43EDBFBE66}" dt="2022-05-24T16:34:11.481" v="308" actId="478"/>
          <ac:spMkLst>
            <pc:docMk/>
            <pc:sldMk cId="619134539" sldId="264"/>
            <ac:spMk id="18" creationId="{EDE1A93F-6BD1-4C69-88E6-33152D9949FE}"/>
          </ac:spMkLst>
        </pc:spChg>
        <pc:spChg chg="del">
          <ac:chgData name="Erick Poiati E Silva" userId="ebfa9f18-af8b-473c-8c65-932ea32e21ef" providerId="ADAL" clId="{5E508B97-14A9-4F67-8D78-DA43EDBFBE66}" dt="2022-05-23T20:53:43.525" v="300" actId="478"/>
          <ac:spMkLst>
            <pc:docMk/>
            <pc:sldMk cId="619134539" sldId="264"/>
            <ac:spMk id="18" creationId="{F3F14FC0-E37B-14BC-61ED-1E93598F7660}"/>
          </ac:spMkLst>
        </pc:spChg>
        <pc:spChg chg="add del">
          <ac:chgData name="Erick Poiati E Silva" userId="ebfa9f18-af8b-473c-8c65-932ea32e21ef" providerId="ADAL" clId="{5E508B97-14A9-4F67-8D78-DA43EDBFBE66}" dt="2022-05-24T16:34:16.402" v="310" actId="478"/>
          <ac:spMkLst>
            <pc:docMk/>
            <pc:sldMk cId="619134539" sldId="264"/>
            <ac:spMk id="19" creationId="{D47DF968-B99F-4B57-B4FA-5F5630F95674}"/>
          </ac:spMkLst>
        </pc:spChg>
        <pc:spChg chg="add mod">
          <ac:chgData name="Erick Poiati E Silva" userId="ebfa9f18-af8b-473c-8c65-932ea32e21ef" providerId="ADAL" clId="{5E508B97-14A9-4F67-8D78-DA43EDBFBE66}" dt="2022-05-24T16:42:48.070" v="493" actId="1035"/>
          <ac:spMkLst>
            <pc:docMk/>
            <pc:sldMk cId="619134539" sldId="264"/>
            <ac:spMk id="21" creationId="{07F0BF5C-61DE-4F1F-BD90-5FC16D2ED567}"/>
          </ac:spMkLst>
        </pc:spChg>
        <pc:picChg chg="add mod">
          <ac:chgData name="Erick Poiati E Silva" userId="ebfa9f18-af8b-473c-8c65-932ea32e21ef" providerId="ADAL" clId="{5E508B97-14A9-4F67-8D78-DA43EDBFBE66}" dt="2022-05-24T16:40:49.275" v="341" actId="1076"/>
          <ac:picMkLst>
            <pc:docMk/>
            <pc:sldMk cId="619134539" sldId="264"/>
            <ac:picMk id="4" creationId="{78BA2337-BFCB-4D3E-8D01-E972374FAAC6}"/>
          </ac:picMkLst>
        </pc:picChg>
        <pc:picChg chg="add mod">
          <ac:chgData name="Erick Poiati E Silva" userId="ebfa9f18-af8b-473c-8c65-932ea32e21ef" providerId="ADAL" clId="{5E508B97-14A9-4F67-8D78-DA43EDBFBE66}" dt="2022-05-24T16:40:28.059" v="338" actId="1076"/>
          <ac:picMkLst>
            <pc:docMk/>
            <pc:sldMk cId="619134539" sldId="264"/>
            <ac:picMk id="6" creationId="{E38E122B-5780-4061-898F-C24FD32375D6}"/>
          </ac:picMkLst>
        </pc:picChg>
        <pc:picChg chg="add mod">
          <ac:chgData name="Erick Poiati E Silva" userId="ebfa9f18-af8b-473c-8c65-932ea32e21ef" providerId="ADAL" clId="{5E508B97-14A9-4F67-8D78-DA43EDBFBE66}" dt="2022-05-24T16:43:54.628" v="509" actId="1035"/>
          <ac:picMkLst>
            <pc:docMk/>
            <pc:sldMk cId="619134539" sldId="264"/>
            <ac:picMk id="7" creationId="{773115B1-0733-439A-B34B-EA98B4C65FB9}"/>
          </ac:picMkLst>
        </pc:picChg>
      </pc:sldChg>
      <pc:sldChg chg="addSp delSp modSp add ord">
        <pc:chgData name="Erick Poiati E Silva" userId="ebfa9f18-af8b-473c-8c65-932ea32e21ef" providerId="ADAL" clId="{5E508B97-14A9-4F67-8D78-DA43EDBFBE66}" dt="2022-05-24T20:57:54.089" v="1029" actId="20577"/>
        <pc:sldMkLst>
          <pc:docMk/>
          <pc:sldMk cId="3650930047" sldId="265"/>
        </pc:sldMkLst>
        <pc:spChg chg="mod">
          <ac:chgData name="Erick Poiati E Silva" userId="ebfa9f18-af8b-473c-8c65-932ea32e21ef" providerId="ADAL" clId="{5E508B97-14A9-4F67-8D78-DA43EDBFBE66}" dt="2022-05-23T16:10:43.598" v="208" actId="5793"/>
          <ac:spMkLst>
            <pc:docMk/>
            <pc:sldMk cId="3650930047" sldId="265"/>
            <ac:spMk id="12" creationId="{82DCE49E-4E3E-DAD6-F9C0-9B8E327A80E7}"/>
          </ac:spMkLst>
        </pc:spChg>
        <pc:spChg chg="mod">
          <ac:chgData name="Erick Poiati E Silva" userId="ebfa9f18-af8b-473c-8c65-932ea32e21ef" providerId="ADAL" clId="{5E508B97-14A9-4F67-8D78-DA43EDBFBE66}" dt="2022-05-24T20:57:54.089" v="1029" actId="20577"/>
          <ac:spMkLst>
            <pc:docMk/>
            <pc:sldMk cId="3650930047" sldId="265"/>
            <ac:spMk id="14" creationId="{4D95E833-1006-F2D9-5CD0-439045339C08}"/>
          </ac:spMkLst>
        </pc:spChg>
        <pc:spChg chg="mod">
          <ac:chgData name="Erick Poiati E Silva" userId="ebfa9f18-af8b-473c-8c65-932ea32e21ef" providerId="ADAL" clId="{5E508B97-14A9-4F67-8D78-DA43EDBFBE66}" dt="2022-05-23T16:04:55.647" v="186" actId="20577"/>
          <ac:spMkLst>
            <pc:docMk/>
            <pc:sldMk cId="3650930047" sldId="265"/>
            <ac:spMk id="15" creationId="{FDD080F0-F340-01A8-2398-D13593A60F9D}"/>
          </ac:spMkLst>
        </pc:spChg>
        <pc:spChg chg="del mod">
          <ac:chgData name="Erick Poiati E Silva" userId="ebfa9f18-af8b-473c-8c65-932ea32e21ef" providerId="ADAL" clId="{5E508B97-14A9-4F67-8D78-DA43EDBFBE66}" dt="2022-05-23T16:10:37.442" v="206"/>
          <ac:spMkLst>
            <pc:docMk/>
            <pc:sldMk cId="3650930047" sldId="265"/>
            <ac:spMk id="17" creationId="{5806F6EA-C445-4C34-DF27-675066F0B712}"/>
          </ac:spMkLst>
        </pc:spChg>
        <pc:spChg chg="del">
          <ac:chgData name="Erick Poiati E Silva" userId="ebfa9f18-af8b-473c-8c65-932ea32e21ef" providerId="ADAL" clId="{5E508B97-14A9-4F67-8D78-DA43EDBFBE66}" dt="2022-05-23T16:10:37.442" v="204" actId="478"/>
          <ac:spMkLst>
            <pc:docMk/>
            <pc:sldMk cId="3650930047" sldId="265"/>
            <ac:spMk id="18" creationId="{F3F14FC0-E37B-14BC-61ED-1E93598F7660}"/>
          </ac:spMkLst>
        </pc:spChg>
        <pc:spChg chg="add mod">
          <ac:chgData name="Erick Poiati E Silva" userId="ebfa9f18-af8b-473c-8c65-932ea32e21ef" providerId="ADAL" clId="{5E508B97-14A9-4F67-8D78-DA43EDBFBE66}" dt="2022-05-24T20:45:49.366" v="1001" actId="313"/>
          <ac:spMkLst>
            <pc:docMk/>
            <pc:sldMk cId="3650930047" sldId="265"/>
            <ac:spMk id="19" creationId="{2AC529A8-B22E-4459-AC27-D729BAF053B6}"/>
          </ac:spMkLst>
        </pc:spChg>
      </pc:sldChg>
      <pc:sldChg chg="delSp modSp add del">
        <pc:chgData name="Erick Poiati E Silva" userId="ebfa9f18-af8b-473c-8c65-932ea32e21ef" providerId="ADAL" clId="{5E508B97-14A9-4F67-8D78-DA43EDBFBE66}" dt="2022-05-24T17:38:26.803" v="999" actId="2696"/>
        <pc:sldMkLst>
          <pc:docMk/>
          <pc:sldMk cId="799110469" sldId="266"/>
        </pc:sldMkLst>
        <pc:spChg chg="del">
          <ac:chgData name="Erick Poiati E Silva" userId="ebfa9f18-af8b-473c-8c65-932ea32e21ef" providerId="ADAL" clId="{5E508B97-14A9-4F67-8D78-DA43EDBFBE66}" dt="2022-05-24T17:30:13.421" v="995" actId="478"/>
          <ac:spMkLst>
            <pc:docMk/>
            <pc:sldMk cId="799110469" sldId="266"/>
            <ac:spMk id="12" creationId="{82DCE49E-4E3E-DAD6-F9C0-9B8E327A80E7}"/>
          </ac:spMkLst>
        </pc:spChg>
        <pc:spChg chg="del mod">
          <ac:chgData name="Erick Poiati E Silva" userId="ebfa9f18-af8b-473c-8c65-932ea32e21ef" providerId="ADAL" clId="{5E508B97-14A9-4F67-8D78-DA43EDBFBE66}" dt="2022-05-24T17:37:52.507" v="997" actId="478"/>
          <ac:spMkLst>
            <pc:docMk/>
            <pc:sldMk cId="799110469" sldId="266"/>
            <ac:spMk id="15" creationId="{FDD080F0-F340-01A8-2398-D13593A60F9D}"/>
          </ac:spMkLst>
        </pc:spChg>
        <pc:spChg chg="del">
          <ac:chgData name="Erick Poiati E Silva" userId="ebfa9f18-af8b-473c-8c65-932ea32e21ef" providerId="ADAL" clId="{5E508B97-14A9-4F67-8D78-DA43EDBFBE66}" dt="2022-05-24T17:30:10.952" v="994" actId="478"/>
          <ac:spMkLst>
            <pc:docMk/>
            <pc:sldMk cId="799110469" sldId="266"/>
            <ac:spMk id="16" creationId="{62D373A6-C590-F9E5-32C7-61660E386C0E}"/>
          </ac:spMkLst>
        </pc:spChg>
        <pc:spChg chg="del">
          <ac:chgData name="Erick Poiati E Silva" userId="ebfa9f18-af8b-473c-8c65-932ea32e21ef" providerId="ADAL" clId="{5E508B97-14A9-4F67-8D78-DA43EDBFBE66}" dt="2022-05-24T17:30:16.666" v="996" actId="478"/>
          <ac:spMkLst>
            <pc:docMk/>
            <pc:sldMk cId="799110469" sldId="266"/>
            <ac:spMk id="19" creationId="{2AC529A8-B22E-4459-AC27-D729BAF053B6}"/>
          </ac:spMkLst>
        </pc:spChg>
      </pc:sldChg>
      <pc:sldChg chg="add del">
        <pc:chgData name="Erick Poiati E Silva" userId="ebfa9f18-af8b-473c-8c65-932ea32e21ef" providerId="ADAL" clId="{5E508B97-14A9-4F67-8D78-DA43EDBFBE66}" dt="2022-05-23T20:35:57.921" v="253" actId="2696"/>
        <pc:sldMkLst>
          <pc:docMk/>
          <pc:sldMk cId="308728914" sldId="267"/>
        </pc:sldMkLst>
      </pc:sldChg>
      <pc:sldChg chg="add del">
        <pc:chgData name="Erick Poiati E Silva" userId="ebfa9f18-af8b-473c-8c65-932ea32e21ef" providerId="ADAL" clId="{5E508B97-14A9-4F67-8D78-DA43EDBFBE66}" dt="2022-05-24T17:38:20.433" v="998" actId="2696"/>
        <pc:sldMkLst>
          <pc:docMk/>
          <pc:sldMk cId="3278909572" sldId="267"/>
        </pc:sldMkLst>
      </pc:sldChg>
      <pc:sldChg chg="add del">
        <pc:chgData name="Erick Poiati E Silva" userId="ebfa9f18-af8b-473c-8c65-932ea32e21ef" providerId="ADAL" clId="{5E508B97-14A9-4F67-8D78-DA43EDBFBE66}" dt="2022-05-23T20:36:30.565" v="258" actId="2696"/>
        <pc:sldMkLst>
          <pc:docMk/>
          <pc:sldMk cId="4125386091" sldId="268"/>
        </pc:sldMkLst>
      </pc:sldChg>
      <pc:sldChg chg="add del">
        <pc:chgData name="Erick Poiati E Silva" userId="ebfa9f18-af8b-473c-8c65-932ea32e21ef" providerId="ADAL" clId="{5E508B97-14A9-4F67-8D78-DA43EDBFBE66}" dt="2022-05-24T17:38:31.986" v="1000" actId="2696"/>
        <pc:sldMkLst>
          <pc:docMk/>
          <pc:sldMk cId="2276107915" sldId="269"/>
        </pc:sldMkLst>
      </pc:sldChg>
      <pc:sldChg chg="delSp modSp add del">
        <pc:chgData name="Erick Poiati E Silva" userId="ebfa9f18-af8b-473c-8c65-932ea32e21ef" providerId="ADAL" clId="{5E508B97-14A9-4F67-8D78-DA43EDBFBE66}" dt="2022-05-24T20:55:27.825" v="1003" actId="2696"/>
        <pc:sldMkLst>
          <pc:docMk/>
          <pc:sldMk cId="2578203500" sldId="270"/>
        </pc:sldMkLst>
        <pc:spChg chg="del">
          <ac:chgData name="Erick Poiati E Silva" userId="ebfa9f18-af8b-473c-8c65-932ea32e21ef" providerId="ADAL" clId="{5E508B97-14A9-4F67-8D78-DA43EDBFBE66}" dt="2022-05-23T20:37:50.445" v="287" actId="478"/>
          <ac:spMkLst>
            <pc:docMk/>
            <pc:sldMk cId="2578203500" sldId="270"/>
            <ac:spMk id="12" creationId="{82DCE49E-4E3E-DAD6-F9C0-9B8E327A80E7}"/>
          </ac:spMkLst>
        </pc:spChg>
        <pc:spChg chg="mod">
          <ac:chgData name="Erick Poiati E Silva" userId="ebfa9f18-af8b-473c-8c65-932ea32e21ef" providerId="ADAL" clId="{5E508B97-14A9-4F67-8D78-DA43EDBFBE66}" dt="2022-05-23T20:37:29.886" v="286" actId="20577"/>
          <ac:spMkLst>
            <pc:docMk/>
            <pc:sldMk cId="2578203500" sldId="270"/>
            <ac:spMk id="15" creationId="{FDD080F0-F340-01A8-2398-D13593A60F9D}"/>
          </ac:spMkLst>
        </pc:spChg>
        <pc:spChg chg="del">
          <ac:chgData name="Erick Poiati E Silva" userId="ebfa9f18-af8b-473c-8c65-932ea32e21ef" providerId="ADAL" clId="{5E508B97-14A9-4F67-8D78-DA43EDBFBE66}" dt="2022-05-23T20:38:08.204" v="290" actId="478"/>
          <ac:spMkLst>
            <pc:docMk/>
            <pc:sldMk cId="2578203500" sldId="270"/>
            <ac:spMk id="16" creationId="{62D373A6-C590-F9E5-32C7-61660E386C0E}"/>
          </ac:spMkLst>
        </pc:spChg>
        <pc:spChg chg="del mod">
          <ac:chgData name="Erick Poiati E Silva" userId="ebfa9f18-af8b-473c-8c65-932ea32e21ef" providerId="ADAL" clId="{5E508B97-14A9-4F67-8D78-DA43EDBFBE66}" dt="2022-05-24T20:51:20.380" v="1002" actId="478"/>
          <ac:spMkLst>
            <pc:docMk/>
            <pc:sldMk cId="2578203500" sldId="270"/>
            <ac:spMk id="19" creationId="{2AC529A8-B22E-4459-AC27-D729BAF053B6}"/>
          </ac:spMkLst>
        </pc:spChg>
      </pc:sldChg>
      <pc:sldChg chg="addSp delSp modSp add">
        <pc:chgData name="Erick Poiati E Silva" userId="ebfa9f18-af8b-473c-8c65-932ea32e21ef" providerId="ADAL" clId="{5E508B97-14A9-4F67-8D78-DA43EDBFBE66}" dt="2022-05-24T16:54:25.817" v="657" actId="1037"/>
        <pc:sldMkLst>
          <pc:docMk/>
          <pc:sldMk cId="2030437930" sldId="271"/>
        </pc:sldMkLst>
        <pc:spChg chg="mod">
          <ac:chgData name="Erick Poiati E Silva" userId="ebfa9f18-af8b-473c-8c65-932ea32e21ef" providerId="ADAL" clId="{5E508B97-14A9-4F67-8D78-DA43EDBFBE66}" dt="2022-05-24T16:47:30.875" v="531" actId="14100"/>
          <ac:spMkLst>
            <pc:docMk/>
            <pc:sldMk cId="2030437930" sldId="271"/>
            <ac:spMk id="2" creationId="{A03479C7-40A4-5418-593A-BD8237E98CE8}"/>
          </ac:spMkLst>
        </pc:spChg>
        <pc:spChg chg="del">
          <ac:chgData name="Erick Poiati E Silva" userId="ebfa9f18-af8b-473c-8c65-932ea32e21ef" providerId="ADAL" clId="{5E508B97-14A9-4F67-8D78-DA43EDBFBE66}" dt="2022-05-24T16:47:20.387" v="528" actId="478"/>
          <ac:spMkLst>
            <pc:docMk/>
            <pc:sldMk cId="2030437930" sldId="271"/>
            <ac:spMk id="5" creationId="{5AE571A9-0FBB-453E-AF10-BF4B95AE0177}"/>
          </ac:spMkLst>
        </pc:spChg>
        <pc:spChg chg="add mod">
          <ac:chgData name="Erick Poiati E Silva" userId="ebfa9f18-af8b-473c-8c65-932ea32e21ef" providerId="ADAL" clId="{5E508B97-14A9-4F67-8D78-DA43EDBFBE66}" dt="2022-05-24T16:54:09.189" v="643" actId="1036"/>
          <ac:spMkLst>
            <pc:docMk/>
            <pc:sldMk cId="2030437930" sldId="271"/>
            <ac:spMk id="11" creationId="{F94AC9B7-16E7-4BBD-A092-BCF088A49294}"/>
          </ac:spMkLst>
        </pc:spChg>
        <pc:spChg chg="mod">
          <ac:chgData name="Erick Poiati E Silva" userId="ebfa9f18-af8b-473c-8c65-932ea32e21ef" providerId="ADAL" clId="{5E508B97-14A9-4F67-8D78-DA43EDBFBE66}" dt="2022-05-24T16:51:13.543" v="627" actId="20577"/>
          <ac:spMkLst>
            <pc:docMk/>
            <pc:sldMk cId="2030437930" sldId="271"/>
            <ac:spMk id="14" creationId="{4D95E833-1006-F2D9-5CD0-439045339C08}"/>
          </ac:spMkLst>
        </pc:spChg>
        <pc:spChg chg="mod">
          <ac:chgData name="Erick Poiati E Silva" userId="ebfa9f18-af8b-473c-8c65-932ea32e21ef" providerId="ADAL" clId="{5E508B97-14A9-4F67-8D78-DA43EDBFBE66}" dt="2022-05-24T16:44:41.931" v="515" actId="20577"/>
          <ac:spMkLst>
            <pc:docMk/>
            <pc:sldMk cId="2030437930" sldId="271"/>
            <ac:spMk id="15" creationId="{FDD080F0-F340-01A8-2398-D13593A60F9D}"/>
          </ac:spMkLst>
        </pc:spChg>
        <pc:spChg chg="del">
          <ac:chgData name="Erick Poiati E Silva" userId="ebfa9f18-af8b-473c-8c65-932ea32e21ef" providerId="ADAL" clId="{5E508B97-14A9-4F67-8D78-DA43EDBFBE66}" dt="2022-05-24T16:44:50.851" v="516" actId="478"/>
          <ac:spMkLst>
            <pc:docMk/>
            <pc:sldMk cId="2030437930" sldId="271"/>
            <ac:spMk id="16" creationId="{A280979A-B581-4A83-80DC-886B0330225B}"/>
          </ac:spMkLst>
        </pc:spChg>
        <pc:spChg chg="del">
          <ac:chgData name="Erick Poiati E Silva" userId="ebfa9f18-af8b-473c-8c65-932ea32e21ef" providerId="ADAL" clId="{5E508B97-14A9-4F67-8D78-DA43EDBFBE66}" dt="2022-05-24T16:45:07.595" v="520" actId="478"/>
          <ac:spMkLst>
            <pc:docMk/>
            <pc:sldMk cId="2030437930" sldId="271"/>
            <ac:spMk id="21" creationId="{07F0BF5C-61DE-4F1F-BD90-5FC16D2ED567}"/>
          </ac:spMkLst>
        </pc:spChg>
        <pc:picChg chg="del">
          <ac:chgData name="Erick Poiati E Silva" userId="ebfa9f18-af8b-473c-8c65-932ea32e21ef" providerId="ADAL" clId="{5E508B97-14A9-4F67-8D78-DA43EDBFBE66}" dt="2022-05-24T16:45:03.552" v="517" actId="478"/>
          <ac:picMkLst>
            <pc:docMk/>
            <pc:sldMk cId="2030437930" sldId="271"/>
            <ac:picMk id="4" creationId="{78BA2337-BFCB-4D3E-8D01-E972374FAAC6}"/>
          </ac:picMkLst>
        </pc:picChg>
        <pc:picChg chg="del">
          <ac:chgData name="Erick Poiati E Silva" userId="ebfa9f18-af8b-473c-8c65-932ea32e21ef" providerId="ADAL" clId="{5E508B97-14A9-4F67-8D78-DA43EDBFBE66}" dt="2022-05-24T16:45:04.680" v="518" actId="478"/>
          <ac:picMkLst>
            <pc:docMk/>
            <pc:sldMk cId="2030437930" sldId="271"/>
            <ac:picMk id="6" creationId="{E38E122B-5780-4061-898F-C24FD32375D6}"/>
          </ac:picMkLst>
        </pc:picChg>
        <pc:picChg chg="del">
          <ac:chgData name="Erick Poiati E Silva" userId="ebfa9f18-af8b-473c-8c65-932ea32e21ef" providerId="ADAL" clId="{5E508B97-14A9-4F67-8D78-DA43EDBFBE66}" dt="2022-05-24T16:45:05.989" v="519" actId="478"/>
          <ac:picMkLst>
            <pc:docMk/>
            <pc:sldMk cId="2030437930" sldId="271"/>
            <ac:picMk id="7" creationId="{773115B1-0733-439A-B34B-EA98B4C65FB9}"/>
          </ac:picMkLst>
        </pc:picChg>
        <pc:picChg chg="add mod">
          <ac:chgData name="Erick Poiati E Silva" userId="ebfa9f18-af8b-473c-8c65-932ea32e21ef" providerId="ADAL" clId="{5E508B97-14A9-4F67-8D78-DA43EDBFBE66}" dt="2022-05-24T16:54:25.817" v="657" actId="1037"/>
          <ac:picMkLst>
            <pc:docMk/>
            <pc:sldMk cId="2030437930" sldId="271"/>
            <ac:picMk id="8" creationId="{025681A8-55F2-42C4-A262-521C305293A3}"/>
          </ac:picMkLst>
        </pc:picChg>
      </pc:sldChg>
      <pc:sldChg chg="addSp delSp modSp add">
        <pc:chgData name="Erick Poiati E Silva" userId="ebfa9f18-af8b-473c-8c65-932ea32e21ef" providerId="ADAL" clId="{5E508B97-14A9-4F67-8D78-DA43EDBFBE66}" dt="2022-05-24T20:57:59.865" v="1030" actId="20577"/>
        <pc:sldMkLst>
          <pc:docMk/>
          <pc:sldMk cId="741790140" sldId="272"/>
        </pc:sldMkLst>
        <pc:spChg chg="del">
          <ac:chgData name="Erick Poiati E Silva" userId="ebfa9f18-af8b-473c-8c65-932ea32e21ef" providerId="ADAL" clId="{5E508B97-14A9-4F67-8D78-DA43EDBFBE66}" dt="2022-05-24T17:29:52.254" v="977" actId="478"/>
          <ac:spMkLst>
            <pc:docMk/>
            <pc:sldMk cId="741790140" sldId="272"/>
            <ac:spMk id="11" creationId="{F94AC9B7-16E7-4BBD-A092-BCF088A49294}"/>
          </ac:spMkLst>
        </pc:spChg>
        <pc:spChg chg="mod">
          <ac:chgData name="Erick Poiati E Silva" userId="ebfa9f18-af8b-473c-8c65-932ea32e21ef" providerId="ADAL" clId="{5E508B97-14A9-4F67-8D78-DA43EDBFBE66}" dt="2022-05-24T20:57:59.865" v="1030" actId="20577"/>
          <ac:spMkLst>
            <pc:docMk/>
            <pc:sldMk cId="741790140" sldId="272"/>
            <ac:spMk id="14" creationId="{4D95E833-1006-F2D9-5CD0-439045339C08}"/>
          </ac:spMkLst>
        </pc:spChg>
        <pc:spChg chg="mod">
          <ac:chgData name="Erick Poiati E Silva" userId="ebfa9f18-af8b-473c-8c65-932ea32e21ef" providerId="ADAL" clId="{5E508B97-14A9-4F67-8D78-DA43EDBFBE66}" dt="2022-05-24T16:55:57.396" v="670" actId="20577"/>
          <ac:spMkLst>
            <pc:docMk/>
            <pc:sldMk cId="741790140" sldId="272"/>
            <ac:spMk id="15" creationId="{FDD080F0-F340-01A8-2398-D13593A60F9D}"/>
          </ac:spMkLst>
        </pc:spChg>
        <pc:spChg chg="add mod">
          <ac:chgData name="Erick Poiati E Silva" userId="ebfa9f18-af8b-473c-8c65-932ea32e21ef" providerId="ADAL" clId="{5E508B97-14A9-4F67-8D78-DA43EDBFBE66}" dt="2022-05-24T17:27:26.142" v="976" actId="20577"/>
          <ac:spMkLst>
            <pc:docMk/>
            <pc:sldMk cId="741790140" sldId="272"/>
            <ac:spMk id="16" creationId="{9E5BA4BF-04B1-4C81-804E-52C062B05B6A}"/>
          </ac:spMkLst>
        </pc:spChg>
        <pc:spChg chg="add del">
          <ac:chgData name="Erick Poiati E Silva" userId="ebfa9f18-af8b-473c-8c65-932ea32e21ef" providerId="ADAL" clId="{5E508B97-14A9-4F67-8D78-DA43EDBFBE66}" dt="2022-05-24T16:59:14.068" v="674" actId="478"/>
          <ac:spMkLst>
            <pc:docMk/>
            <pc:sldMk cId="741790140" sldId="272"/>
            <ac:spMk id="17" creationId="{F6AAFCA1-026A-40C7-9772-22A3B0DCBBC4}"/>
          </ac:spMkLst>
        </pc:spChg>
        <pc:spChg chg="add del mod">
          <ac:chgData name="Erick Poiati E Silva" userId="ebfa9f18-af8b-473c-8c65-932ea32e21ef" providerId="ADAL" clId="{5E508B97-14A9-4F67-8D78-DA43EDBFBE66}" dt="2022-05-24T17:12:42.036" v="704"/>
          <ac:spMkLst>
            <pc:docMk/>
            <pc:sldMk cId="741790140" sldId="272"/>
            <ac:spMk id="18" creationId="{58E8852E-12A4-4BC3-813B-547C9C24E8DD}"/>
          </ac:spMkLst>
        </pc:spChg>
        <pc:spChg chg="add del mod">
          <ac:chgData name="Erick Poiati E Silva" userId="ebfa9f18-af8b-473c-8c65-932ea32e21ef" providerId="ADAL" clId="{5E508B97-14A9-4F67-8D78-DA43EDBFBE66}" dt="2022-05-24T17:17:42.719" v="910" actId="478"/>
          <ac:spMkLst>
            <pc:docMk/>
            <pc:sldMk cId="741790140" sldId="272"/>
            <ac:spMk id="19" creationId="{F0E5904B-AC41-4B56-A847-D98435C6C50D}"/>
          </ac:spMkLst>
        </pc:spChg>
        <pc:picChg chg="del">
          <ac:chgData name="Erick Poiati E Silva" userId="ebfa9f18-af8b-473c-8c65-932ea32e21ef" providerId="ADAL" clId="{5E508B97-14A9-4F67-8D78-DA43EDBFBE66}" dt="2022-05-24T16:59:05.258" v="671" actId="478"/>
          <ac:picMkLst>
            <pc:docMk/>
            <pc:sldMk cId="741790140" sldId="272"/>
            <ac:picMk id="8" creationId="{025681A8-55F2-42C4-A262-521C305293A3}"/>
          </ac:picMkLst>
        </pc:picChg>
      </pc:sldChg>
      <pc:sldChg chg="addSp delSp modSp add">
        <pc:chgData name="Erick Poiati E Silva" userId="ebfa9f18-af8b-473c-8c65-932ea32e21ef" providerId="ADAL" clId="{5E508B97-14A9-4F67-8D78-DA43EDBFBE66}" dt="2022-05-24T20:58:21.107" v="1033" actId="20577"/>
        <pc:sldMkLst>
          <pc:docMk/>
          <pc:sldMk cId="1361104060" sldId="273"/>
        </pc:sldMkLst>
        <pc:spChg chg="mod">
          <ac:chgData name="Erick Poiati E Silva" userId="ebfa9f18-af8b-473c-8c65-932ea32e21ef" providerId="ADAL" clId="{5E508B97-14A9-4F67-8D78-DA43EDBFBE66}" dt="2022-05-24T20:56:37.042" v="1010" actId="14100"/>
          <ac:spMkLst>
            <pc:docMk/>
            <pc:sldMk cId="1361104060" sldId="273"/>
            <ac:spMk id="9" creationId="{30EC7602-9DC6-CF94-829F-9620F5DCA9BB}"/>
          </ac:spMkLst>
        </pc:spChg>
        <pc:spChg chg="del">
          <ac:chgData name="Erick Poiati E Silva" userId="ebfa9f18-af8b-473c-8c65-932ea32e21ef" providerId="ADAL" clId="{5E508B97-14A9-4F67-8D78-DA43EDBFBE66}" dt="2022-05-24T20:56:26.618" v="1008" actId="478"/>
          <ac:spMkLst>
            <pc:docMk/>
            <pc:sldMk cId="1361104060" sldId="273"/>
            <ac:spMk id="10" creationId="{AF25C2F0-6B8B-09B8-D7DD-119F8797A7A4}"/>
          </ac:spMkLst>
        </pc:spChg>
        <pc:spChg chg="mod">
          <ac:chgData name="Erick Poiati E Silva" userId="ebfa9f18-af8b-473c-8c65-932ea32e21ef" providerId="ADAL" clId="{5E508B97-14A9-4F67-8D78-DA43EDBFBE66}" dt="2022-05-24T20:58:21.107" v="1033" actId="20577"/>
          <ac:spMkLst>
            <pc:docMk/>
            <pc:sldMk cId="1361104060" sldId="273"/>
            <ac:spMk id="14" creationId="{4D95E833-1006-F2D9-5CD0-439045339C08}"/>
          </ac:spMkLst>
        </pc:spChg>
        <pc:spChg chg="del">
          <ac:chgData name="Erick Poiati E Silva" userId="ebfa9f18-af8b-473c-8c65-932ea32e21ef" providerId="ADAL" clId="{5E508B97-14A9-4F67-8D78-DA43EDBFBE66}" dt="2022-05-24T20:56:31.577" v="1009" actId="478"/>
          <ac:spMkLst>
            <pc:docMk/>
            <pc:sldMk cId="1361104060" sldId="273"/>
            <ac:spMk id="15" creationId="{FDD080F0-F340-01A8-2398-D13593A60F9D}"/>
          </ac:spMkLst>
        </pc:spChg>
        <pc:spChg chg="del">
          <ac:chgData name="Erick Poiati E Silva" userId="ebfa9f18-af8b-473c-8c65-932ea32e21ef" providerId="ADAL" clId="{5E508B97-14A9-4F67-8D78-DA43EDBFBE66}" dt="2022-05-24T20:56:16.811" v="1007" actId="478"/>
          <ac:spMkLst>
            <pc:docMk/>
            <pc:sldMk cId="1361104060" sldId="273"/>
            <ac:spMk id="16" creationId="{9E5BA4BF-04B1-4C81-804E-52C062B05B6A}"/>
          </ac:spMkLst>
        </pc:spChg>
        <pc:spChg chg="add mod">
          <ac:chgData name="Erick Poiati E Silva" userId="ebfa9f18-af8b-473c-8c65-932ea32e21ef" providerId="ADAL" clId="{5E508B97-14A9-4F67-8D78-DA43EDBFBE66}" dt="2022-05-24T20:57:33.459" v="1028" actId="1076"/>
          <ac:spMkLst>
            <pc:docMk/>
            <pc:sldMk cId="1361104060" sldId="273"/>
            <ac:spMk id="17" creationId="{59F3F1EB-851F-4ECD-8299-97193EED7A00}"/>
          </ac:spMkLst>
        </pc:spChg>
        <pc:spChg chg="mod">
          <ac:chgData name="Erick Poiati E Silva" userId="ebfa9f18-af8b-473c-8c65-932ea32e21ef" providerId="ADAL" clId="{5E508B97-14A9-4F67-8D78-DA43EDBFBE66}" dt="2022-05-24T20:56:55.203" v="1014" actId="14100"/>
          <ac:spMkLst>
            <pc:docMk/>
            <pc:sldMk cId="1361104060" sldId="273"/>
            <ac:spMk id="23" creationId="{FF7676C9-496D-5B43-1DB4-D309403E40F5}"/>
          </ac:spMkLst>
        </pc:spChg>
      </pc:sldChg>
      <pc:sldChg chg="add del">
        <pc:chgData name="Erick Poiati E Silva" userId="ebfa9f18-af8b-473c-8c65-932ea32e21ef" providerId="ADAL" clId="{5E508B97-14A9-4F67-8D78-DA43EDBFBE66}" dt="2022-05-24T20:55:40.190" v="1005" actId="2696"/>
        <pc:sldMkLst>
          <pc:docMk/>
          <pc:sldMk cId="1615484274" sldId="273"/>
        </pc:sldMkLst>
      </pc:sldChg>
      <pc:sldChg chg="add del">
        <pc:chgData name="Erick Poiati E Silva" userId="ebfa9f18-af8b-473c-8c65-932ea32e21ef" providerId="ADAL" clId="{5E508B97-14A9-4F67-8D78-DA43EDBFBE66}" dt="2022-05-24T21:11:12.864" v="1037"/>
        <pc:sldMkLst>
          <pc:docMk/>
          <pc:sldMk cId="1316413043" sldId="274"/>
        </pc:sldMkLst>
      </pc:sldChg>
      <pc:sldChg chg="addSp delSp modSp add">
        <pc:chgData name="Erick Poiati E Silva" userId="ebfa9f18-af8b-473c-8c65-932ea32e21ef" providerId="ADAL" clId="{5E508B97-14A9-4F67-8D78-DA43EDBFBE66}" dt="2022-05-24T21:15:48.397" v="1110" actId="14100"/>
        <pc:sldMkLst>
          <pc:docMk/>
          <pc:sldMk cId="1733972809" sldId="274"/>
        </pc:sldMkLst>
        <pc:spChg chg="mod">
          <ac:chgData name="Erick Poiati E Silva" userId="ebfa9f18-af8b-473c-8c65-932ea32e21ef" providerId="ADAL" clId="{5E508B97-14A9-4F67-8D78-DA43EDBFBE66}" dt="2022-05-24T21:15:37.269" v="1109" actId="20577"/>
          <ac:spMkLst>
            <pc:docMk/>
            <pc:sldMk cId="1733972809" sldId="274"/>
            <ac:spMk id="14" creationId="{4D95E833-1006-F2D9-5CD0-439045339C08}"/>
          </ac:spMkLst>
        </pc:spChg>
        <pc:spChg chg="mod">
          <ac:chgData name="Erick Poiati E Silva" userId="ebfa9f18-af8b-473c-8c65-932ea32e21ef" providerId="ADAL" clId="{5E508B97-14A9-4F67-8D78-DA43EDBFBE66}" dt="2022-05-24T21:11:33.361" v="1052" actId="20577"/>
          <ac:spMkLst>
            <pc:docMk/>
            <pc:sldMk cId="1733972809" sldId="274"/>
            <ac:spMk id="15" creationId="{FDD080F0-F340-01A8-2398-D13593A60F9D}"/>
          </ac:spMkLst>
        </pc:spChg>
        <pc:spChg chg="del">
          <ac:chgData name="Erick Poiati E Silva" userId="ebfa9f18-af8b-473c-8c65-932ea32e21ef" providerId="ADAL" clId="{5E508B97-14A9-4F67-8D78-DA43EDBFBE66}" dt="2022-05-24T21:11:39.434" v="1053" actId="478"/>
          <ac:spMkLst>
            <pc:docMk/>
            <pc:sldMk cId="1733972809" sldId="274"/>
            <ac:spMk id="16" creationId="{9E5BA4BF-04B1-4C81-804E-52C062B05B6A}"/>
          </ac:spMkLst>
        </pc:spChg>
        <pc:spChg chg="add mod">
          <ac:chgData name="Erick Poiati E Silva" userId="ebfa9f18-af8b-473c-8c65-932ea32e21ef" providerId="ADAL" clId="{5E508B97-14A9-4F67-8D78-DA43EDBFBE66}" dt="2022-05-24T21:15:25.092" v="1108" actId="1076"/>
          <ac:spMkLst>
            <pc:docMk/>
            <pc:sldMk cId="1733972809" sldId="274"/>
            <ac:spMk id="17" creationId="{0A01CABF-44DB-487D-972D-29B366D809CE}"/>
          </ac:spMkLst>
        </pc:spChg>
        <pc:picChg chg="add mod">
          <ac:chgData name="Erick Poiati E Silva" userId="ebfa9f18-af8b-473c-8c65-932ea32e21ef" providerId="ADAL" clId="{5E508B97-14A9-4F67-8D78-DA43EDBFBE66}" dt="2022-05-24T21:15:48.397" v="1110" actId="14100"/>
          <ac:picMkLst>
            <pc:docMk/>
            <pc:sldMk cId="1733972809" sldId="274"/>
            <ac:picMk id="2050" creationId="{72AFE367-8CBE-4F05-8394-4546EFCE9957}"/>
          </ac:picMkLst>
        </pc:picChg>
        <pc:picChg chg="add del mod">
          <ac:chgData name="Erick Poiati E Silva" userId="ebfa9f18-af8b-473c-8c65-932ea32e21ef" providerId="ADAL" clId="{5E508B97-14A9-4F67-8D78-DA43EDBFBE66}" dt="2022-05-24T21:13:47.675" v="1064" actId="478"/>
          <ac:picMkLst>
            <pc:docMk/>
            <pc:sldMk cId="1733972809" sldId="274"/>
            <ac:picMk id="2052" creationId="{0ADF7001-8155-459E-B6B8-B730597902CF}"/>
          </ac:picMkLst>
        </pc:picChg>
      </pc:sldChg>
      <pc:sldChg chg="add del">
        <pc:chgData name="Erick Poiati E Silva" userId="ebfa9f18-af8b-473c-8c65-932ea32e21ef" providerId="ADAL" clId="{5E508B97-14A9-4F67-8D78-DA43EDBFBE66}" dt="2022-05-24T21:11:05.687" v="1035" actId="2696"/>
        <pc:sldMkLst>
          <pc:docMk/>
          <pc:sldMk cId="3997047543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4ECD-C561-4B8A-B90D-1D37D4CBAD50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BDAAB-E04C-4EEB-8A86-9FF63E258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79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BDAAB-E04C-4EEB-8A86-9FF63E258ED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58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D2D6-EFB6-6F52-9833-D421B76D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678628-3C00-A4B3-447F-FC1D2562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54E7DE-44D0-2A90-B9B0-0AA65EA0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DF1FF-360E-C30D-9D8F-11FA9A82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FC316-909D-420B-239B-4BB0AFA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7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3EDD4-18C4-0F72-1467-C7D15675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09F69A-B1ED-2A46-7740-6AA6CDCF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980DC-2221-D683-5C82-073C28EF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8F711-2C3B-5B6E-3AC3-B42C4219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9CB4B-2134-0CE9-749D-6590B576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4F389-E629-B04A-9559-D3DE484B0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9CE20F-BED8-2468-1985-333B1746F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4176C-594D-4169-1E40-10F1B3C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A7653-E2BD-6293-D854-4A6C0064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FB4B5-3F4D-BFCA-06E6-E90DB47C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21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9E7C-CB18-2C9F-8EC4-B320B3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E42FF-5088-8313-496B-8246B1E9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E3E99-1A94-7871-301A-279B0F73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F9C25-4B2D-996B-9431-274CBC7E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F214F-A9B1-D406-6900-C5E44117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6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1F295-DBDA-4163-FC34-E17F7E22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D8979-47F2-991F-03F8-1FD41CB4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74FA1-3B13-3C86-7700-FFFDC97B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3B7F3-0C56-7415-D88C-DA7EBCC7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8BC07-A108-E380-5946-CBF24563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9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E967F-2AA8-3796-FFD8-3CAA016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8C996-1959-1809-0CA5-2939AC171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4A0E60-C5A0-997A-F230-908D5F16B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FAB69E-7FCE-FD97-D2BA-7B98FA96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F754E5-6F00-F1FF-94A0-C4CBB76A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60D12C-F56A-C535-D458-B89BFDB7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1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78E8E-6AF5-F025-D182-241BAD8C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16C69D-6CD8-70A4-2789-F71673C1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BAB081-3B99-7DEC-10FA-16CAE99A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27A549-0C1B-47B6-C154-86A5DADC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5BD7A6-C940-D558-5614-6FBC1D96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E59795-C99B-0E74-16D8-AAD94412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10F3C8-F45E-F931-0938-3A4A4A72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924FF0-F028-3406-6D38-382D0A2D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8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02EC-37AD-3FF4-A5D6-5A713D0F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B1CB0F-3B4C-042B-FE73-A7E1466B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952651-3E2A-0664-B987-2D91AA51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1612C7-C052-981A-149B-78D30DD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78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7D32AE-7F01-3FAA-D37F-4D72C39B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EE82A-9C92-A3F1-3217-A809E3AF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B968AD-0F3B-F57F-5098-8B438CF9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4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4107-2731-29C3-08B4-2DBD7D1D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8774D-A636-6951-4C86-396BA009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50A6CD-246A-176C-8E8E-3D42DCC7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0D0D0C-A846-9126-6366-DD5EABD9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9C2AF2-D19E-4D86-1BFC-1445B83C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6FD48B-3D5C-9780-11CE-4EDFD3AD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637E-ABAB-818A-5365-DAD37F95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10CA0-96CA-27A7-64CB-CBCBA63A3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2EB223-790A-6003-6B79-CEBDACF0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09A8D-2584-233B-BBF1-9C7246E8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3D56F8-302D-6FC3-BC9C-62DC03A1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1CDFA-BA14-3324-329D-12E14053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50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859A8D-2D78-4231-0B02-DAD9E435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500CD-9ACF-FEFA-A4F2-A10C093E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7C11B-C80C-734E-65B0-94BAB3A94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BE0DE-8029-4486-84CB-45624EE71CAB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28F6DF-571A-F193-1432-7022C8A2F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66EBC-9198-D36A-1371-E41D0C6ED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5B95-2CF3-4C77-9030-D67AC9BF8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3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0"/>
            <a:ext cx="8694550" cy="685800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3E0751-A842-F1C3-C4FC-1ED15AFCD273}"/>
              </a:ext>
            </a:extLst>
          </p:cNvPr>
          <p:cNvSpPr/>
          <p:nvPr/>
        </p:nvSpPr>
        <p:spPr>
          <a:xfrm>
            <a:off x="9736952" y="-22579"/>
            <a:ext cx="2455047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D46D4F-BA7C-B6D9-944A-982FEE265C27}"/>
              </a:ext>
            </a:extLst>
          </p:cNvPr>
          <p:cNvSpPr txBox="1"/>
          <p:nvPr/>
        </p:nvSpPr>
        <p:spPr>
          <a:xfrm>
            <a:off x="314977" y="450170"/>
            <a:ext cx="8344944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0" i="0" dirty="0">
                <a:solidFill>
                  <a:schemeClr val="bg1"/>
                </a:solidFill>
                <a:effectLst/>
              </a:rPr>
              <a:t>Trabalho sobre    Frameworks e  Ferramentas Javascript; </a:t>
            </a: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5DC0BA-3899-310A-25E8-EF58E80D375C}"/>
              </a:ext>
            </a:extLst>
          </p:cNvPr>
          <p:cNvSpPr txBox="1"/>
          <p:nvPr/>
        </p:nvSpPr>
        <p:spPr>
          <a:xfrm>
            <a:off x="9736952" y="178747"/>
            <a:ext cx="6137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chemeClr val="bg1"/>
                </a:solidFill>
                <a:effectLst/>
              </a:rPr>
              <a:t>DW2A4</a:t>
            </a:r>
          </a:p>
          <a:p>
            <a:r>
              <a:rPr lang="pt-BR" sz="3200" b="1" i="0" dirty="0" err="1">
                <a:solidFill>
                  <a:schemeClr val="bg1"/>
                </a:solidFill>
                <a:effectLst/>
              </a:rPr>
              <a:t>Profº</a:t>
            </a:r>
            <a:r>
              <a:rPr lang="pt-BR" sz="3200" b="1" i="0" dirty="0">
                <a:solidFill>
                  <a:schemeClr val="bg1"/>
                </a:solidFill>
                <a:effectLst/>
              </a:rPr>
              <a:t> </a:t>
            </a:r>
            <a:r>
              <a:rPr lang="pt-BR" sz="3200" b="1" i="0" dirty="0" err="1">
                <a:solidFill>
                  <a:schemeClr val="bg1"/>
                </a:solidFill>
                <a:effectLst/>
              </a:rPr>
              <a:t>Johnata</a:t>
            </a:r>
            <a:endParaRPr lang="pt-BR" sz="3200" b="1" i="0" dirty="0">
              <a:solidFill>
                <a:schemeClr val="bg1"/>
              </a:solidFill>
              <a:effectLst/>
            </a:endParaRPr>
          </a:p>
          <a:p>
            <a:pPr algn="l"/>
            <a:endParaRPr lang="pt-BR" sz="32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F39C524-19FE-6B68-593E-6EF8883CC5C0}"/>
              </a:ext>
            </a:extLst>
          </p:cNvPr>
          <p:cNvSpPr txBox="1"/>
          <p:nvPr/>
        </p:nvSpPr>
        <p:spPr>
          <a:xfrm>
            <a:off x="5700431" y="3671556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Desenvolvimento Web II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ACA30A6-0CB9-BC43-3E7C-E32701657463}"/>
              </a:ext>
            </a:extLst>
          </p:cNvPr>
          <p:cNvSpPr/>
          <p:nvPr/>
        </p:nvSpPr>
        <p:spPr>
          <a:xfrm>
            <a:off x="7433875" y="6112126"/>
            <a:ext cx="1370182" cy="27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C41637B-BFF1-EB94-08E8-199EA6017F8A}"/>
              </a:ext>
            </a:extLst>
          </p:cNvPr>
          <p:cNvSpPr txBox="1"/>
          <p:nvPr/>
        </p:nvSpPr>
        <p:spPr>
          <a:xfrm>
            <a:off x="7442458" y="6117622"/>
            <a:ext cx="79738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dirty="0">
                <a:solidFill>
                  <a:srgbClr val="35495E"/>
                </a:solidFill>
              </a:rPr>
              <a:t>Por: ERICK POIATI</a:t>
            </a:r>
            <a:endParaRPr lang="pt-BR" sz="1200" b="1" i="0" dirty="0">
              <a:solidFill>
                <a:srgbClr val="35495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87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34290"/>
            <a:ext cx="8694550" cy="682371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6600" b="0" i="0">
              <a:solidFill>
                <a:schemeClr val="bg1"/>
              </a:solidFill>
              <a:effectLst/>
            </a:endParaRP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080F0-F340-01A8-2398-D13593A60F9D}"/>
              </a:ext>
            </a:extLst>
          </p:cNvPr>
          <p:cNvSpPr txBox="1"/>
          <p:nvPr/>
        </p:nvSpPr>
        <p:spPr>
          <a:xfrm>
            <a:off x="565813" y="292512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 Popularidade</a:t>
            </a:r>
            <a:endParaRPr lang="pt-BR" sz="66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AFE367-8CBE-4F05-8394-4546EFCE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8" y="1829332"/>
            <a:ext cx="7732360" cy="45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01CABF-44DB-487D-972D-29B366D809CE}"/>
              </a:ext>
            </a:extLst>
          </p:cNvPr>
          <p:cNvSpPr txBox="1"/>
          <p:nvPr/>
        </p:nvSpPr>
        <p:spPr>
          <a:xfrm>
            <a:off x="5444506" y="6389605"/>
            <a:ext cx="97573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i="0" dirty="0">
                <a:solidFill>
                  <a:schemeClr val="bg1"/>
                </a:solidFill>
                <a:effectLst/>
              </a:rPr>
              <a:t>192 mil estrelas no </a:t>
            </a:r>
            <a:r>
              <a:rPr lang="pt-BR" sz="2000" i="0" dirty="0" err="1">
                <a:solidFill>
                  <a:schemeClr val="bg1"/>
                </a:solidFill>
                <a:effectLst/>
              </a:rPr>
              <a:t>git</a:t>
            </a:r>
            <a:r>
              <a:rPr lang="pt-BR" sz="2000" dirty="0" err="1">
                <a:solidFill>
                  <a:schemeClr val="bg1"/>
                </a:solidFill>
              </a:rPr>
              <a:t>hub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7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34290"/>
            <a:ext cx="8694550" cy="682371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8938260" y="-22578"/>
            <a:ext cx="3253740" cy="6880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4311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dirty="0">
                <a:solidFill>
                  <a:schemeClr val="accent2"/>
                </a:solidFill>
              </a:rPr>
              <a:t>9</a:t>
            </a:r>
            <a:endParaRPr lang="pt-BR" sz="2000" b="1" i="0" dirty="0">
              <a:solidFill>
                <a:schemeClr val="accent2"/>
              </a:solidFill>
              <a:effectLst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F3F1EB-851F-4ECD-8299-97193EED7A00}"/>
              </a:ext>
            </a:extLst>
          </p:cNvPr>
          <p:cNvSpPr txBox="1"/>
          <p:nvPr/>
        </p:nvSpPr>
        <p:spPr>
          <a:xfrm>
            <a:off x="6618323" y="5589138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 </a:t>
            </a:r>
            <a:r>
              <a:rPr lang="pt-BR" sz="6600" b="1" dirty="0">
                <a:solidFill>
                  <a:schemeClr val="bg1"/>
                </a:solidFill>
              </a:rPr>
              <a:t>FIM</a:t>
            </a:r>
            <a:endParaRPr lang="pt-B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0"/>
            <a:ext cx="8694550" cy="685800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O que é o Vue.js? </a:t>
            </a: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DCE49E-4E3E-DAD6-F9C0-9B8E327A80E7}"/>
              </a:ext>
            </a:extLst>
          </p:cNvPr>
          <p:cNvSpPr txBox="1"/>
          <p:nvPr/>
        </p:nvSpPr>
        <p:spPr>
          <a:xfrm>
            <a:off x="675670" y="2401983"/>
            <a:ext cx="72720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0" dirty="0">
                <a:solidFill>
                  <a:schemeClr val="bg1"/>
                </a:solidFill>
                <a:effectLst/>
              </a:rPr>
              <a:t>Vue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b="0" dirty="0">
                <a:solidFill>
                  <a:schemeClr val="bg1"/>
                </a:solidFill>
                <a:effectLst/>
              </a:rPr>
              <a:t>JS é um framework Javascript open </a:t>
            </a:r>
            <a:r>
              <a:rPr lang="pt-BR" sz="2400" b="0" dirty="0" err="1">
                <a:solidFill>
                  <a:schemeClr val="bg1"/>
                </a:solidFill>
                <a:effectLst/>
              </a:rPr>
              <a:t>source</a:t>
            </a:r>
            <a:r>
              <a:rPr lang="pt-BR" sz="2400" b="0" dirty="0">
                <a:solidFill>
                  <a:schemeClr val="bg1"/>
                </a:solidFill>
                <a:effectLst/>
              </a:rPr>
              <a:t>, lançado em 2014.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Vue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JS é muito utilizado para criar aplicações </a:t>
            </a:r>
            <a:r>
              <a:rPr lang="pt-BR" sz="2400" b="0" i="1" dirty="0">
                <a:solidFill>
                  <a:schemeClr val="bg1"/>
                </a:solidFill>
                <a:effectLst/>
              </a:rPr>
              <a:t>single page 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(página única) e também para desenvolver vários tipos de interfaces, que possuem necessidades de maior interação e experiência mais valorosa para o usuário.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E13F77-D194-91D1-260A-04DAD60F87F1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97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0"/>
            <a:ext cx="8694550" cy="685800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A</a:t>
            </a:r>
            <a:r>
              <a:rPr lang="pt-BR" sz="6600" b="0" i="0" dirty="0">
                <a:solidFill>
                  <a:schemeClr val="bg1"/>
                </a:solidFill>
                <a:effectLst/>
              </a:rPr>
              <a:t> </a:t>
            </a:r>
            <a:r>
              <a:rPr lang="pt-BR" sz="6600" b="1" i="0" dirty="0">
                <a:solidFill>
                  <a:schemeClr val="bg1"/>
                </a:solidFill>
                <a:effectLst/>
              </a:rPr>
              <a:t>história</a:t>
            </a:r>
            <a:r>
              <a:rPr lang="pt-BR" sz="6600" b="0" i="0" dirty="0">
                <a:solidFill>
                  <a:schemeClr val="bg1"/>
                </a:solidFill>
                <a:effectLst/>
              </a:rPr>
              <a:t> </a:t>
            </a:r>
            <a:r>
              <a:rPr lang="pt-BR" sz="6600" b="1" i="0" dirty="0">
                <a:solidFill>
                  <a:schemeClr val="bg1"/>
                </a:solidFill>
                <a:effectLst/>
              </a:rPr>
              <a:t>do</a:t>
            </a:r>
            <a:r>
              <a:rPr lang="pt-BR" sz="6600" b="0" i="0" dirty="0">
                <a:solidFill>
                  <a:schemeClr val="bg1"/>
                </a:solidFill>
                <a:effectLst/>
              </a:rPr>
              <a:t> </a:t>
            </a:r>
            <a:r>
              <a:rPr lang="pt-BR" sz="6600" b="1" i="0" dirty="0">
                <a:solidFill>
                  <a:schemeClr val="bg1"/>
                </a:solidFill>
                <a:effectLst/>
              </a:rPr>
              <a:t>Vue.js</a:t>
            </a:r>
            <a:endParaRPr lang="pt-BR" sz="6600" dirty="0">
              <a:solidFill>
                <a:schemeClr val="bg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E009E1B-6B7E-70A6-AF8B-8AC686A9D5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2706" y="3012264"/>
            <a:ext cx="2687462" cy="285542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8BD844-8EB1-5967-6595-F55D2B4CC94D}"/>
              </a:ext>
            </a:extLst>
          </p:cNvPr>
          <p:cNvSpPr txBox="1"/>
          <p:nvPr/>
        </p:nvSpPr>
        <p:spPr>
          <a:xfrm>
            <a:off x="5712312" y="5759889"/>
            <a:ext cx="8344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i="0" dirty="0">
                <a:solidFill>
                  <a:schemeClr val="bg1"/>
                </a:solidFill>
                <a:effectLst/>
              </a:rPr>
              <a:t>Evan </a:t>
            </a:r>
            <a:r>
              <a:rPr lang="pt-BR" sz="3600" b="1" i="0" dirty="0" err="1">
                <a:solidFill>
                  <a:schemeClr val="bg1"/>
                </a:solidFill>
                <a:effectLst/>
              </a:rPr>
              <a:t>You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A9E40D-928C-2528-D7DF-AA28A374144F}"/>
              </a:ext>
            </a:extLst>
          </p:cNvPr>
          <p:cNvSpPr txBox="1"/>
          <p:nvPr/>
        </p:nvSpPr>
        <p:spPr>
          <a:xfrm>
            <a:off x="675670" y="1441086"/>
            <a:ext cx="727208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Criador do Vue.JS;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Fevereiro de 2014;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Chinês;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Trabalhava no Google Creative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Labs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Base do Angular.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Necessidade: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P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rototipar o mais rápido possível em</a:t>
            </a:r>
          </a:p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vez de se preocupar com uma </a:t>
            </a:r>
          </a:p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grande interface visual.</a:t>
            </a:r>
            <a:endParaRPr lang="pt-BR" sz="2400" b="1" dirty="0">
              <a:solidFill>
                <a:schemeClr val="bg1"/>
              </a:solidFill>
            </a:endParaRPr>
          </a:p>
          <a:p>
            <a:endParaRPr lang="pt-BR" sz="2400" b="1" dirty="0">
              <a:solidFill>
                <a:schemeClr val="bg1"/>
              </a:solidFill>
            </a:endParaRPr>
          </a:p>
          <a:p>
            <a:endParaRPr lang="pt-BR" sz="2400" b="1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B2F4B0-1C3D-E22D-B41D-A2CE57E26042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26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0"/>
            <a:ext cx="8694550" cy="685800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bg1"/>
                </a:solidFill>
              </a:rPr>
              <a:t>Redução de complexidade</a:t>
            </a:r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6600" b="0" i="0">
              <a:solidFill>
                <a:schemeClr val="bg1"/>
              </a:solidFill>
              <a:effectLst/>
            </a:endParaRP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DCE49E-4E3E-DAD6-F9C0-9B8E327A80E7}"/>
              </a:ext>
            </a:extLst>
          </p:cNvPr>
          <p:cNvSpPr txBox="1"/>
          <p:nvPr/>
        </p:nvSpPr>
        <p:spPr>
          <a:xfrm>
            <a:off x="675670" y="2401983"/>
            <a:ext cx="72720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Reativo;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Redução de complexidade;</a:t>
            </a:r>
            <a:endParaRPr lang="pt-BR" sz="24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Progressivo;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Acessível;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Versátil.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080F0-F340-01A8-2398-D13593A60F9D}"/>
              </a:ext>
            </a:extLst>
          </p:cNvPr>
          <p:cNvSpPr txBox="1"/>
          <p:nvPr/>
        </p:nvSpPr>
        <p:spPr>
          <a:xfrm>
            <a:off x="565813" y="292512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Prós e Contras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D373A6-C590-F9E5-32C7-61660E386C0E}"/>
              </a:ext>
            </a:extLst>
          </p:cNvPr>
          <p:cNvSpPr txBox="1"/>
          <p:nvPr/>
        </p:nvSpPr>
        <p:spPr>
          <a:xfrm>
            <a:off x="565813" y="1701446"/>
            <a:ext cx="97573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42B883"/>
                </a:solidFill>
              </a:rPr>
              <a:t>Vantagens</a:t>
            </a:r>
            <a:r>
              <a:rPr lang="pt-BR" sz="3600" b="1" i="0" dirty="0">
                <a:solidFill>
                  <a:srgbClr val="42B883"/>
                </a:solidFill>
                <a:effectLst/>
              </a:rPr>
              <a:t> </a:t>
            </a:r>
            <a:endParaRPr lang="pt-BR" sz="3600" dirty="0">
              <a:solidFill>
                <a:srgbClr val="42B883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06F6EA-C445-4C34-DF27-675066F0B712}"/>
              </a:ext>
            </a:extLst>
          </p:cNvPr>
          <p:cNvSpPr txBox="1"/>
          <p:nvPr/>
        </p:nvSpPr>
        <p:spPr>
          <a:xfrm>
            <a:off x="661156" y="4899115"/>
            <a:ext cx="72720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i="0" dirty="0">
                <a:solidFill>
                  <a:schemeClr val="bg1"/>
                </a:solidFill>
                <a:effectLst/>
              </a:rPr>
              <a:t>Complexidade do paradigma reativo;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i="0" dirty="0">
                <a:solidFill>
                  <a:schemeClr val="bg1"/>
                </a:solidFill>
                <a:effectLst/>
              </a:rPr>
              <a:t>Excesso de flexibilidade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i="0" dirty="0">
                <a:solidFill>
                  <a:schemeClr val="bg1"/>
                </a:solidFill>
                <a:effectLst/>
              </a:rPr>
              <a:t>Recursos um pouco mais limitados em relação a outros frameworks SPA.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F14FC0-E37B-14BC-61ED-1E93598F7660}"/>
              </a:ext>
            </a:extLst>
          </p:cNvPr>
          <p:cNvSpPr txBox="1"/>
          <p:nvPr/>
        </p:nvSpPr>
        <p:spPr>
          <a:xfrm>
            <a:off x="590527" y="4267534"/>
            <a:ext cx="97573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i="0" dirty="0">
                <a:solidFill>
                  <a:srgbClr val="42B883"/>
                </a:solidFill>
                <a:effectLst/>
              </a:rPr>
              <a:t>Desvantagens </a:t>
            </a:r>
            <a:endParaRPr lang="pt-BR" sz="3600" dirty="0">
              <a:solidFill>
                <a:srgbClr val="42B883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CE3DB8-86E1-E0FF-EDA6-E7902DD9A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1991" y="2032089"/>
            <a:ext cx="4132184" cy="14772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11E189-E506-3201-C2CC-69CE4B4E52F6}"/>
              </a:ext>
            </a:extLst>
          </p:cNvPr>
          <p:cNvSpPr/>
          <p:nvPr/>
        </p:nvSpPr>
        <p:spPr>
          <a:xfrm>
            <a:off x="5588000" y="3610544"/>
            <a:ext cx="2148114" cy="268107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2C2D6BF-BC38-EE0D-8F61-C6F7A32F3B48}"/>
              </a:ext>
            </a:extLst>
          </p:cNvPr>
          <p:cNvSpPr txBox="1"/>
          <p:nvPr/>
        </p:nvSpPr>
        <p:spPr>
          <a:xfrm>
            <a:off x="5547479" y="3552493"/>
            <a:ext cx="245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Curva de Aprendizado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864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0"/>
            <a:ext cx="8694550" cy="685800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6600" b="0" i="0">
              <a:solidFill>
                <a:schemeClr val="bg1"/>
              </a:solidFill>
              <a:effectLst/>
            </a:endParaRP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DCE49E-4E3E-DAD6-F9C0-9B8E327A80E7}"/>
              </a:ext>
            </a:extLst>
          </p:cNvPr>
          <p:cNvSpPr txBox="1"/>
          <p:nvPr/>
        </p:nvSpPr>
        <p:spPr>
          <a:xfrm>
            <a:off x="675670" y="2401983"/>
            <a:ext cx="7272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Para propósitos de prototipação ou aprendizado, você pode usar a versão mais recente com: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080F0-F340-01A8-2398-D13593A60F9D}"/>
              </a:ext>
            </a:extLst>
          </p:cNvPr>
          <p:cNvSpPr txBox="1"/>
          <p:nvPr/>
        </p:nvSpPr>
        <p:spPr>
          <a:xfrm>
            <a:off x="565813" y="292512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Instalação do Vue.js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D373A6-C590-F9E5-32C7-61660E386C0E}"/>
              </a:ext>
            </a:extLst>
          </p:cNvPr>
          <p:cNvSpPr txBox="1"/>
          <p:nvPr/>
        </p:nvSpPr>
        <p:spPr>
          <a:xfrm>
            <a:off x="565813" y="1701446"/>
            <a:ext cx="97573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42B883"/>
                </a:solidFill>
              </a:rPr>
              <a:t>Vue.js CDN </a:t>
            </a:r>
            <a:r>
              <a:rPr lang="pt-BR" sz="3600" b="1" i="0" dirty="0">
                <a:solidFill>
                  <a:srgbClr val="42B883"/>
                </a:solidFill>
                <a:effectLst/>
              </a:rPr>
              <a:t> </a:t>
            </a:r>
            <a:endParaRPr lang="pt-BR" sz="3600" dirty="0">
              <a:solidFill>
                <a:srgbClr val="42B883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F14FC0-E37B-14BC-61ED-1E93598F7660}"/>
              </a:ext>
            </a:extLst>
          </p:cNvPr>
          <p:cNvSpPr txBox="1"/>
          <p:nvPr/>
        </p:nvSpPr>
        <p:spPr>
          <a:xfrm>
            <a:off x="585803" y="3972370"/>
            <a:ext cx="97573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i="0" dirty="0">
                <a:solidFill>
                  <a:srgbClr val="42B883"/>
                </a:solidFill>
                <a:effectLst/>
              </a:rPr>
              <a:t>NPM </a:t>
            </a:r>
            <a:endParaRPr lang="pt-BR" sz="3600" dirty="0">
              <a:solidFill>
                <a:srgbClr val="42B883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629392-8AC1-4DA7-A49B-03667D6EF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41" y="3265489"/>
            <a:ext cx="9429750" cy="5810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8A5E72-0692-4BAC-9AE3-EE96BFD01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943" y="4744162"/>
            <a:ext cx="5029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34290"/>
            <a:ext cx="8694550" cy="685800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6600" b="0" i="0">
              <a:solidFill>
                <a:schemeClr val="bg1"/>
              </a:solidFill>
              <a:effectLst/>
            </a:endParaRP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080F0-F340-01A8-2398-D13593A60F9D}"/>
              </a:ext>
            </a:extLst>
          </p:cNvPr>
          <p:cNvSpPr txBox="1"/>
          <p:nvPr/>
        </p:nvSpPr>
        <p:spPr>
          <a:xfrm>
            <a:off x="565813" y="292512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 </a:t>
            </a:r>
            <a:r>
              <a:rPr lang="pt-BR" sz="6600" b="1" i="0" dirty="0" err="1">
                <a:solidFill>
                  <a:schemeClr val="bg1"/>
                </a:solidFill>
                <a:effectLst/>
              </a:rPr>
              <a:t>Vue</a:t>
            </a:r>
            <a:r>
              <a:rPr lang="pt-BR" sz="6600" b="1" dirty="0">
                <a:solidFill>
                  <a:schemeClr val="bg1"/>
                </a:solidFill>
              </a:rPr>
              <a:t> </a:t>
            </a:r>
            <a:r>
              <a:rPr lang="pt-BR" sz="6600" b="1" dirty="0" err="1">
                <a:solidFill>
                  <a:schemeClr val="bg1"/>
                </a:solidFill>
              </a:rPr>
              <a:t>Cli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80979A-B581-4A83-80DC-886B0330225B}"/>
              </a:ext>
            </a:extLst>
          </p:cNvPr>
          <p:cNvSpPr txBox="1"/>
          <p:nvPr/>
        </p:nvSpPr>
        <p:spPr>
          <a:xfrm>
            <a:off x="675670" y="2100115"/>
            <a:ext cx="72720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É um pacote </a:t>
            </a:r>
            <a:r>
              <a:rPr lang="pt-BR" sz="2400" dirty="0" err="1">
                <a:solidFill>
                  <a:schemeClr val="bg1"/>
                </a:solidFill>
              </a:rPr>
              <a:t>npm</a:t>
            </a:r>
            <a:r>
              <a:rPr lang="pt-BR" sz="2400" dirty="0">
                <a:solidFill>
                  <a:schemeClr val="bg1"/>
                </a:solidFill>
              </a:rPr>
              <a:t> instalado globalmente e fornece o </a:t>
            </a:r>
            <a:r>
              <a:rPr lang="pt-BR" sz="2400" dirty="0" err="1">
                <a:solidFill>
                  <a:schemeClr val="bg1"/>
                </a:solidFill>
              </a:rPr>
              <a:t>vue</a:t>
            </a:r>
            <a:r>
              <a:rPr lang="pt-BR" sz="2400" dirty="0">
                <a:solidFill>
                  <a:schemeClr val="bg1"/>
                </a:solidFill>
              </a:rPr>
              <a:t> comando em seu terminal. </a:t>
            </a:r>
            <a:r>
              <a:rPr lang="pt-BR" sz="2400" dirty="0" err="1">
                <a:solidFill>
                  <a:schemeClr val="bg1"/>
                </a:solidFill>
              </a:rPr>
              <a:t>Vue</a:t>
            </a:r>
            <a:r>
              <a:rPr lang="pt-BR" sz="2400" dirty="0">
                <a:solidFill>
                  <a:schemeClr val="bg1"/>
                </a:solidFill>
              </a:rPr>
              <a:t> CLI fornece um sistema completo para o rápido desenvolvimento do Vue.js: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BA2337-BFCB-4D3E-8D01-E972374FA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5452" y="4285134"/>
            <a:ext cx="2069565" cy="100699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AE571A9-0FBB-453E-AF10-BF4B95AE0177}"/>
              </a:ext>
            </a:extLst>
          </p:cNvPr>
          <p:cNvSpPr/>
          <p:nvPr/>
        </p:nvSpPr>
        <p:spPr>
          <a:xfrm>
            <a:off x="8573016" y="5769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757575"/>
                </a:solidFill>
                <a:latin typeface="sohne"/>
              </a:rPr>
              <a:t>interface gráfica de usuário que permite criar, atualizar e gerenciar todos os aspectos de seus projetos</a:t>
            </a:r>
            <a:endParaRPr lang="pt-BR" b="0" i="0" dirty="0">
              <a:solidFill>
                <a:srgbClr val="757575"/>
              </a:solidFill>
              <a:effectLst/>
              <a:latin typeface="so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8E122B-5780-4061-898F-C24FD32375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9345" y="3473041"/>
            <a:ext cx="3524250" cy="54292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7F0BF5C-61DE-4F1F-BD90-5FC16D2ED567}"/>
              </a:ext>
            </a:extLst>
          </p:cNvPr>
          <p:cNvSpPr txBox="1"/>
          <p:nvPr/>
        </p:nvSpPr>
        <p:spPr>
          <a:xfrm>
            <a:off x="675669" y="5514969"/>
            <a:ext cx="7272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interface gráfica de usuário que permite criar, atualizar e gerenciar todos os aspectos de seus projetos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3115B1-0733-439A-B34B-EA98B4C65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163" y="4664374"/>
            <a:ext cx="1263984" cy="5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3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34290"/>
            <a:ext cx="8694550" cy="682371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6600" b="0" i="0">
              <a:solidFill>
                <a:schemeClr val="bg1"/>
              </a:solidFill>
              <a:effectLst/>
            </a:endParaRP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080F0-F340-01A8-2398-D13593A60F9D}"/>
              </a:ext>
            </a:extLst>
          </p:cNvPr>
          <p:cNvSpPr txBox="1"/>
          <p:nvPr/>
        </p:nvSpPr>
        <p:spPr>
          <a:xfrm>
            <a:off x="565813" y="292512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 </a:t>
            </a:r>
            <a:r>
              <a:rPr lang="pt-BR" sz="6600" b="1" i="0" dirty="0" err="1">
                <a:solidFill>
                  <a:schemeClr val="bg1"/>
                </a:solidFill>
                <a:effectLst/>
              </a:rPr>
              <a:t>Vue</a:t>
            </a:r>
            <a:r>
              <a:rPr lang="pt-BR" sz="6600" b="1" dirty="0">
                <a:solidFill>
                  <a:schemeClr val="bg1"/>
                </a:solidFill>
              </a:rPr>
              <a:t> UI</a:t>
            </a:r>
            <a:endParaRPr lang="pt-BR" sz="6600" dirty="0">
              <a:solidFill>
                <a:schemeClr val="bg1"/>
              </a:solidFill>
            </a:endParaRP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025681A8-55F2-42C4-A262-521C305293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1" y="1800301"/>
            <a:ext cx="7821776" cy="428657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94AC9B7-16E7-4BBD-A092-BCF088A49294}"/>
              </a:ext>
            </a:extLst>
          </p:cNvPr>
          <p:cNvSpPr/>
          <p:nvPr/>
        </p:nvSpPr>
        <p:spPr>
          <a:xfrm>
            <a:off x="3252751" y="6265769"/>
            <a:ext cx="201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Interface do </a:t>
            </a:r>
            <a:r>
              <a:rPr lang="pt-BR" b="1" dirty="0" err="1">
                <a:solidFill>
                  <a:schemeClr val="bg1"/>
                </a:solidFill>
              </a:rPr>
              <a:t>Vue</a:t>
            </a:r>
            <a:r>
              <a:rPr lang="pt-BR" b="1" dirty="0">
                <a:solidFill>
                  <a:schemeClr val="bg1"/>
                </a:solidFill>
              </a:rPr>
              <a:t> 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43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0"/>
            <a:ext cx="8694550" cy="685800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6600" b="0" i="0">
              <a:solidFill>
                <a:schemeClr val="bg1"/>
              </a:solidFill>
              <a:effectLst/>
            </a:endParaRP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DCE49E-4E3E-DAD6-F9C0-9B8E327A80E7}"/>
              </a:ext>
            </a:extLst>
          </p:cNvPr>
          <p:cNvSpPr txBox="1"/>
          <p:nvPr/>
        </p:nvSpPr>
        <p:spPr>
          <a:xfrm>
            <a:off x="675670" y="2401983"/>
            <a:ext cx="72720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/>
                </a:solidFill>
              </a:rPr>
              <a:t>As aplicações </a:t>
            </a:r>
            <a:r>
              <a:rPr lang="pt-BR" sz="2400" b="1" dirty="0" err="1">
                <a:solidFill>
                  <a:schemeClr val="bg1"/>
                </a:solidFill>
              </a:rPr>
              <a:t>Vue</a:t>
            </a:r>
            <a:r>
              <a:rPr lang="pt-BR" sz="2400" b="1" dirty="0">
                <a:solidFill>
                  <a:schemeClr val="bg1"/>
                </a:solidFill>
              </a:rPr>
              <a:t> podem ser divididas em elementos separados. A esses elementos damos o nome de componentes. Cada componente numa aplicação </a:t>
            </a:r>
            <a:r>
              <a:rPr lang="pt-BR" sz="2400" b="1" dirty="0" err="1">
                <a:solidFill>
                  <a:schemeClr val="bg1"/>
                </a:solidFill>
              </a:rPr>
              <a:t>Vue</a:t>
            </a:r>
            <a:r>
              <a:rPr lang="pt-BR" sz="2400" b="1" dirty="0">
                <a:solidFill>
                  <a:schemeClr val="bg1"/>
                </a:solidFill>
              </a:rPr>
              <a:t> tem tarefas específicas.</a:t>
            </a:r>
            <a:endParaRPr lang="pt-BR" sz="2400" b="1" i="0" dirty="0">
              <a:solidFill>
                <a:schemeClr val="bg1"/>
              </a:solidFill>
              <a:effectLst/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080F0-F340-01A8-2398-D13593A60F9D}"/>
              </a:ext>
            </a:extLst>
          </p:cNvPr>
          <p:cNvSpPr txBox="1"/>
          <p:nvPr/>
        </p:nvSpPr>
        <p:spPr>
          <a:xfrm>
            <a:off x="565813" y="292512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 </a:t>
            </a:r>
            <a:r>
              <a:rPr lang="pt-BR" sz="6600" b="1" i="0" dirty="0" err="1">
                <a:solidFill>
                  <a:schemeClr val="bg1"/>
                </a:solidFill>
                <a:effectLst/>
              </a:rPr>
              <a:t>Vue</a:t>
            </a:r>
            <a:r>
              <a:rPr lang="pt-BR" sz="6600" b="1" dirty="0">
                <a:solidFill>
                  <a:schemeClr val="bg1"/>
                </a:solidFill>
              </a:rPr>
              <a:t> Componentes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D373A6-C590-F9E5-32C7-61660E386C0E}"/>
              </a:ext>
            </a:extLst>
          </p:cNvPr>
          <p:cNvSpPr txBox="1"/>
          <p:nvPr/>
        </p:nvSpPr>
        <p:spPr>
          <a:xfrm>
            <a:off x="565813" y="1701446"/>
            <a:ext cx="97573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42B883"/>
                </a:solidFill>
              </a:rPr>
              <a:t>Vantagens</a:t>
            </a:r>
            <a:r>
              <a:rPr lang="pt-BR" sz="3600" b="1" i="0" dirty="0">
                <a:solidFill>
                  <a:srgbClr val="42B883"/>
                </a:solidFill>
                <a:effectLst/>
              </a:rPr>
              <a:t> </a:t>
            </a:r>
            <a:endParaRPr lang="pt-BR" sz="3600" dirty="0">
              <a:solidFill>
                <a:srgbClr val="42B883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AC529A8-B22E-4459-AC27-D729BAF053B6}"/>
              </a:ext>
            </a:extLst>
          </p:cNvPr>
          <p:cNvSpPr txBox="1"/>
          <p:nvPr/>
        </p:nvSpPr>
        <p:spPr>
          <a:xfrm>
            <a:off x="686102" y="4190729"/>
            <a:ext cx="975738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42B883"/>
                </a:solidFill>
              </a:rPr>
              <a:t>Exemplo: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Aplicação de Fórum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3479C7-40A4-5418-593A-BD8237E98CE8}"/>
              </a:ext>
            </a:extLst>
          </p:cNvPr>
          <p:cNvSpPr/>
          <p:nvPr/>
        </p:nvSpPr>
        <p:spPr>
          <a:xfrm>
            <a:off x="-1" y="34290"/>
            <a:ext cx="8694550" cy="6823710"/>
          </a:xfrm>
          <a:prstGeom prst="rect">
            <a:avLst/>
          </a:prstGeom>
          <a:solidFill>
            <a:srgbClr val="35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7676C9-496D-5B43-1DB4-D309403E40F5}"/>
              </a:ext>
            </a:extLst>
          </p:cNvPr>
          <p:cNvSpPr/>
          <p:nvPr/>
        </p:nvSpPr>
        <p:spPr>
          <a:xfrm>
            <a:off x="9736952" y="-22578"/>
            <a:ext cx="2455048" cy="655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Gráfico 1029">
            <a:extLst>
              <a:ext uri="{FF2B5EF4-FFF2-40B4-BE49-F238E27FC236}">
                <a16:creationId xmlns:a16="http://schemas.microsoft.com/office/drawing/2014/main" id="{878B0FB1-C76C-39F1-FB35-3B5DDA2C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766" y="4288530"/>
            <a:ext cx="2979386" cy="256947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1036" name="Elipse 1035">
            <a:extLst>
              <a:ext uri="{FF2B5EF4-FFF2-40B4-BE49-F238E27FC236}">
                <a16:creationId xmlns:a16="http://schemas.microsoft.com/office/drawing/2014/main" id="{BB63D989-CE65-B6A9-9EFD-8E7146A0FD23}"/>
              </a:ext>
            </a:extLst>
          </p:cNvPr>
          <p:cNvSpPr/>
          <p:nvPr/>
        </p:nvSpPr>
        <p:spPr>
          <a:xfrm>
            <a:off x="10323199" y="636149"/>
            <a:ext cx="1436384" cy="14363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84F9E860-C4FB-B78C-3110-94BC86FA92E3}"/>
              </a:ext>
            </a:extLst>
          </p:cNvPr>
          <p:cNvSpPr/>
          <p:nvPr/>
        </p:nvSpPr>
        <p:spPr>
          <a:xfrm>
            <a:off x="9986391" y="4992742"/>
            <a:ext cx="868577" cy="86857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3" name="Gráfico 1032">
            <a:extLst>
              <a:ext uri="{FF2B5EF4-FFF2-40B4-BE49-F238E27FC236}">
                <a16:creationId xmlns:a16="http://schemas.microsoft.com/office/drawing/2014/main" id="{8EF6AC33-5BF8-45C7-2668-0C3E96E3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111" y="5327708"/>
            <a:ext cx="739614" cy="25135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C68D10-E56E-A217-B408-04A97A5FA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4476" y="5338997"/>
            <a:ext cx="861608" cy="104464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0EC7602-9DC6-CF94-829F-9620F5DCA9BB}"/>
              </a:ext>
            </a:extLst>
          </p:cNvPr>
          <p:cNvSpPr/>
          <p:nvPr/>
        </p:nvSpPr>
        <p:spPr>
          <a:xfrm>
            <a:off x="0" y="-22579"/>
            <a:ext cx="8710048" cy="164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5C2F0-6B8B-09B8-D7DD-119F8797A7A4}"/>
              </a:ext>
            </a:extLst>
          </p:cNvPr>
          <p:cNvSpPr txBox="1"/>
          <p:nvPr/>
        </p:nvSpPr>
        <p:spPr>
          <a:xfrm>
            <a:off x="565814" y="292512"/>
            <a:ext cx="83449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6600" b="0" i="0">
              <a:solidFill>
                <a:schemeClr val="bg1"/>
              </a:solidFill>
              <a:effectLst/>
            </a:endParaRPr>
          </a:p>
          <a:p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95E833-1006-F2D9-5CD0-439045339C08}"/>
              </a:ext>
            </a:extLst>
          </p:cNvPr>
          <p:cNvSpPr txBox="1"/>
          <p:nvPr/>
        </p:nvSpPr>
        <p:spPr>
          <a:xfrm>
            <a:off x="11826084" y="121678"/>
            <a:ext cx="797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solidFill>
                  <a:schemeClr val="accent2"/>
                </a:solidFill>
                <a:effectLst/>
              </a:rPr>
              <a:t>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D080F0-F340-01A8-2398-D13593A60F9D}"/>
              </a:ext>
            </a:extLst>
          </p:cNvPr>
          <p:cNvSpPr txBox="1"/>
          <p:nvPr/>
        </p:nvSpPr>
        <p:spPr>
          <a:xfrm>
            <a:off x="565813" y="292512"/>
            <a:ext cx="975738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600" b="1" i="0" dirty="0">
                <a:solidFill>
                  <a:schemeClr val="bg1"/>
                </a:solidFill>
                <a:effectLst/>
              </a:rPr>
              <a:t> </a:t>
            </a:r>
            <a:r>
              <a:rPr lang="pt-BR" sz="6600" b="1" i="0" dirty="0" err="1">
                <a:solidFill>
                  <a:schemeClr val="bg1"/>
                </a:solidFill>
                <a:effectLst/>
              </a:rPr>
              <a:t>Vue</a:t>
            </a:r>
            <a:r>
              <a:rPr lang="pt-BR" sz="6600" b="1" dirty="0">
                <a:solidFill>
                  <a:schemeClr val="bg1"/>
                </a:solidFill>
              </a:rPr>
              <a:t> Vuex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5BA4BF-04B1-4C81-804E-52C062B05B6A}"/>
              </a:ext>
            </a:extLst>
          </p:cNvPr>
          <p:cNvSpPr txBox="1"/>
          <p:nvPr/>
        </p:nvSpPr>
        <p:spPr>
          <a:xfrm>
            <a:off x="675670" y="2100115"/>
            <a:ext cx="72720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É uma biblioteca de gerenciamento de estado.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O Vuex centraliza os dados numa aplicação </a:t>
            </a:r>
            <a:r>
              <a:rPr lang="pt-BR" sz="2400" dirty="0" err="1">
                <a:solidFill>
                  <a:schemeClr val="bg1"/>
                </a:solidFill>
              </a:rPr>
              <a:t>Vue</a:t>
            </a:r>
            <a:r>
              <a:rPr lang="pt-BR" sz="2400" dirty="0">
                <a:solidFill>
                  <a:schemeClr val="bg1"/>
                </a:solidFill>
              </a:rPr>
              <a:t>, garantindo que regras sejam aplicadas para que o estado seja alterado de forma previsível.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90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717</TotalTime>
  <Words>364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sohne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</dc:creator>
  <cp:lastModifiedBy>Erick Poiati E Silva</cp:lastModifiedBy>
  <cp:revision>14</cp:revision>
  <dcterms:created xsi:type="dcterms:W3CDTF">2022-05-22T16:33:23Z</dcterms:created>
  <dcterms:modified xsi:type="dcterms:W3CDTF">2022-05-24T21:16:11Z</dcterms:modified>
</cp:coreProperties>
</file>