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1"/>
  </p:normalViewPr>
  <p:slideViewPr>
    <p:cSldViewPr snapToGrid="0" snapToObjects="1">
      <p:cViewPr varScale="1">
        <p:scale>
          <a:sx n="114" d="100"/>
          <a:sy n="11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7B1F-E10F-A544-920B-9FAB66EC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C9CF-E951-514E-B96F-E6F472665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74C7-138C-3946-87C6-2ED97912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B39E-3AFC-FA46-A878-A2E4DF08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3C93-B40B-DE42-916E-E718FF4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87CD-29A9-C248-8DBE-E12D6A3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69B62-2FB8-634B-A271-3FA9D57F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714B-4F87-544A-BBD3-6EE2B1BA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4403-D5A1-C14E-9DE2-9296C50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E420-AB4A-6249-A998-0F67D2F6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8AEA2-3E52-FD40-A9C7-DAB257447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3B72-342F-F540-A006-9E265F94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4709-264A-3340-BB1B-82953605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7B24-C0BF-7148-A2F1-08629A46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DC14-C56D-7D43-9FB9-2724A468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C954-1CB5-1140-85CB-1FA27368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73C2-DEB5-0A43-B273-A2A3D7D6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9A7E-94B2-2847-BF8C-4DE48B7C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4F64-5FDF-484E-856C-48958223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48CB-9667-9C46-B377-C3CAB992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E7ED-A1A6-D947-8C0A-57D5FAC1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4A52-0CBC-2F47-A4C3-34AC3585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FBE1-D1CC-7B42-B700-7E0109F3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C70B-AB79-B843-A12B-7B17C88B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1CE0-6D86-FC43-A407-75D202B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672F-079A-8F48-9705-44EB14F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94CA-BCA4-6845-A7FB-19406F343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F9CC-E8C9-4846-87D5-B5923807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1D05-B984-0C43-919E-7DA1BDDD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665E6-5304-064D-8712-9DED4CB0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EC79-2263-9843-87FE-DC827CA8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C71F-0C80-C14A-94EC-7A51A3B2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19CB-2661-3F4D-9928-A8D31F29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608E-B52D-134C-B482-9B554964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DC15-54B8-FC45-8F40-1D7AF8C7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37F2E-97AA-9E4B-B2CE-46394F6D2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127E-CAE6-EA40-8A4E-7DB45943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EF42C-CB37-5443-9AD9-640D3DF4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18C2-D136-E04A-97FC-8125F36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7953-86DA-0C44-B793-0B7DB1A2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6FFCC-829C-4845-842E-E1E93D05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85D81-5811-FB4E-9E10-FD982541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54612-BAA8-2846-95C3-48FAD581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2E5E8-B014-3F4D-AC01-3BA9512A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68D01-804D-7242-85FC-7A84D470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AE6C9-3C39-B04C-8E03-C903EEB8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0FB6-DF97-B648-A406-7CE9A621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A3DF-89F3-DD44-8C5F-EB4DE4AB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891F-FBF9-BB43-9B43-118424C8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440A-A9DC-FE42-B764-EA65E83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9627-E397-A14A-B2C8-11BF988A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0FCB-D483-C84A-9627-B1CABE1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F495-AAA4-6341-8C66-F2C3C1B1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5651-BB5A-B341-B974-EBBA7DED5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EC44-08AD-0048-8072-A12122B2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83EF-7044-F64B-BD8B-D379F43F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FBC0-14B8-CA45-961F-D3C70025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C66F-E181-DD4B-9FF3-ED68A37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7C49C-110B-7A48-B41B-33616973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DF6A-A8B7-3840-A2D7-65EE9631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BF35-C7EF-A949-9A66-BC6F2FC8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042-0510-EF43-8BE3-0CA62415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6515-0B4D-B240-9624-B26CC47F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21E-CB23-A341-8807-4E8F4042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ABDF-DCBE-4943-9BD8-CFC7F772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4E1-BFBA-B045-BD83-D20C3A7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666-BBF5-B047-8375-12F27DC5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D2B2-14D5-A648-AED1-1D88EF5D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A60-059C-634B-8E8B-C252268F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 </a:t>
            </a:r>
            <a:br>
              <a:rPr lang="en-US" dirty="0"/>
            </a:br>
            <a:r>
              <a:rPr lang="en-US" dirty="0"/>
              <a:t>Like track changes &amp; 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A9E-A882-A24F-B6FD-1347CC0A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Word </a:t>
            </a:r>
          </a:p>
          <a:p>
            <a:pPr lvl="1"/>
            <a:r>
              <a:rPr lang="en-US" dirty="0"/>
              <a:t>Changes are highlighted, and you know who did it (ideally)</a:t>
            </a:r>
          </a:p>
          <a:p>
            <a:r>
              <a:rPr lang="en-US" dirty="0"/>
              <a:t>Google-doc/Wikipedia </a:t>
            </a:r>
          </a:p>
          <a:p>
            <a:pPr lvl="1"/>
            <a:r>
              <a:rPr lang="en-US" dirty="0"/>
              <a:t>All changes are recorded, and you can go back to see how things were like before a certain change.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0-89CD-6843-B40D-CBDE57F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changes can be incorporated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131-6F87-1440-95A6-00445FD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768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D9549-D3B7-874E-BD7C-DE0F77B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512888"/>
            <a:ext cx="5054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AF9-8CFB-174E-9F43-AE764C6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/>
              <a:t>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0F1-139A-164F-80F9-9F38ADC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</vt:lpstr>
      <vt:lpstr>PowerPoint Presentation</vt:lpstr>
      <vt:lpstr>Version control:   Like track changes &amp; version history</vt:lpstr>
      <vt:lpstr>Separate changes can be incorporated together</vt:lpstr>
      <vt:lpstr>Setting up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Micaela Chan</dc:creator>
  <cp:lastModifiedBy>Micaela Chan</cp:lastModifiedBy>
  <cp:revision>3</cp:revision>
  <dcterms:created xsi:type="dcterms:W3CDTF">2019-09-09T18:28:10Z</dcterms:created>
  <dcterms:modified xsi:type="dcterms:W3CDTF">2019-09-09T18:32:03Z</dcterms:modified>
</cp:coreProperties>
</file>