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86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2360"/>
            <a:ext cx="12192000" cy="241809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rgbClr val="404040"/>
          </a:solidFill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95" y="1248385"/>
            <a:ext cx="11814383" cy="4877778"/>
          </a:xfrm>
        </p:spPr>
        <p:txBody>
          <a:bodyPr/>
          <a:lstStyle>
            <a:lvl1pPr>
              <a:defRPr>
                <a:latin typeface="Helvetica Neue"/>
                <a:cs typeface="Helvetica Neue"/>
              </a:defRPr>
            </a:lvl1pPr>
            <a:lvl2pPr>
              <a:defRPr>
                <a:latin typeface="Helvetica Neue"/>
                <a:cs typeface="Helvetica Neue"/>
              </a:defRPr>
            </a:lvl2pPr>
            <a:lvl3pPr>
              <a:defRPr>
                <a:latin typeface="Helvetica Neue"/>
                <a:cs typeface="Helvetica Neue"/>
              </a:defRPr>
            </a:lvl3pPr>
            <a:lvl4pPr>
              <a:defRPr>
                <a:latin typeface="Helvetica Neue"/>
                <a:cs typeface="Helvetica Neue"/>
              </a:defRPr>
            </a:lvl4pPr>
            <a:lvl5pPr>
              <a:defRPr>
                <a:latin typeface="Helvetica Neue"/>
                <a:cs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8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321E-CB23-A341-8807-4E8F4042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ABDF-DCBE-4943-9BD8-CFC7F7720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24E1-BFBA-B045-BD83-D20C3A7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F666-BBF5-B047-8375-12F27DC5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9D2B2-14D5-A648-AED1-1D88EF5D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8A60-059C-634B-8E8B-C252268F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 control:  </a:t>
            </a:r>
            <a:br>
              <a:rPr lang="en-US" dirty="0"/>
            </a:br>
            <a:r>
              <a:rPr lang="en-US" dirty="0"/>
              <a:t>Like track changes &amp; version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FA9E-A882-A24F-B6FD-1347CC0A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Word </a:t>
            </a:r>
          </a:p>
          <a:p>
            <a:pPr lvl="1"/>
            <a:r>
              <a:rPr lang="en-US" dirty="0"/>
              <a:t>Changes are highlighted, and you know who did it (ideally)</a:t>
            </a:r>
          </a:p>
          <a:p>
            <a:r>
              <a:rPr lang="en-US" dirty="0"/>
              <a:t>Google-doc/Wikipedia </a:t>
            </a:r>
          </a:p>
          <a:p>
            <a:pPr lvl="1"/>
            <a:r>
              <a:rPr lang="en-US" dirty="0"/>
              <a:t>All changes are recorded, and you can go back to see how things were like before a certain change.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3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DF90-89CD-6843-B40D-CBDE57FC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changes can be incorporated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5F131-6F87-1440-95A6-00445FD2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4876800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D9549-D3B7-874E-BD7C-DE0F77BC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1512888"/>
            <a:ext cx="5054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5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8AF9-8CFB-174E-9F43-AE764C6E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Setting 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30F1-139A-164F-80F9-9F38ADC2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1.1 - Download git</a:t>
            </a:r>
          </a:p>
          <a:p>
            <a:pPr marL="0" indent="0">
              <a:buNone/>
            </a:pPr>
            <a:r>
              <a:rPr lang="en-US" dirty="0"/>
              <a:t>1.2 - Configure git</a:t>
            </a:r>
          </a:p>
          <a:p>
            <a:pPr lvl="2"/>
            <a:r>
              <a:rPr lang="en-US" dirty="0"/>
              <a:t>Username &amp; email</a:t>
            </a:r>
          </a:p>
          <a:p>
            <a:pPr lvl="2"/>
            <a:r>
              <a:rPr lang="en-US" dirty="0" err="1"/>
              <a:t>Linebreak</a:t>
            </a:r>
            <a:endParaRPr lang="en-US" dirty="0"/>
          </a:p>
          <a:p>
            <a:pPr lvl="2"/>
            <a:r>
              <a:rPr lang="en-US" dirty="0"/>
              <a:t>Text editor</a:t>
            </a:r>
          </a:p>
        </p:txBody>
      </p:sp>
    </p:spTree>
    <p:extLst>
      <p:ext uri="{BB962C8B-B14F-4D97-AF65-F5344CB8AC3E}">
        <p14:creationId xmlns:p14="http://schemas.microsoft.com/office/powerpoint/2010/main" val="371586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C11F-63CC-3646-B050-F9E39551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/>
              <a:t>Creating a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49D-066A-5A46-8B3F-31379D73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66347"/>
      </p:ext>
    </p:extLst>
  </p:cSld>
  <p:clrMapOvr>
    <a:masterClrMapping/>
  </p:clrMapOvr>
</p:sld>
</file>

<file path=ppt/theme/theme1.xml><?xml version="1.0" encoding="utf-8"?>
<a:theme xmlns:a="http://schemas.openxmlformats.org/drawingml/2006/main" name="Dissertationthm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Dissertationthmx - 1</Template>
  <TotalTime>25</TotalTime>
  <Words>73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Neue</vt:lpstr>
      <vt:lpstr>Dissertationthmx</vt:lpstr>
      <vt:lpstr>Git</vt:lpstr>
      <vt:lpstr>PowerPoint Presentation</vt:lpstr>
      <vt:lpstr>Version control:   Like track changes &amp; version history</vt:lpstr>
      <vt:lpstr>Separate changes can be incorporated together</vt:lpstr>
      <vt:lpstr>1. Setting up git</vt:lpstr>
      <vt:lpstr>2. Creating a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Micaela Chan</dc:creator>
  <cp:lastModifiedBy>Micaela Chan</cp:lastModifiedBy>
  <cp:revision>10</cp:revision>
  <dcterms:created xsi:type="dcterms:W3CDTF">2019-09-09T18:28:10Z</dcterms:created>
  <dcterms:modified xsi:type="dcterms:W3CDTF">2019-09-09T18:54:01Z</dcterms:modified>
</cp:coreProperties>
</file>