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>
        <p:scale>
          <a:sx n="90" d="100"/>
          <a:sy n="90" d="100"/>
        </p:scale>
        <p:origin x="84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D5630-07C8-4948-A9A9-04D999605E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49D1D8-2E29-4CC9-8589-1D11A9AE7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4DAC9-D36A-485C-A409-915A5FE4C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73D6F-A7F6-4DAF-B572-845CFB66A262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BA1E9-10B4-4075-B625-D2B6E01B3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47352-0391-48F8-9D11-C2337FFE8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E8140-2473-476C-BB72-5492874A7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36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8707-4F87-453D-88FA-EAD26F294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A53C3-E577-45E5-9AED-543898750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FF5CD-6980-4672-B048-7E1DC1E0D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73D6F-A7F6-4DAF-B572-845CFB66A262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ECD3F-9197-4A24-B6AA-8E0F3EC4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706C1-ED89-4F43-B717-CB0F46F45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E8140-2473-476C-BB72-5492874A7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84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C1E9E9-6BA1-4206-B844-085DA99A9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E4123-6597-44EE-B0BB-F7B9E7E6D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73E90-A620-4499-81BB-CA4CD109D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73D6F-A7F6-4DAF-B572-845CFB66A262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0520E-EFFD-4027-AEB0-1C16043A3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0680B-FB75-43DC-991D-95B4BD30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E8140-2473-476C-BB72-5492874A7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53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D790E-5F55-497C-B070-A6D9BF19B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50731-C256-408C-8791-F8CC98EB0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8365F-9275-4DCF-B765-3B65D950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73D6F-A7F6-4DAF-B572-845CFB66A262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8C1C8-89FE-43E9-9B2B-0966719E7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CD04A-E6D7-4151-9423-E2E1F66D5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E8140-2473-476C-BB72-5492874A7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2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4B01-7C20-4252-933A-B22450C71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24B88-0030-4835-911F-4BC0AF0F8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A7C00-17BA-42E6-8257-B272CE583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73D6F-A7F6-4DAF-B572-845CFB66A262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48C55-756B-40A6-879D-D50CB7B51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EE07C-912C-4648-895A-76C1FAB17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E8140-2473-476C-BB72-5492874A7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1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1B7D9-1F9B-4B6E-9DD7-056DE4A4B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CD780-808D-4D8D-A142-C297243AFE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2AD661-4B3A-4D6E-B913-BA98C6D7D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CBDC1-DD63-449F-8E71-DB624258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73D6F-A7F6-4DAF-B572-845CFB66A262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EEECD-1D65-4D04-BCF4-D7536021E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FA77C-8E16-41D2-98C5-DB8CD674D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E8140-2473-476C-BB72-5492874A7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62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54DD4-18B9-4845-A3B9-6D770487C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C39AC-1B06-4648-B693-D69A10629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098347-0C6D-44B3-81B7-F7042498F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B82B63-AD37-4BF7-950C-431C9ACD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73D2BA-2953-4C91-AD8A-13E40FBCE4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703A21-C64F-4622-B9FD-E04DD16A0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73D6F-A7F6-4DAF-B572-845CFB66A262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6340A5-8531-4006-A0C7-3D545D3EA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130D5-CFFD-498E-9870-1A1B1416E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E8140-2473-476C-BB72-5492874A7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92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0F06C-B4D1-49AF-B199-28BEA4B1C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9CCC88-3CBB-476B-AD78-612434DE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73D6F-A7F6-4DAF-B572-845CFB66A262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237FA0-8904-4BCC-AB41-E4A721563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5B368-4E8C-4435-9544-429B01B99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E8140-2473-476C-BB72-5492874A7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66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2155E5-A49E-4C2E-8258-B9ABF5C1C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73D6F-A7F6-4DAF-B572-845CFB66A262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C7BBFE-C00C-4328-920E-C0551BE4F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B1762-8930-4F5A-A218-6626793E7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E8140-2473-476C-BB72-5492874A7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94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55B78-833E-4119-8104-0BC74F8BB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F923F-5EA5-47DD-B279-63C883EC9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836E2-7294-4D4B-BB49-9F919C810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80131-5F95-46E7-A54C-32E1B9890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73D6F-A7F6-4DAF-B572-845CFB66A262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B6221-54AA-4194-BD4B-2D3D3C63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4377F-110E-4261-AB8A-EBA19636E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E8140-2473-476C-BB72-5492874A7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60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BC4EC-131E-4237-B8A5-D7EA47375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CE37F7-D8BC-41AF-83CB-5B1D2B077C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EBC6D-1CAD-4F0B-8754-87D189D86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4C6D6-0EBE-4AF7-B028-50C3EB8FC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73D6F-A7F6-4DAF-B572-845CFB66A262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F7894-3D8D-48EF-B4E6-29480674C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9AF7F-6EF4-42D2-90E3-4F8906DA0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E8140-2473-476C-BB72-5492874A7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78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7D089F-22C9-474B-8196-174F45A5F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4058C-61EF-44AE-829A-9BDA09A03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C309A-04A1-41FD-905B-697515A20F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73D6F-A7F6-4DAF-B572-845CFB66A262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4DDF1-8FA0-4ACB-81F8-4B83BD6EA7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A30A3-9356-4A7A-BD12-FEAA600CA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E8140-2473-476C-BB72-5492874A7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68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3633B82-C7AA-4790-98D5-6ED7FDF4A464}"/>
              </a:ext>
            </a:extLst>
          </p:cNvPr>
          <p:cNvSpPr/>
          <p:nvPr/>
        </p:nvSpPr>
        <p:spPr>
          <a:xfrm>
            <a:off x="956926" y="446567"/>
            <a:ext cx="1516911" cy="482010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Create </a:t>
            </a:r>
            <a:r>
              <a:rPr lang="en-US" sz="1000" dirty="0" err="1">
                <a:solidFill>
                  <a:schemeClr val="bg2">
                    <a:lumMod val="25000"/>
                  </a:schemeClr>
                </a:solidFill>
              </a:rPr>
              <a:t>db</a:t>
            </a:r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 connection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CAD10A-516B-47A3-88F1-1DF1C4D2ABAB}"/>
              </a:ext>
            </a:extLst>
          </p:cNvPr>
          <p:cNvSpPr txBox="1"/>
          <p:nvPr/>
        </p:nvSpPr>
        <p:spPr>
          <a:xfrm>
            <a:off x="1049076" y="164800"/>
            <a:ext cx="168703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2">
                    <a:lumMod val="25000"/>
                  </a:schemeClr>
                </a:solidFill>
              </a:rPr>
              <a:t>%run create_tables.py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6F7874-A504-4876-9FC0-3CD48358AB09}"/>
              </a:ext>
            </a:extLst>
          </p:cNvPr>
          <p:cNvSpPr/>
          <p:nvPr/>
        </p:nvSpPr>
        <p:spPr>
          <a:xfrm>
            <a:off x="956925" y="1314892"/>
            <a:ext cx="1516911" cy="482010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Create fact </a:t>
            </a:r>
            <a:r>
              <a:rPr lang="en-US" sz="1000" dirty="0" err="1">
                <a:solidFill>
                  <a:schemeClr val="bg2">
                    <a:lumMod val="25000"/>
                  </a:schemeClr>
                </a:solidFill>
              </a:rPr>
              <a:t>songplay</a:t>
            </a:r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 table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3564951-49E5-4FF5-98FB-80769C399DC7}"/>
              </a:ext>
            </a:extLst>
          </p:cNvPr>
          <p:cNvSpPr/>
          <p:nvPr/>
        </p:nvSpPr>
        <p:spPr>
          <a:xfrm>
            <a:off x="4334538" y="465121"/>
            <a:ext cx="1516911" cy="482010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Merge songs files in a list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7E4620C-5F8E-467F-91F3-031A3CE2BC29}"/>
              </a:ext>
            </a:extLst>
          </p:cNvPr>
          <p:cNvSpPr/>
          <p:nvPr/>
        </p:nvSpPr>
        <p:spPr>
          <a:xfrm>
            <a:off x="4338080" y="1294981"/>
            <a:ext cx="1516911" cy="482010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Inserts songs to dim songs table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291693E-5236-440F-85D1-E1317B00143B}"/>
              </a:ext>
            </a:extLst>
          </p:cNvPr>
          <p:cNvSpPr/>
          <p:nvPr/>
        </p:nvSpPr>
        <p:spPr>
          <a:xfrm>
            <a:off x="956925" y="2041450"/>
            <a:ext cx="1516911" cy="482010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Create dim user table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2C3DE69-44D6-475D-A1F7-2CBED3A15B70}"/>
              </a:ext>
            </a:extLst>
          </p:cNvPr>
          <p:cNvSpPr/>
          <p:nvPr/>
        </p:nvSpPr>
        <p:spPr>
          <a:xfrm>
            <a:off x="956925" y="2768008"/>
            <a:ext cx="1516911" cy="482010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Create dim song table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C6E3B4B-8872-4198-B5D6-4F3775B68B3D}"/>
              </a:ext>
            </a:extLst>
          </p:cNvPr>
          <p:cNvSpPr/>
          <p:nvPr/>
        </p:nvSpPr>
        <p:spPr>
          <a:xfrm>
            <a:off x="956925" y="3522919"/>
            <a:ext cx="1516911" cy="482010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Create dim artist table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F805863-F439-47E2-8113-AC964BB59067}"/>
              </a:ext>
            </a:extLst>
          </p:cNvPr>
          <p:cNvSpPr/>
          <p:nvPr/>
        </p:nvSpPr>
        <p:spPr>
          <a:xfrm>
            <a:off x="956926" y="4277830"/>
            <a:ext cx="1516911" cy="482010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Create dim time table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42A9585-9030-4DA8-AAC8-5AB810EDBC47}"/>
              </a:ext>
            </a:extLst>
          </p:cNvPr>
          <p:cNvSpPr/>
          <p:nvPr/>
        </p:nvSpPr>
        <p:spPr>
          <a:xfrm>
            <a:off x="4334539" y="2147775"/>
            <a:ext cx="1516911" cy="482010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Inserts albums to dim albums table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BF5F7AC-580A-4571-9B16-5C9C2290815D}"/>
              </a:ext>
            </a:extLst>
          </p:cNvPr>
          <p:cNvSpPr/>
          <p:nvPr/>
        </p:nvSpPr>
        <p:spPr>
          <a:xfrm>
            <a:off x="6485860" y="439478"/>
            <a:ext cx="1516911" cy="482010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Merge logs files in a list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7A57D7F-B911-4346-82EC-F5975F1191F5}"/>
              </a:ext>
            </a:extLst>
          </p:cNvPr>
          <p:cNvSpPr/>
          <p:nvPr/>
        </p:nvSpPr>
        <p:spPr>
          <a:xfrm>
            <a:off x="6489401" y="1371598"/>
            <a:ext cx="1516911" cy="482010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Inserts time to dim time table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21A71EF-88AA-43C8-8A78-0BA4F027B0A6}"/>
              </a:ext>
            </a:extLst>
          </p:cNvPr>
          <p:cNvSpPr/>
          <p:nvPr/>
        </p:nvSpPr>
        <p:spPr>
          <a:xfrm>
            <a:off x="6485860" y="2140686"/>
            <a:ext cx="1516911" cy="482010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Inserts users to dim users table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CB54D5C-405D-4B4C-AA56-865ED07FB34D}"/>
              </a:ext>
            </a:extLst>
          </p:cNvPr>
          <p:cNvSpPr/>
          <p:nvPr/>
        </p:nvSpPr>
        <p:spPr>
          <a:xfrm>
            <a:off x="6485860" y="3009013"/>
            <a:ext cx="1516911" cy="482010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Inserts users to fact </a:t>
            </a:r>
            <a:r>
              <a:rPr lang="en-US" sz="1000" dirty="0" err="1">
                <a:solidFill>
                  <a:schemeClr val="bg2">
                    <a:lumMod val="25000"/>
                  </a:schemeClr>
                </a:solidFill>
              </a:rPr>
              <a:t>songplay</a:t>
            </a:r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 table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7CEA03-5815-4870-80C8-C88CEC58769D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1715381" y="928577"/>
            <a:ext cx="1" cy="386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9177F3-D914-451A-9A06-6787E9F860FF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1715381" y="1796902"/>
            <a:ext cx="0" cy="244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620E9DF-8D9B-4977-A8EE-67316E298884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1715381" y="2523460"/>
            <a:ext cx="0" cy="244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F2B07D9-24EB-492C-821F-9C3BEBB80DEE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1715381" y="3250018"/>
            <a:ext cx="0" cy="272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6127809-C693-4E60-BEB2-50868F824C64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>
            <a:off x="1715381" y="4004929"/>
            <a:ext cx="1" cy="272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00248A0-453E-47C2-8C00-21BF5BF097F7}"/>
              </a:ext>
            </a:extLst>
          </p:cNvPr>
          <p:cNvCxnSpPr>
            <a:stCxn id="13" idx="2"/>
            <a:endCxn id="7" idx="1"/>
          </p:cNvCxnSpPr>
          <p:nvPr/>
        </p:nvCxnSpPr>
        <p:spPr>
          <a:xfrm rot="5400000" flipH="1" flipV="1">
            <a:off x="998103" y="1423405"/>
            <a:ext cx="4053714" cy="2619156"/>
          </a:xfrm>
          <a:prstGeom prst="bentConnector4">
            <a:avLst>
              <a:gd name="adj1" fmla="val -5639"/>
              <a:gd name="adj2" fmla="val 644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473FA05-1C5C-4679-831D-48B0EBC53D23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5092994" y="947131"/>
            <a:ext cx="3542" cy="34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2D928A-0053-4E59-9AEF-F5C190CF9CAF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flipH="1">
            <a:off x="5092995" y="1776991"/>
            <a:ext cx="3541" cy="370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AA76F975-5312-4C6D-918D-A1D794E085E5}"/>
              </a:ext>
            </a:extLst>
          </p:cNvPr>
          <p:cNvCxnSpPr>
            <a:stCxn id="14" idx="2"/>
            <a:endCxn id="15" idx="1"/>
          </p:cNvCxnSpPr>
          <p:nvPr/>
        </p:nvCxnSpPr>
        <p:spPr>
          <a:xfrm rot="5400000" flipH="1" flipV="1">
            <a:off x="4814776" y="958701"/>
            <a:ext cx="1949302" cy="1392865"/>
          </a:xfrm>
          <a:prstGeom prst="bentConnector4">
            <a:avLst>
              <a:gd name="adj1" fmla="val -11727"/>
              <a:gd name="adj2" fmla="val 7722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8A9B69F-8CC2-4E89-AA8F-7830653ADD19}"/>
              </a:ext>
            </a:extLst>
          </p:cNvPr>
          <p:cNvSpPr txBox="1"/>
          <p:nvPr/>
        </p:nvSpPr>
        <p:spPr>
          <a:xfrm>
            <a:off x="2560671" y="4634121"/>
            <a:ext cx="168703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2">
                    <a:lumMod val="25000"/>
                  </a:schemeClr>
                </a:solidFill>
              </a:rPr>
              <a:t>%run etl.py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E901B95-14FC-4CDF-A1AC-1F4D5C502EED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7244316" y="921488"/>
            <a:ext cx="3541" cy="45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300EF14-B962-4C4D-99A5-000C5AD7F4A1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 flipH="1">
            <a:off x="7244316" y="1853608"/>
            <a:ext cx="3541" cy="287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B0A816-6553-43A5-88EE-14F6CC35DB9C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7244316" y="2622696"/>
            <a:ext cx="0" cy="386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0A767738-4472-4C0D-885D-7067FF30DDCB}"/>
              </a:ext>
            </a:extLst>
          </p:cNvPr>
          <p:cNvCxnSpPr>
            <a:cxnSpLocks/>
            <a:stCxn id="8" idx="1"/>
            <a:endCxn id="18" idx="1"/>
          </p:cNvCxnSpPr>
          <p:nvPr/>
        </p:nvCxnSpPr>
        <p:spPr>
          <a:xfrm rot="10800000" flipH="1" flipV="1">
            <a:off x="4338080" y="1535986"/>
            <a:ext cx="2147780" cy="1714032"/>
          </a:xfrm>
          <a:prstGeom prst="bentConnector3">
            <a:avLst>
              <a:gd name="adj1" fmla="val -106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B6BEB7D-8A67-4FA6-AFA3-6883281438F0}"/>
              </a:ext>
            </a:extLst>
          </p:cNvPr>
          <p:cNvCxnSpPr>
            <a:stCxn id="14" idx="1"/>
          </p:cNvCxnSpPr>
          <p:nvPr/>
        </p:nvCxnSpPr>
        <p:spPr>
          <a:xfrm flipH="1">
            <a:off x="4097075" y="2388780"/>
            <a:ext cx="2374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550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77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Ekaterina Ponkratova</dc:creator>
  <cp:lastModifiedBy>Ekaterina Ponkratova</cp:lastModifiedBy>
  <cp:revision>5</cp:revision>
  <dcterms:created xsi:type="dcterms:W3CDTF">2019-04-15T20:35:33Z</dcterms:created>
  <dcterms:modified xsi:type="dcterms:W3CDTF">2019-04-15T22:39:01Z</dcterms:modified>
</cp:coreProperties>
</file>