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DACDE-05A6-4440-B7B2-785493BE4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5825"/>
            <a:ext cx="8825658" cy="3329581"/>
          </a:xfrm>
        </p:spPr>
        <p:txBody>
          <a:bodyPr/>
          <a:lstStyle/>
          <a:p>
            <a:r>
              <a:rPr lang="fr-FR" sz="4800" dirty="0"/>
              <a:t>Mise en place d’un système de communication sans fil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EEE7E4-FB45-4668-A275-7FE729B6A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644030"/>
            <a:ext cx="8825658" cy="861420"/>
          </a:xfrm>
        </p:spPr>
        <p:txBody>
          <a:bodyPr/>
          <a:lstStyle/>
          <a:p>
            <a:r>
              <a:rPr lang="fr-FR" dirty="0"/>
              <a:t>Radio </a:t>
            </a:r>
            <a:r>
              <a:rPr lang="fr-FR" dirty="0" err="1"/>
              <a:t>usrp</a:t>
            </a:r>
            <a:r>
              <a:rPr lang="fr-FR" dirty="0"/>
              <a:t> - C++ - Matlab</a:t>
            </a:r>
          </a:p>
        </p:txBody>
      </p:sp>
    </p:spTree>
    <p:extLst>
      <p:ext uri="{BB962C8B-B14F-4D97-AF65-F5344CB8AC3E}">
        <p14:creationId xmlns:p14="http://schemas.microsoft.com/office/powerpoint/2010/main" val="328973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EF077-C583-4E15-9C8B-497B8A2D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093E2-B1FA-4EFD-8EBD-41039628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I/. Introduction.</a:t>
            </a:r>
          </a:p>
          <a:p>
            <a:r>
              <a:rPr lang="fr-FR" dirty="0"/>
              <a:t>II/. Fonctionnement de la chaine de communication.</a:t>
            </a:r>
          </a:p>
          <a:p>
            <a:r>
              <a:rPr lang="fr-FR" dirty="0"/>
              <a:t>III/.Méthodes et algorithmes mis en place.</a:t>
            </a:r>
          </a:p>
          <a:p>
            <a:r>
              <a:rPr lang="fr-FR" dirty="0"/>
              <a:t>IV/. Travail sur les radios.</a:t>
            </a:r>
          </a:p>
          <a:p>
            <a:r>
              <a:rPr lang="fr-FR"/>
              <a:t>V/.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752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48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Mise en place d’un système de communication sans fil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d’un système de communication sans fil</dc:title>
  <dc:creator>Dan</dc:creator>
  <cp:lastModifiedBy>Dan</cp:lastModifiedBy>
  <cp:revision>2</cp:revision>
  <dcterms:created xsi:type="dcterms:W3CDTF">2018-05-30T14:26:25Z</dcterms:created>
  <dcterms:modified xsi:type="dcterms:W3CDTF">2018-05-30T14:42:38Z</dcterms:modified>
</cp:coreProperties>
</file>