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C++ - Matlab</a:t>
            </a:r>
          </a:p>
        </p:txBody>
      </p:sp>
    </p:spTree>
    <p:extLst>
      <p:ext uri="{BB962C8B-B14F-4D97-AF65-F5344CB8AC3E}">
        <p14:creationId xmlns:p14="http://schemas.microsoft.com/office/powerpoint/2010/main" val="32897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Introduction.</a:t>
            </a:r>
          </a:p>
          <a:p>
            <a:r>
              <a:rPr lang="fr-FR" dirty="0"/>
              <a:t>II/. Fonctionnement de la chaine de communication.</a:t>
            </a:r>
          </a:p>
          <a:p>
            <a:r>
              <a:rPr lang="fr-FR" dirty="0"/>
              <a:t>III/.Méthodes et algorithmes mis en place.</a:t>
            </a:r>
          </a:p>
          <a:p>
            <a:r>
              <a:rPr lang="fr-FR" dirty="0"/>
              <a:t>IV/. Travail sur les radios.</a:t>
            </a:r>
          </a:p>
          <a:p>
            <a:r>
              <a:rPr lang="fr-FR" dirty="0"/>
              <a:t>V/. Conclusion</a:t>
            </a:r>
          </a:p>
        </p:txBody>
      </p:sp>
    </p:spTree>
    <p:extLst>
      <p:ext uri="{BB962C8B-B14F-4D97-AF65-F5344CB8AC3E}">
        <p14:creationId xmlns:p14="http://schemas.microsoft.com/office/powerpoint/2010/main" val="16907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49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Mise en place d’un système de communication sans fil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Dan</cp:lastModifiedBy>
  <cp:revision>3</cp:revision>
  <dcterms:created xsi:type="dcterms:W3CDTF">2018-05-30T14:26:25Z</dcterms:created>
  <dcterms:modified xsi:type="dcterms:W3CDTF">2018-05-30T14:44:42Z</dcterms:modified>
</cp:coreProperties>
</file>