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27" autoAdjust="0"/>
    <p:restoredTop sz="94660"/>
  </p:normalViewPr>
  <p:slideViewPr>
    <p:cSldViewPr snapToGrid="0">
      <p:cViewPr varScale="1">
        <p:scale>
          <a:sx n="85" d="100"/>
          <a:sy n="85" d="100"/>
        </p:scale>
        <p:origin x="-37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73DACDE-05A6-4440-B7B2-785493BE4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85825"/>
            <a:ext cx="8825658" cy="3329581"/>
          </a:xfrm>
        </p:spPr>
        <p:txBody>
          <a:bodyPr/>
          <a:lstStyle/>
          <a:p>
            <a:r>
              <a:rPr lang="fr-FR" sz="4800" dirty="0"/>
              <a:t>Mise en place d’un système de communication sans fil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7BEEE7E4-FB45-4668-A275-7FE729B6A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644030"/>
            <a:ext cx="8825658" cy="861420"/>
          </a:xfrm>
        </p:spPr>
        <p:txBody>
          <a:bodyPr/>
          <a:lstStyle/>
          <a:p>
            <a:r>
              <a:rPr lang="fr-FR" dirty="0"/>
              <a:t>Radio </a:t>
            </a:r>
            <a:r>
              <a:rPr lang="fr-FR" dirty="0" err="1"/>
              <a:t>usrp</a:t>
            </a:r>
            <a:r>
              <a:rPr lang="fr-FR" dirty="0"/>
              <a:t> - C++ - Matlab</a:t>
            </a:r>
          </a:p>
        </p:txBody>
      </p:sp>
    </p:spTree>
    <p:extLst>
      <p:ext uri="{BB962C8B-B14F-4D97-AF65-F5344CB8AC3E}">
        <p14:creationId xmlns:p14="http://schemas.microsoft.com/office/powerpoint/2010/main" xmlns="" val="328973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86EF077-C583-4E15-9C8B-497B8A2D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DA093E2-B1FA-4EFD-8EBD-41039628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I/. </a:t>
            </a:r>
            <a:r>
              <a:rPr lang="fr-FR" dirty="0" smtClean="0"/>
              <a:t>	Introduction</a:t>
            </a:r>
            <a:endParaRPr lang="fr-FR" dirty="0"/>
          </a:p>
          <a:p>
            <a:r>
              <a:rPr lang="fr-FR" dirty="0"/>
              <a:t>II/. </a:t>
            </a:r>
            <a:r>
              <a:rPr lang="fr-FR" dirty="0" smtClean="0"/>
              <a:t>	Fonctionnement </a:t>
            </a:r>
            <a:r>
              <a:rPr lang="fr-FR" dirty="0"/>
              <a:t>de la chaine de </a:t>
            </a:r>
            <a:r>
              <a:rPr lang="fr-FR" dirty="0" smtClean="0"/>
              <a:t>communication</a:t>
            </a:r>
            <a:endParaRPr lang="fr-FR" dirty="0"/>
          </a:p>
          <a:p>
            <a:r>
              <a:rPr lang="fr-FR" dirty="0"/>
              <a:t>III</a:t>
            </a:r>
            <a:r>
              <a:rPr lang="fr-FR" dirty="0" smtClean="0"/>
              <a:t>/.	Méthodes </a:t>
            </a:r>
            <a:r>
              <a:rPr lang="fr-FR" dirty="0"/>
              <a:t>et algorithmes mis en </a:t>
            </a:r>
            <a:r>
              <a:rPr lang="fr-FR" dirty="0" smtClean="0"/>
              <a:t>place</a:t>
            </a:r>
            <a:endParaRPr lang="fr-FR" dirty="0"/>
          </a:p>
          <a:p>
            <a:r>
              <a:rPr lang="fr-FR" dirty="0"/>
              <a:t>IV/. </a:t>
            </a:r>
            <a:r>
              <a:rPr lang="fr-FR" dirty="0" smtClean="0"/>
              <a:t>	Travail </a:t>
            </a:r>
            <a:r>
              <a:rPr lang="fr-FR" dirty="0"/>
              <a:t>sur les </a:t>
            </a:r>
            <a:r>
              <a:rPr lang="fr-FR" dirty="0" smtClean="0"/>
              <a:t>radios</a:t>
            </a:r>
            <a:endParaRPr lang="fr-FR" dirty="0"/>
          </a:p>
          <a:p>
            <a:r>
              <a:rPr lang="fr-FR" dirty="0"/>
              <a:t>V</a:t>
            </a:r>
            <a:r>
              <a:rPr lang="fr-FR" dirty="0" smtClean="0"/>
              <a:t>/.	Conclusion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90752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I/. Introduction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22</Words>
  <Application>Microsoft Office PowerPoint</Application>
  <PresentationFormat>Personnalisé</PresentationFormat>
  <Paragraphs>9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Ion</vt:lpstr>
      <vt:lpstr>Mise en place d’un système de communication sans fil</vt:lpstr>
      <vt:lpstr>Sommaire</vt:lpstr>
      <vt:lpstr>Diapositive 3</vt:lpstr>
      <vt:lpstr>I/. Introduction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Mise en place d’un système de communication sans fil</dc:title>
  <dc:creator>Dan</dc:creator>
  <cp:lastModifiedBy>Portable</cp:lastModifiedBy>
  <cp:revision>4</cp:revision>
  <dcterms:created xsi:type="dcterms:W3CDTF">2018-05-30T14:26:25Z</dcterms:created>
  <dcterms:modified xsi:type="dcterms:W3CDTF">2018-05-30T14:46:26Z</dcterms:modified>
</cp:coreProperties>
</file>