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0F0F0"/>
    <a:srgbClr val="FFFC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8426" autoAdjust="0"/>
  </p:normalViewPr>
  <p:slideViewPr>
    <p:cSldViewPr>
      <p:cViewPr>
        <p:scale>
          <a:sx n="125" d="100"/>
          <a:sy n="125" d="100"/>
        </p:scale>
        <p:origin x="-869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A914-8C71-47EC-9395-A7ADA486F141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8DDB-4D6E-4F0F-A224-694F32114E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2571736" y="2571744"/>
            <a:ext cx="1785950" cy="23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rot="5400000">
            <a:off x="8359008" y="1142190"/>
            <a:ext cx="85725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isocèle 7"/>
          <p:cNvSpPr/>
          <p:nvPr/>
        </p:nvSpPr>
        <p:spPr>
          <a:xfrm rot="10800000">
            <a:off x="8715404" y="571480"/>
            <a:ext cx="142876" cy="14287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714480" y="214290"/>
            <a:ext cx="571504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Rockwell" pitchFamily="18" charset="0"/>
              </a:rPr>
              <a:t>Schéma de la chaîne </a:t>
            </a:r>
            <a:r>
              <a:rPr lang="fr-FR" sz="2400" dirty="0" smtClean="0">
                <a:solidFill>
                  <a:schemeClr val="bg1"/>
                </a:solidFill>
                <a:latin typeface="Rockwell" pitchFamily="18" charset="0"/>
              </a:rPr>
              <a:t>d’émission</a:t>
            </a:r>
            <a:endParaRPr lang="fr-FR" dirty="0">
              <a:solidFill>
                <a:schemeClr val="bg1"/>
              </a:solidFill>
              <a:latin typeface="Rockwell" pitchFamily="18" charset="0"/>
            </a:endParaRPr>
          </a:p>
        </p:txBody>
      </p:sp>
      <p:cxnSp>
        <p:nvCxnSpPr>
          <p:cNvPr id="40" name="Connecteur droit 39"/>
          <p:cNvCxnSpPr/>
          <p:nvPr/>
        </p:nvCxnSpPr>
        <p:spPr>
          <a:xfrm rot="10800000">
            <a:off x="8501090" y="1571612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57818" y="1285860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>
            <a:off x="6572264" y="1571612"/>
            <a:ext cx="42862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5357818" y="135729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Insertion des préfixes cycliques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643306" y="3110914"/>
            <a:ext cx="267893" cy="318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3643306" y="3429000"/>
            <a:ext cx="267893" cy="1143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3571868" y="3151186"/>
            <a:ext cx="401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CP</a:t>
            </a:r>
            <a:endParaRPr lang="fr-FR" sz="36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500430" y="3429000"/>
            <a:ext cx="571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(1)</a:t>
            </a:r>
            <a:br>
              <a:rPr lang="fr-FR" sz="600" dirty="0" smtClean="0"/>
            </a:br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(2) </a:t>
            </a:r>
            <a:br>
              <a:rPr lang="fr-FR" sz="600" dirty="0" smtClean="0"/>
            </a:br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(3) </a:t>
            </a:r>
            <a:br>
              <a:rPr lang="fr-FR" sz="600" dirty="0" smtClean="0"/>
            </a:br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dirty="0" smtClean="0"/>
              <a:t>(n-l+1</a:t>
            </a:r>
            <a:r>
              <a:rPr lang="fr-FR" sz="600" dirty="0" smtClean="0"/>
              <a:t>)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(n) </a:t>
            </a:r>
            <a:endParaRPr lang="fr-FR" sz="1600" dirty="0" smtClean="0"/>
          </a:p>
        </p:txBody>
      </p:sp>
      <p:sp>
        <p:nvSpPr>
          <p:cNvPr id="68" name="ZoneTexte 67"/>
          <p:cNvSpPr txBox="1"/>
          <p:nvPr/>
        </p:nvSpPr>
        <p:spPr>
          <a:xfrm>
            <a:off x="2857488" y="2786058"/>
            <a:ext cx="1214446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/>
              <a:t>k</a:t>
            </a:r>
            <a:r>
              <a:rPr lang="fr-FR" sz="900" baseline="30000" dirty="0" err="1" smtClean="0"/>
              <a:t>ième</a:t>
            </a:r>
            <a:r>
              <a:rPr lang="fr-FR" sz="900" dirty="0" smtClean="0"/>
              <a:t> </a:t>
            </a:r>
            <a:r>
              <a:rPr lang="fr-FR" sz="1000" dirty="0" smtClean="0"/>
              <a:t>symbole</a:t>
            </a:r>
            <a:endParaRPr lang="fr-FR" sz="900" dirty="0"/>
          </a:p>
        </p:txBody>
      </p:sp>
      <p:sp>
        <p:nvSpPr>
          <p:cNvPr id="70" name="Rectangle 69"/>
          <p:cNvSpPr/>
          <p:nvPr/>
        </p:nvSpPr>
        <p:spPr>
          <a:xfrm>
            <a:off x="3000364" y="3429000"/>
            <a:ext cx="285752" cy="11430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2857488" y="3429000"/>
            <a:ext cx="571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(1)</a:t>
            </a:r>
            <a:br>
              <a:rPr lang="fr-FR" sz="600" dirty="0" smtClean="0"/>
            </a:br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(2) </a:t>
            </a:r>
            <a:br>
              <a:rPr lang="fr-FR" sz="600" dirty="0" smtClean="0"/>
            </a:br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(3) </a:t>
            </a:r>
            <a:br>
              <a:rPr lang="fr-FR" sz="600" dirty="0" smtClean="0"/>
            </a:br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smtClean="0"/>
              <a:t>.</a:t>
            </a:r>
          </a:p>
          <a:p>
            <a:pPr algn="ctr"/>
            <a:endParaRPr lang="fr-FR" sz="600" dirty="0" smtClean="0"/>
          </a:p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dirty="0" smtClean="0"/>
              <a:t>(n-l+1)</a:t>
            </a:r>
            <a:endParaRPr lang="fr-FR" sz="600" dirty="0" smtClean="0"/>
          </a:p>
          <a:p>
            <a:pPr algn="ctr"/>
            <a:r>
              <a:rPr lang="fr-FR" sz="600" dirty="0" smtClean="0"/>
              <a:t>.</a:t>
            </a:r>
          </a:p>
          <a:p>
            <a:pPr algn="ctr"/>
            <a:r>
              <a:rPr lang="fr-FR" sz="600" dirty="0" err="1" smtClean="0"/>
              <a:t>S</a:t>
            </a:r>
            <a:r>
              <a:rPr lang="fr-FR" sz="600" baseline="-25000" dirty="0" err="1" smtClean="0"/>
              <a:t>k</a:t>
            </a:r>
            <a:r>
              <a:rPr lang="fr-FR" sz="600" baseline="-25000" dirty="0" smtClean="0"/>
              <a:t> </a:t>
            </a:r>
            <a:r>
              <a:rPr lang="fr-FR" sz="600" dirty="0" smtClean="0"/>
              <a:t>(n) </a:t>
            </a:r>
            <a:endParaRPr lang="fr-FR" sz="1600" dirty="0"/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3286116" y="3786190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rot="5400000">
            <a:off x="4714876" y="2071678"/>
            <a:ext cx="1000132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000892" y="1285860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Connecteur droit 105"/>
          <p:cNvCxnSpPr/>
          <p:nvPr/>
        </p:nvCxnSpPr>
        <p:spPr>
          <a:xfrm>
            <a:off x="8215338" y="1571612"/>
            <a:ext cx="28575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3857620" y="1571612"/>
            <a:ext cx="150019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rot="5400000">
            <a:off x="-535420" y="4821644"/>
            <a:ext cx="2500330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714348" y="6072206"/>
            <a:ext cx="92869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rot="5400000">
            <a:off x="-284990" y="2570950"/>
            <a:ext cx="200026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643174" y="1285860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ZoneTexte 147"/>
          <p:cNvSpPr txBox="1"/>
          <p:nvPr/>
        </p:nvSpPr>
        <p:spPr>
          <a:xfrm>
            <a:off x="2643174" y="135729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Détection 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643042" y="5715016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ZoneTexte 153"/>
          <p:cNvSpPr txBox="1"/>
          <p:nvPr/>
        </p:nvSpPr>
        <p:spPr>
          <a:xfrm>
            <a:off x="1643042" y="578645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Insertion </a:t>
            </a:r>
            <a:r>
              <a:rPr lang="fr-FR" sz="1000" dirty="0" smtClean="0">
                <a:latin typeface="Arial" pitchFamily="34" charset="0"/>
                <a:cs typeface="Arial" pitchFamily="34" charset="0"/>
              </a:rPr>
              <a:t>des trames pilotes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357554" y="5715016"/>
            <a:ext cx="785818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ZoneTexte 155"/>
          <p:cNvSpPr txBox="1"/>
          <p:nvPr/>
        </p:nvSpPr>
        <p:spPr>
          <a:xfrm>
            <a:off x="3357554" y="585789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IFFT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Connecteur droit 156"/>
          <p:cNvCxnSpPr/>
          <p:nvPr/>
        </p:nvCxnSpPr>
        <p:spPr>
          <a:xfrm>
            <a:off x="2857488" y="6000768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4643438" y="5786454"/>
            <a:ext cx="114300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ZoneTexte 158"/>
          <p:cNvSpPr txBox="1"/>
          <p:nvPr/>
        </p:nvSpPr>
        <p:spPr>
          <a:xfrm>
            <a:off x="7000892" y="1428736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Parallèle &gt; Série</a:t>
            </a:r>
          </a:p>
        </p:txBody>
      </p:sp>
      <p:cxnSp>
        <p:nvCxnSpPr>
          <p:cNvPr id="160" name="Connecteur droit 159"/>
          <p:cNvCxnSpPr/>
          <p:nvPr/>
        </p:nvCxnSpPr>
        <p:spPr>
          <a:xfrm>
            <a:off x="4143372" y="6000768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6357950" y="5715016"/>
            <a:ext cx="121444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ZoneTexte 170"/>
          <p:cNvSpPr txBox="1"/>
          <p:nvPr/>
        </p:nvSpPr>
        <p:spPr>
          <a:xfrm>
            <a:off x="6286512" y="578645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Association bits &gt; symboles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Connecteur droit 171"/>
          <p:cNvCxnSpPr/>
          <p:nvPr/>
        </p:nvCxnSpPr>
        <p:spPr>
          <a:xfrm>
            <a:off x="5786446" y="6000768"/>
            <a:ext cx="57150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572396" y="6000768"/>
            <a:ext cx="71438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8001024" y="557214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entrant</a:t>
            </a:r>
            <a:endParaRPr lang="fr-FR" sz="1200" dirty="0"/>
          </a:p>
        </p:txBody>
      </p:sp>
      <p:sp>
        <p:nvSpPr>
          <p:cNvPr id="59" name="ZoneTexte 58"/>
          <p:cNvSpPr txBox="1"/>
          <p:nvPr/>
        </p:nvSpPr>
        <p:spPr>
          <a:xfrm>
            <a:off x="4643438" y="5857892"/>
            <a:ext cx="1143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>
                <a:latin typeface="Arial" pitchFamily="34" charset="0"/>
                <a:cs typeface="Arial" pitchFamily="34" charset="0"/>
              </a:rPr>
              <a:t>Série &gt; Parallèle</a:t>
            </a:r>
          </a:p>
          <a:p>
            <a:pPr algn="ctr"/>
            <a:r>
              <a:rPr lang="fr-FR" sz="800" dirty="0" smtClean="0">
                <a:latin typeface="Arial" pitchFamily="34" charset="0"/>
                <a:cs typeface="Arial" pitchFamily="34" charset="0"/>
              </a:rPr>
              <a:t>(n sous-porteuses)</a:t>
            </a:r>
            <a:endParaRPr lang="fr-FR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714348" y="1571612"/>
            <a:ext cx="192882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3286116" y="4000504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3286116" y="4214818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3286116" y="4429132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928926" y="4071942"/>
            <a:ext cx="428628" cy="5715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3571868" y="3071810"/>
            <a:ext cx="428628" cy="4286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>
            <a:off x="3000364" y="414338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3286116" y="3571876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</Words>
  <Application>Microsoft Office PowerPoint</Application>
  <PresentationFormat>Affichage à l'écran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Portable</dc:creator>
  <cp:lastModifiedBy>Portable</cp:lastModifiedBy>
  <cp:revision>12</cp:revision>
  <dcterms:created xsi:type="dcterms:W3CDTF">2018-05-29T08:01:03Z</dcterms:created>
  <dcterms:modified xsi:type="dcterms:W3CDTF">2018-05-30T08:02:04Z</dcterms:modified>
</cp:coreProperties>
</file>