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61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513"/>
    <a:srgbClr val="3F7A70"/>
    <a:srgbClr val="407D71"/>
    <a:srgbClr val="2F6562"/>
    <a:srgbClr val="215257"/>
    <a:srgbClr val="AC22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EF7C62-E6F0-4E56-B507-EF555922CBDF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B008F9-F606-4B86-A79C-8F1686B20B3D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foreignassistance.gov</a:t>
          </a:r>
          <a:endParaRPr lang="en-US" dirty="0">
            <a:solidFill>
              <a:schemeClr val="bg1"/>
            </a:solidFill>
          </a:endParaRPr>
        </a:p>
      </dgm:t>
    </dgm:pt>
    <dgm:pt modelId="{DD2B30ED-FDC4-400D-A356-15280C9A1462}" type="parTrans" cxnId="{E0A6E354-B1F8-46CB-89AC-EC869628B98A}">
      <dgm:prSet/>
      <dgm:spPr/>
      <dgm:t>
        <a:bodyPr/>
        <a:lstStyle/>
        <a:p>
          <a:endParaRPr lang="en-US"/>
        </a:p>
      </dgm:t>
    </dgm:pt>
    <dgm:pt modelId="{A0B4146E-E64A-4AE6-9C49-3D7F1A7E07C5}" type="sibTrans" cxnId="{E0A6E354-B1F8-46CB-89AC-EC869628B98A}">
      <dgm:prSet/>
      <dgm:spPr/>
      <dgm:t>
        <a:bodyPr/>
        <a:lstStyle/>
        <a:p>
          <a:endParaRPr lang="en-US"/>
        </a:p>
      </dgm:t>
    </dgm:pt>
    <dgm:pt modelId="{FF05D984-41B7-48A5-ACAB-F78155431FCE}">
      <dgm:prSet/>
      <dgm:spPr/>
      <dgm:t>
        <a:bodyPr/>
        <a:lstStyle/>
        <a:p>
          <a:r>
            <a:rPr lang="en-US"/>
            <a:t>Data on all United States spending from 1946 on. Looked at data between 2001 and 2020.</a:t>
          </a:r>
        </a:p>
      </dgm:t>
    </dgm:pt>
    <dgm:pt modelId="{E850B641-ACCE-4AFD-9F48-39BE8928D3DC}" type="parTrans" cxnId="{3FD93B75-CAC2-4E7A-91CC-BF33E9433329}">
      <dgm:prSet/>
      <dgm:spPr/>
      <dgm:t>
        <a:bodyPr/>
        <a:lstStyle/>
        <a:p>
          <a:endParaRPr lang="en-US"/>
        </a:p>
      </dgm:t>
    </dgm:pt>
    <dgm:pt modelId="{87ADBBED-F58C-4EBF-BC62-09719C978EC6}" type="sibTrans" cxnId="{3FD93B75-CAC2-4E7A-91CC-BF33E9433329}">
      <dgm:prSet/>
      <dgm:spPr/>
      <dgm:t>
        <a:bodyPr/>
        <a:lstStyle/>
        <a:p>
          <a:endParaRPr lang="en-US"/>
        </a:p>
      </dgm:t>
    </dgm:pt>
    <dgm:pt modelId="{5E57D9DC-AB89-428B-8B80-D77535A72D9D}">
      <dgm:prSet/>
      <dgm:spPr/>
      <dgm:t>
        <a:bodyPr/>
        <a:lstStyle/>
        <a:p>
          <a:r>
            <a:rPr lang="en-US"/>
            <a:t>3 main categories of funding:</a:t>
          </a:r>
        </a:p>
      </dgm:t>
    </dgm:pt>
    <dgm:pt modelId="{F0B14DB8-CB97-4B22-BE40-4D589572376F}" type="parTrans" cxnId="{DD577904-78C5-472E-84B7-B721212CAF2D}">
      <dgm:prSet/>
      <dgm:spPr/>
      <dgm:t>
        <a:bodyPr/>
        <a:lstStyle/>
        <a:p>
          <a:endParaRPr lang="en-US"/>
        </a:p>
      </dgm:t>
    </dgm:pt>
    <dgm:pt modelId="{E66DCE68-FCEF-479D-81BF-3B595ABA11E8}" type="sibTrans" cxnId="{DD577904-78C5-472E-84B7-B721212CAF2D}">
      <dgm:prSet/>
      <dgm:spPr/>
      <dgm:t>
        <a:bodyPr/>
        <a:lstStyle/>
        <a:p>
          <a:endParaRPr lang="en-US"/>
        </a:p>
      </dgm:t>
    </dgm:pt>
    <dgm:pt modelId="{B1A940D6-7372-46DD-9392-44A53F820A9B}">
      <dgm:prSet/>
      <dgm:spPr/>
      <dgm:t>
        <a:bodyPr/>
        <a:lstStyle/>
        <a:p>
          <a:r>
            <a:rPr lang="en-US"/>
            <a:t>International Narcotics Control and Law Enforcement</a:t>
          </a:r>
        </a:p>
      </dgm:t>
    </dgm:pt>
    <dgm:pt modelId="{4F7AF481-F138-4CDB-B36D-122F1834DF61}" type="parTrans" cxnId="{EF7D03F3-EA24-4E35-BB81-290F55B041B2}">
      <dgm:prSet/>
      <dgm:spPr/>
      <dgm:t>
        <a:bodyPr/>
        <a:lstStyle/>
        <a:p>
          <a:endParaRPr lang="en-US"/>
        </a:p>
      </dgm:t>
    </dgm:pt>
    <dgm:pt modelId="{EB39F2EB-BA51-4308-BE7C-F3E28A256E90}" type="sibTrans" cxnId="{EF7D03F3-EA24-4E35-BB81-290F55B041B2}">
      <dgm:prSet/>
      <dgm:spPr/>
      <dgm:t>
        <a:bodyPr/>
        <a:lstStyle/>
        <a:p>
          <a:endParaRPr lang="en-US"/>
        </a:p>
      </dgm:t>
    </dgm:pt>
    <dgm:pt modelId="{72659DF4-CF3E-434D-AFE5-24BEF1CD2250}">
      <dgm:prSet/>
      <dgm:spPr/>
      <dgm:t>
        <a:bodyPr/>
        <a:lstStyle/>
        <a:p>
          <a:r>
            <a:rPr lang="en-US"/>
            <a:t>Department of Defense, Drug Interdiction and Counter-Drug Activities</a:t>
          </a:r>
        </a:p>
      </dgm:t>
    </dgm:pt>
    <dgm:pt modelId="{D74534A4-2F84-47CC-90CE-2A339B7C42ED}" type="parTrans" cxnId="{C9C95B64-8B92-4311-A656-BBA9522A74D0}">
      <dgm:prSet/>
      <dgm:spPr/>
      <dgm:t>
        <a:bodyPr/>
        <a:lstStyle/>
        <a:p>
          <a:endParaRPr lang="en-US"/>
        </a:p>
      </dgm:t>
    </dgm:pt>
    <dgm:pt modelId="{15BC23DE-A4E0-4193-A749-4BC474BFD8FE}" type="sibTrans" cxnId="{C9C95B64-8B92-4311-A656-BBA9522A74D0}">
      <dgm:prSet/>
      <dgm:spPr/>
      <dgm:t>
        <a:bodyPr/>
        <a:lstStyle/>
        <a:p>
          <a:endParaRPr lang="en-US"/>
        </a:p>
      </dgm:t>
    </dgm:pt>
    <dgm:pt modelId="{3D1A1D3A-31A0-4159-84A8-4C1F83281B43}">
      <dgm:prSet/>
      <dgm:spPr/>
      <dgm:t>
        <a:bodyPr/>
        <a:lstStyle/>
        <a:p>
          <a:r>
            <a:rPr lang="en-US"/>
            <a:t>Foreign Military Financing Program</a:t>
          </a:r>
        </a:p>
      </dgm:t>
    </dgm:pt>
    <dgm:pt modelId="{91761706-B871-4B50-BB92-53212A27E284}" type="parTrans" cxnId="{11D6B77A-77D6-4A4E-B6A3-6FF95626F38D}">
      <dgm:prSet/>
      <dgm:spPr/>
      <dgm:t>
        <a:bodyPr/>
        <a:lstStyle/>
        <a:p>
          <a:endParaRPr lang="en-US"/>
        </a:p>
      </dgm:t>
    </dgm:pt>
    <dgm:pt modelId="{60C5FC90-9866-428F-9FB0-7E4CF43E67E0}" type="sibTrans" cxnId="{11D6B77A-77D6-4A4E-B6A3-6FF95626F38D}">
      <dgm:prSet/>
      <dgm:spPr/>
      <dgm:t>
        <a:bodyPr/>
        <a:lstStyle/>
        <a:p>
          <a:endParaRPr lang="en-US"/>
        </a:p>
      </dgm:t>
    </dgm:pt>
    <dgm:pt modelId="{8AC60BD1-CE45-4D2C-9F1F-406E1CF5C1DC}">
      <dgm:prSet/>
      <dgm:spPr>
        <a:ln>
          <a:solidFill>
            <a:srgbClr val="AC2221"/>
          </a:solidFill>
        </a:ln>
      </dgm:spPr>
      <dgm:t>
        <a:bodyPr/>
        <a:lstStyle/>
        <a:p>
          <a:r>
            <a:rPr lang="en-US" b="1"/>
            <a:t>Integrated Crisis Early Warning System (ICEWS)</a:t>
          </a:r>
          <a:endParaRPr lang="en-US"/>
        </a:p>
      </dgm:t>
    </dgm:pt>
    <dgm:pt modelId="{060A20AA-A6CF-417C-8992-DA5AA12F3E31}" type="parTrans" cxnId="{70FC45B3-50ED-41F1-A03E-E622A23FD905}">
      <dgm:prSet/>
      <dgm:spPr/>
      <dgm:t>
        <a:bodyPr/>
        <a:lstStyle/>
        <a:p>
          <a:endParaRPr lang="en-US"/>
        </a:p>
      </dgm:t>
    </dgm:pt>
    <dgm:pt modelId="{B518C4AB-0BA9-4AD0-B0D3-A350E5EFC984}" type="sibTrans" cxnId="{70FC45B3-50ED-41F1-A03E-E622A23FD905}">
      <dgm:prSet/>
      <dgm:spPr/>
      <dgm:t>
        <a:bodyPr/>
        <a:lstStyle/>
        <a:p>
          <a:endParaRPr lang="en-US"/>
        </a:p>
      </dgm:t>
    </dgm:pt>
    <dgm:pt modelId="{57383B2B-FD5C-4A5F-8824-9BF1B2CEB3D4}">
      <dgm:prSet/>
      <dgm:spPr/>
      <dgm:t>
        <a:bodyPr/>
        <a:lstStyle/>
        <a:p>
          <a:r>
            <a:rPr lang="en-US"/>
            <a:t>Data aggregator on events occurring around the world which categorizes them by type, location, the group carrying out the action and the target of the action.</a:t>
          </a:r>
        </a:p>
      </dgm:t>
    </dgm:pt>
    <dgm:pt modelId="{BB7463F2-BA84-4ABE-B55E-9F50DDAEE71C}" type="parTrans" cxnId="{8F5F4B96-3B26-4A8B-8DE9-C46482BA36C8}">
      <dgm:prSet/>
      <dgm:spPr/>
      <dgm:t>
        <a:bodyPr/>
        <a:lstStyle/>
        <a:p>
          <a:endParaRPr lang="en-US"/>
        </a:p>
      </dgm:t>
    </dgm:pt>
    <dgm:pt modelId="{45EA8AB7-A0AA-4FED-9F64-DDE0C0792FA8}" type="sibTrans" cxnId="{8F5F4B96-3B26-4A8B-8DE9-C46482BA36C8}">
      <dgm:prSet/>
      <dgm:spPr/>
      <dgm:t>
        <a:bodyPr/>
        <a:lstStyle/>
        <a:p>
          <a:endParaRPr lang="en-US"/>
        </a:p>
      </dgm:t>
    </dgm:pt>
    <dgm:pt modelId="{EC89A51D-8DB2-421E-B9F8-FA9DC9885B27}">
      <dgm:prSet/>
      <dgm:spPr/>
      <dgm:t>
        <a:bodyPr/>
        <a:lstStyle/>
        <a:p>
          <a:r>
            <a:rPr lang="en-US"/>
            <a:t>Python for data cleaning and exploration</a:t>
          </a:r>
        </a:p>
      </dgm:t>
    </dgm:pt>
    <dgm:pt modelId="{3F761497-A046-455F-A7CD-C92455DAE016}" type="parTrans" cxnId="{5CCE6610-88B6-475E-932D-891BEA9DAD9F}">
      <dgm:prSet/>
      <dgm:spPr/>
      <dgm:t>
        <a:bodyPr/>
        <a:lstStyle/>
        <a:p>
          <a:endParaRPr lang="en-US"/>
        </a:p>
      </dgm:t>
    </dgm:pt>
    <dgm:pt modelId="{09F48D69-3799-4CE7-9E2A-83150B55DA6C}" type="sibTrans" cxnId="{5CCE6610-88B6-475E-932D-891BEA9DAD9F}">
      <dgm:prSet/>
      <dgm:spPr/>
      <dgm:t>
        <a:bodyPr/>
        <a:lstStyle/>
        <a:p>
          <a:endParaRPr lang="en-US"/>
        </a:p>
      </dgm:t>
    </dgm:pt>
    <dgm:pt modelId="{7A7E3712-4DD2-4969-9E54-0BC735330000}">
      <dgm:prSet/>
      <dgm:spPr/>
      <dgm:t>
        <a:bodyPr/>
        <a:lstStyle/>
        <a:p>
          <a:r>
            <a:rPr lang="en-US" dirty="0"/>
            <a:t>Tableau for data visualization</a:t>
          </a:r>
        </a:p>
      </dgm:t>
    </dgm:pt>
    <dgm:pt modelId="{505E405A-F44C-48FB-9EC4-C764EADD81B3}" type="parTrans" cxnId="{C33F80BC-9015-420E-9756-536C9AA36F5A}">
      <dgm:prSet/>
      <dgm:spPr/>
      <dgm:t>
        <a:bodyPr/>
        <a:lstStyle/>
        <a:p>
          <a:endParaRPr lang="en-US"/>
        </a:p>
      </dgm:t>
    </dgm:pt>
    <dgm:pt modelId="{FF1C4EB9-128C-4B24-879F-E3BD1F9B46B9}" type="sibTrans" cxnId="{C33F80BC-9015-420E-9756-536C9AA36F5A}">
      <dgm:prSet/>
      <dgm:spPr/>
      <dgm:t>
        <a:bodyPr/>
        <a:lstStyle/>
        <a:p>
          <a:endParaRPr lang="en-US"/>
        </a:p>
      </dgm:t>
    </dgm:pt>
    <dgm:pt modelId="{AE8DA9CD-4A2B-4648-8687-02C0F6620531}">
      <dgm:prSet/>
      <dgm:spPr/>
      <dgm:t>
        <a:bodyPr/>
        <a:lstStyle/>
        <a:p>
          <a:r>
            <a:rPr lang="en-US" dirty="0"/>
            <a:t>Challenges</a:t>
          </a:r>
        </a:p>
      </dgm:t>
    </dgm:pt>
    <dgm:pt modelId="{065CB3F4-F164-47BB-B47C-1393954EF557}" type="parTrans" cxnId="{F6568D68-8C3E-4449-8C3A-14DDEB3F5BDD}">
      <dgm:prSet/>
      <dgm:spPr/>
      <dgm:t>
        <a:bodyPr/>
        <a:lstStyle/>
        <a:p>
          <a:endParaRPr lang="en-US"/>
        </a:p>
      </dgm:t>
    </dgm:pt>
    <dgm:pt modelId="{6A2C65C4-485B-4058-9D55-37E4F69FFEE8}" type="sibTrans" cxnId="{F6568D68-8C3E-4449-8C3A-14DDEB3F5BDD}">
      <dgm:prSet/>
      <dgm:spPr/>
      <dgm:t>
        <a:bodyPr/>
        <a:lstStyle/>
        <a:p>
          <a:endParaRPr lang="en-US"/>
        </a:p>
      </dgm:t>
    </dgm:pt>
    <dgm:pt modelId="{9BC4DDDF-6385-4B01-8A60-69AAE7CFE205}" type="pres">
      <dgm:prSet presAssocID="{A1EF7C62-E6F0-4E56-B507-EF555922CBDF}" presName="linear" presStyleCnt="0">
        <dgm:presLayoutVars>
          <dgm:dir/>
          <dgm:animLvl val="lvl"/>
          <dgm:resizeHandles val="exact"/>
        </dgm:presLayoutVars>
      </dgm:prSet>
      <dgm:spPr/>
    </dgm:pt>
    <dgm:pt modelId="{A4E57E06-1E9A-48AE-8CB7-B41BED8277A1}" type="pres">
      <dgm:prSet presAssocID="{78B008F9-F606-4B86-A79C-8F1686B20B3D}" presName="parentLin" presStyleCnt="0"/>
      <dgm:spPr/>
    </dgm:pt>
    <dgm:pt modelId="{522AB509-FCCA-4205-B6C2-CB88334D5E3F}" type="pres">
      <dgm:prSet presAssocID="{78B008F9-F606-4B86-A79C-8F1686B20B3D}" presName="parentLeftMargin" presStyleLbl="node1" presStyleIdx="0" presStyleCnt="5"/>
      <dgm:spPr/>
    </dgm:pt>
    <dgm:pt modelId="{9733124D-AD8C-4287-8AA1-324CAC38AD26}" type="pres">
      <dgm:prSet presAssocID="{78B008F9-F606-4B86-A79C-8F1686B20B3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15FF6E8-382E-4F68-8F40-635A06D1C78E}" type="pres">
      <dgm:prSet presAssocID="{78B008F9-F606-4B86-A79C-8F1686B20B3D}" presName="negativeSpace" presStyleCnt="0"/>
      <dgm:spPr/>
    </dgm:pt>
    <dgm:pt modelId="{D8A16878-7AB0-4BBB-A6BA-1353047A3829}" type="pres">
      <dgm:prSet presAssocID="{78B008F9-F606-4B86-A79C-8F1686B20B3D}" presName="childText" presStyleLbl="conFgAcc1" presStyleIdx="0" presStyleCnt="5">
        <dgm:presLayoutVars>
          <dgm:bulletEnabled val="1"/>
        </dgm:presLayoutVars>
      </dgm:prSet>
      <dgm:spPr/>
    </dgm:pt>
    <dgm:pt modelId="{86C9FA6A-0413-4081-B9A0-8C6A2991290E}" type="pres">
      <dgm:prSet presAssocID="{A0B4146E-E64A-4AE6-9C49-3D7F1A7E07C5}" presName="spaceBetweenRectangles" presStyleCnt="0"/>
      <dgm:spPr/>
    </dgm:pt>
    <dgm:pt modelId="{125B7B1B-2283-4DCD-957D-1B7F29A295A5}" type="pres">
      <dgm:prSet presAssocID="{8AC60BD1-CE45-4D2C-9F1F-406E1CF5C1DC}" presName="parentLin" presStyleCnt="0"/>
      <dgm:spPr/>
    </dgm:pt>
    <dgm:pt modelId="{E8DD843F-BDCE-4844-8478-54E2D7DE2A19}" type="pres">
      <dgm:prSet presAssocID="{8AC60BD1-CE45-4D2C-9F1F-406E1CF5C1DC}" presName="parentLeftMargin" presStyleLbl="node1" presStyleIdx="0" presStyleCnt="5"/>
      <dgm:spPr/>
    </dgm:pt>
    <dgm:pt modelId="{073257DA-0438-46B1-AE33-F2CAF7C610C0}" type="pres">
      <dgm:prSet presAssocID="{8AC60BD1-CE45-4D2C-9F1F-406E1CF5C1D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81C69DF-9EFD-4397-B113-9EE3ECA0890B}" type="pres">
      <dgm:prSet presAssocID="{8AC60BD1-CE45-4D2C-9F1F-406E1CF5C1DC}" presName="negativeSpace" presStyleCnt="0"/>
      <dgm:spPr/>
    </dgm:pt>
    <dgm:pt modelId="{81251C20-C623-4CB3-B00F-3E49921E8292}" type="pres">
      <dgm:prSet presAssocID="{8AC60BD1-CE45-4D2C-9F1F-406E1CF5C1DC}" presName="childText" presStyleLbl="conFgAcc1" presStyleIdx="1" presStyleCnt="5">
        <dgm:presLayoutVars>
          <dgm:bulletEnabled val="1"/>
        </dgm:presLayoutVars>
      </dgm:prSet>
      <dgm:spPr/>
    </dgm:pt>
    <dgm:pt modelId="{7B886A8A-FC2F-413E-8EF6-EBE59AE77E65}" type="pres">
      <dgm:prSet presAssocID="{B518C4AB-0BA9-4AD0-B0D3-A350E5EFC984}" presName="spaceBetweenRectangles" presStyleCnt="0"/>
      <dgm:spPr/>
    </dgm:pt>
    <dgm:pt modelId="{8EE128E7-B492-41F8-A7E2-95578F1E6F0E}" type="pres">
      <dgm:prSet presAssocID="{EC89A51D-8DB2-421E-B9F8-FA9DC9885B27}" presName="parentLin" presStyleCnt="0"/>
      <dgm:spPr/>
    </dgm:pt>
    <dgm:pt modelId="{00BBE7F3-FD0A-4794-94AB-33DB299CC4BF}" type="pres">
      <dgm:prSet presAssocID="{EC89A51D-8DB2-421E-B9F8-FA9DC9885B27}" presName="parentLeftMargin" presStyleLbl="node1" presStyleIdx="1" presStyleCnt="5"/>
      <dgm:spPr/>
    </dgm:pt>
    <dgm:pt modelId="{A6096331-1E7D-426D-847B-090E1D74E2A7}" type="pres">
      <dgm:prSet presAssocID="{EC89A51D-8DB2-421E-B9F8-FA9DC9885B2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7D64497-EAB8-4ABA-BCBE-E16FCA2A8A21}" type="pres">
      <dgm:prSet presAssocID="{EC89A51D-8DB2-421E-B9F8-FA9DC9885B27}" presName="negativeSpace" presStyleCnt="0"/>
      <dgm:spPr/>
    </dgm:pt>
    <dgm:pt modelId="{B7C257F3-7483-4C2E-93F6-545742A76D0F}" type="pres">
      <dgm:prSet presAssocID="{EC89A51D-8DB2-421E-B9F8-FA9DC9885B27}" presName="childText" presStyleLbl="conFgAcc1" presStyleIdx="2" presStyleCnt="5">
        <dgm:presLayoutVars>
          <dgm:bulletEnabled val="1"/>
        </dgm:presLayoutVars>
      </dgm:prSet>
      <dgm:spPr/>
    </dgm:pt>
    <dgm:pt modelId="{2F48CED1-F1B1-42DF-B548-6F5BD27EBA05}" type="pres">
      <dgm:prSet presAssocID="{09F48D69-3799-4CE7-9E2A-83150B55DA6C}" presName="spaceBetweenRectangles" presStyleCnt="0"/>
      <dgm:spPr/>
    </dgm:pt>
    <dgm:pt modelId="{08C449FA-144F-495E-A4D1-69B5815C1E5F}" type="pres">
      <dgm:prSet presAssocID="{7A7E3712-4DD2-4969-9E54-0BC735330000}" presName="parentLin" presStyleCnt="0"/>
      <dgm:spPr/>
    </dgm:pt>
    <dgm:pt modelId="{23D25C62-CC6A-4F3B-9C8F-CB6CC000A2BD}" type="pres">
      <dgm:prSet presAssocID="{7A7E3712-4DD2-4969-9E54-0BC735330000}" presName="parentLeftMargin" presStyleLbl="node1" presStyleIdx="2" presStyleCnt="5"/>
      <dgm:spPr/>
    </dgm:pt>
    <dgm:pt modelId="{461E9294-8979-4B1A-B0E2-DFD6EDC2CF67}" type="pres">
      <dgm:prSet presAssocID="{7A7E3712-4DD2-4969-9E54-0BC73533000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3D381DB-E3C3-4EDA-ADCC-E40442D9C5BC}" type="pres">
      <dgm:prSet presAssocID="{7A7E3712-4DD2-4969-9E54-0BC735330000}" presName="negativeSpace" presStyleCnt="0"/>
      <dgm:spPr/>
    </dgm:pt>
    <dgm:pt modelId="{0242931F-A01D-438E-9F00-FFDFC7E7CFAD}" type="pres">
      <dgm:prSet presAssocID="{7A7E3712-4DD2-4969-9E54-0BC735330000}" presName="childText" presStyleLbl="conFgAcc1" presStyleIdx="3" presStyleCnt="5">
        <dgm:presLayoutVars>
          <dgm:bulletEnabled val="1"/>
        </dgm:presLayoutVars>
      </dgm:prSet>
      <dgm:spPr/>
    </dgm:pt>
    <dgm:pt modelId="{787FFAE1-7840-4B55-B4FA-CD2024D8C4B4}" type="pres">
      <dgm:prSet presAssocID="{FF1C4EB9-128C-4B24-879F-E3BD1F9B46B9}" presName="spaceBetweenRectangles" presStyleCnt="0"/>
      <dgm:spPr/>
    </dgm:pt>
    <dgm:pt modelId="{98C2B571-9BC4-4538-A5E9-B426E5984283}" type="pres">
      <dgm:prSet presAssocID="{AE8DA9CD-4A2B-4648-8687-02C0F6620531}" presName="parentLin" presStyleCnt="0"/>
      <dgm:spPr/>
    </dgm:pt>
    <dgm:pt modelId="{1A2EEA28-2E1F-4A58-BFDB-C57F620714BF}" type="pres">
      <dgm:prSet presAssocID="{AE8DA9CD-4A2B-4648-8687-02C0F6620531}" presName="parentLeftMargin" presStyleLbl="node1" presStyleIdx="3" presStyleCnt="5"/>
      <dgm:spPr/>
    </dgm:pt>
    <dgm:pt modelId="{C3AF8C34-7570-455F-A172-F442B0843112}" type="pres">
      <dgm:prSet presAssocID="{AE8DA9CD-4A2B-4648-8687-02C0F6620531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6628575B-6AC3-4B9D-9CA9-434E6EA482BE}" type="pres">
      <dgm:prSet presAssocID="{AE8DA9CD-4A2B-4648-8687-02C0F6620531}" presName="negativeSpace" presStyleCnt="0"/>
      <dgm:spPr/>
    </dgm:pt>
    <dgm:pt modelId="{1FFF141C-30F9-40A1-A2E0-9D87DBB4C09C}" type="pres">
      <dgm:prSet presAssocID="{AE8DA9CD-4A2B-4648-8687-02C0F6620531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D577904-78C5-472E-84B7-B721212CAF2D}" srcId="{78B008F9-F606-4B86-A79C-8F1686B20B3D}" destId="{5E57D9DC-AB89-428B-8B80-D77535A72D9D}" srcOrd="1" destOrd="0" parTransId="{F0B14DB8-CB97-4B22-BE40-4D589572376F}" sibTransId="{E66DCE68-FCEF-479D-81BF-3B595ABA11E8}"/>
    <dgm:cxn modelId="{55161D06-2BBA-42D7-9DC9-B933E5181BFD}" type="presOf" srcId="{A1EF7C62-E6F0-4E56-B507-EF555922CBDF}" destId="{9BC4DDDF-6385-4B01-8A60-69AAE7CFE205}" srcOrd="0" destOrd="0" presId="urn:microsoft.com/office/officeart/2005/8/layout/list1"/>
    <dgm:cxn modelId="{5CCE6610-88B6-475E-932D-891BEA9DAD9F}" srcId="{A1EF7C62-E6F0-4E56-B507-EF555922CBDF}" destId="{EC89A51D-8DB2-421E-B9F8-FA9DC9885B27}" srcOrd="2" destOrd="0" parTransId="{3F761497-A046-455F-A7CD-C92455DAE016}" sibTransId="{09F48D69-3799-4CE7-9E2A-83150B55DA6C}"/>
    <dgm:cxn modelId="{12AF3F26-6BE0-46C6-A35C-EF28964740F1}" type="presOf" srcId="{AE8DA9CD-4A2B-4648-8687-02C0F6620531}" destId="{1A2EEA28-2E1F-4A58-BFDB-C57F620714BF}" srcOrd="0" destOrd="0" presId="urn:microsoft.com/office/officeart/2005/8/layout/list1"/>
    <dgm:cxn modelId="{2B283E28-7857-42CE-A1BF-D532CA830A8D}" type="presOf" srcId="{8AC60BD1-CE45-4D2C-9F1F-406E1CF5C1DC}" destId="{073257DA-0438-46B1-AE33-F2CAF7C610C0}" srcOrd="1" destOrd="0" presId="urn:microsoft.com/office/officeart/2005/8/layout/list1"/>
    <dgm:cxn modelId="{53C4BA2D-51A9-4189-8A40-531DB371CA59}" type="presOf" srcId="{57383B2B-FD5C-4A5F-8824-9BF1B2CEB3D4}" destId="{81251C20-C623-4CB3-B00F-3E49921E8292}" srcOrd="0" destOrd="0" presId="urn:microsoft.com/office/officeart/2005/8/layout/list1"/>
    <dgm:cxn modelId="{C9C95B64-8B92-4311-A656-BBA9522A74D0}" srcId="{5E57D9DC-AB89-428B-8B80-D77535A72D9D}" destId="{72659DF4-CF3E-434D-AFE5-24BEF1CD2250}" srcOrd="1" destOrd="0" parTransId="{D74534A4-2F84-47CC-90CE-2A339B7C42ED}" sibTransId="{15BC23DE-A4E0-4193-A749-4BC474BFD8FE}"/>
    <dgm:cxn modelId="{F6568D68-8C3E-4449-8C3A-14DDEB3F5BDD}" srcId="{A1EF7C62-E6F0-4E56-B507-EF555922CBDF}" destId="{AE8DA9CD-4A2B-4648-8687-02C0F6620531}" srcOrd="4" destOrd="0" parTransId="{065CB3F4-F164-47BB-B47C-1393954EF557}" sibTransId="{6A2C65C4-485B-4058-9D55-37E4F69FFEE8}"/>
    <dgm:cxn modelId="{3C6D4B51-64E3-40A6-89FD-CFCC5D99DFC4}" type="presOf" srcId="{EC89A51D-8DB2-421E-B9F8-FA9DC9885B27}" destId="{A6096331-1E7D-426D-847B-090E1D74E2A7}" srcOrd="1" destOrd="0" presId="urn:microsoft.com/office/officeart/2005/8/layout/list1"/>
    <dgm:cxn modelId="{01962E52-DFE4-45F1-B6D2-70A027B98447}" type="presOf" srcId="{7A7E3712-4DD2-4969-9E54-0BC735330000}" destId="{23D25C62-CC6A-4F3B-9C8F-CB6CC000A2BD}" srcOrd="0" destOrd="0" presId="urn:microsoft.com/office/officeart/2005/8/layout/list1"/>
    <dgm:cxn modelId="{E0A6E354-B1F8-46CB-89AC-EC869628B98A}" srcId="{A1EF7C62-E6F0-4E56-B507-EF555922CBDF}" destId="{78B008F9-F606-4B86-A79C-8F1686B20B3D}" srcOrd="0" destOrd="0" parTransId="{DD2B30ED-FDC4-400D-A356-15280C9A1462}" sibTransId="{A0B4146E-E64A-4AE6-9C49-3D7F1A7E07C5}"/>
    <dgm:cxn modelId="{3FD93B75-CAC2-4E7A-91CC-BF33E9433329}" srcId="{78B008F9-F606-4B86-A79C-8F1686B20B3D}" destId="{FF05D984-41B7-48A5-ACAB-F78155431FCE}" srcOrd="0" destOrd="0" parTransId="{E850B641-ACCE-4AFD-9F48-39BE8928D3DC}" sibTransId="{87ADBBED-F58C-4EBF-BC62-09719C978EC6}"/>
    <dgm:cxn modelId="{11D6B77A-77D6-4A4E-B6A3-6FF95626F38D}" srcId="{5E57D9DC-AB89-428B-8B80-D77535A72D9D}" destId="{3D1A1D3A-31A0-4159-84A8-4C1F83281B43}" srcOrd="2" destOrd="0" parTransId="{91761706-B871-4B50-BB92-53212A27E284}" sibTransId="{60C5FC90-9866-428F-9FB0-7E4CF43E67E0}"/>
    <dgm:cxn modelId="{DC79307C-E78A-419B-8F0A-8ABDE7EBD411}" type="presOf" srcId="{AE8DA9CD-4A2B-4648-8687-02C0F6620531}" destId="{C3AF8C34-7570-455F-A172-F442B0843112}" srcOrd="1" destOrd="0" presId="urn:microsoft.com/office/officeart/2005/8/layout/list1"/>
    <dgm:cxn modelId="{1CA1C482-4D06-400E-A63D-ADDC30C633E3}" type="presOf" srcId="{3D1A1D3A-31A0-4159-84A8-4C1F83281B43}" destId="{D8A16878-7AB0-4BBB-A6BA-1353047A3829}" srcOrd="0" destOrd="4" presId="urn:microsoft.com/office/officeart/2005/8/layout/list1"/>
    <dgm:cxn modelId="{EDE7FB85-E64B-4F8D-99DF-6D25EECDC4CE}" type="presOf" srcId="{78B008F9-F606-4B86-A79C-8F1686B20B3D}" destId="{9733124D-AD8C-4287-8AA1-324CAC38AD26}" srcOrd="1" destOrd="0" presId="urn:microsoft.com/office/officeart/2005/8/layout/list1"/>
    <dgm:cxn modelId="{8F5F4B96-3B26-4A8B-8DE9-C46482BA36C8}" srcId="{8AC60BD1-CE45-4D2C-9F1F-406E1CF5C1DC}" destId="{57383B2B-FD5C-4A5F-8824-9BF1B2CEB3D4}" srcOrd="0" destOrd="0" parTransId="{BB7463F2-BA84-4ABE-B55E-9F50DDAEE71C}" sibTransId="{45EA8AB7-A0AA-4FED-9F64-DDE0C0792FA8}"/>
    <dgm:cxn modelId="{70FC45B3-50ED-41F1-A03E-E622A23FD905}" srcId="{A1EF7C62-E6F0-4E56-B507-EF555922CBDF}" destId="{8AC60BD1-CE45-4D2C-9F1F-406E1CF5C1DC}" srcOrd="1" destOrd="0" parTransId="{060A20AA-A6CF-417C-8992-DA5AA12F3E31}" sibTransId="{B518C4AB-0BA9-4AD0-B0D3-A350E5EFC984}"/>
    <dgm:cxn modelId="{25B3F6B4-134A-411C-8D49-14E632B48476}" type="presOf" srcId="{B1A940D6-7372-46DD-9392-44A53F820A9B}" destId="{D8A16878-7AB0-4BBB-A6BA-1353047A3829}" srcOrd="0" destOrd="2" presId="urn:microsoft.com/office/officeart/2005/8/layout/list1"/>
    <dgm:cxn modelId="{CD6714B5-5650-423B-9055-C853A57DE89B}" type="presOf" srcId="{7A7E3712-4DD2-4969-9E54-0BC735330000}" destId="{461E9294-8979-4B1A-B0E2-DFD6EDC2CF67}" srcOrd="1" destOrd="0" presId="urn:microsoft.com/office/officeart/2005/8/layout/list1"/>
    <dgm:cxn modelId="{CA746EB9-731E-4A08-9BD8-9C2742A29536}" type="presOf" srcId="{5E57D9DC-AB89-428B-8B80-D77535A72D9D}" destId="{D8A16878-7AB0-4BBB-A6BA-1353047A3829}" srcOrd="0" destOrd="1" presId="urn:microsoft.com/office/officeart/2005/8/layout/list1"/>
    <dgm:cxn modelId="{C33F80BC-9015-420E-9756-536C9AA36F5A}" srcId="{A1EF7C62-E6F0-4E56-B507-EF555922CBDF}" destId="{7A7E3712-4DD2-4969-9E54-0BC735330000}" srcOrd="3" destOrd="0" parTransId="{505E405A-F44C-48FB-9EC4-C764EADD81B3}" sibTransId="{FF1C4EB9-128C-4B24-879F-E3BD1F9B46B9}"/>
    <dgm:cxn modelId="{F090F4BC-D7B8-492F-8807-D5AC6936E796}" type="presOf" srcId="{78B008F9-F606-4B86-A79C-8F1686B20B3D}" destId="{522AB509-FCCA-4205-B6C2-CB88334D5E3F}" srcOrd="0" destOrd="0" presId="urn:microsoft.com/office/officeart/2005/8/layout/list1"/>
    <dgm:cxn modelId="{84C534D4-9095-4F94-A766-367D7E29A273}" type="presOf" srcId="{FF05D984-41B7-48A5-ACAB-F78155431FCE}" destId="{D8A16878-7AB0-4BBB-A6BA-1353047A3829}" srcOrd="0" destOrd="0" presId="urn:microsoft.com/office/officeart/2005/8/layout/list1"/>
    <dgm:cxn modelId="{1D2C4AD7-9007-4B00-B95E-2901084EF5D0}" type="presOf" srcId="{72659DF4-CF3E-434D-AFE5-24BEF1CD2250}" destId="{D8A16878-7AB0-4BBB-A6BA-1353047A3829}" srcOrd="0" destOrd="3" presId="urn:microsoft.com/office/officeart/2005/8/layout/list1"/>
    <dgm:cxn modelId="{9465D4E7-E697-4052-9AAF-B910225C5805}" type="presOf" srcId="{8AC60BD1-CE45-4D2C-9F1F-406E1CF5C1DC}" destId="{E8DD843F-BDCE-4844-8478-54E2D7DE2A19}" srcOrd="0" destOrd="0" presId="urn:microsoft.com/office/officeart/2005/8/layout/list1"/>
    <dgm:cxn modelId="{EF7D03F3-EA24-4E35-BB81-290F55B041B2}" srcId="{5E57D9DC-AB89-428B-8B80-D77535A72D9D}" destId="{B1A940D6-7372-46DD-9392-44A53F820A9B}" srcOrd="0" destOrd="0" parTransId="{4F7AF481-F138-4CDB-B36D-122F1834DF61}" sibTransId="{EB39F2EB-BA51-4308-BE7C-F3E28A256E90}"/>
    <dgm:cxn modelId="{528071F3-B16C-4A60-9352-C87CC91390D2}" type="presOf" srcId="{EC89A51D-8DB2-421E-B9F8-FA9DC9885B27}" destId="{00BBE7F3-FD0A-4794-94AB-33DB299CC4BF}" srcOrd="0" destOrd="0" presId="urn:microsoft.com/office/officeart/2005/8/layout/list1"/>
    <dgm:cxn modelId="{E8F3CF65-6D83-4DDB-87E1-6D2ACD16F7DB}" type="presParOf" srcId="{9BC4DDDF-6385-4B01-8A60-69AAE7CFE205}" destId="{A4E57E06-1E9A-48AE-8CB7-B41BED8277A1}" srcOrd="0" destOrd="0" presId="urn:microsoft.com/office/officeart/2005/8/layout/list1"/>
    <dgm:cxn modelId="{13973040-421F-4F76-A848-105DFBE1755B}" type="presParOf" srcId="{A4E57E06-1E9A-48AE-8CB7-B41BED8277A1}" destId="{522AB509-FCCA-4205-B6C2-CB88334D5E3F}" srcOrd="0" destOrd="0" presId="urn:microsoft.com/office/officeart/2005/8/layout/list1"/>
    <dgm:cxn modelId="{133022A5-6C2D-4A50-B9C9-DF61671297DB}" type="presParOf" srcId="{A4E57E06-1E9A-48AE-8CB7-B41BED8277A1}" destId="{9733124D-AD8C-4287-8AA1-324CAC38AD26}" srcOrd="1" destOrd="0" presId="urn:microsoft.com/office/officeart/2005/8/layout/list1"/>
    <dgm:cxn modelId="{2D478F21-E3C4-401C-A875-7AF5BCAC55A5}" type="presParOf" srcId="{9BC4DDDF-6385-4B01-8A60-69AAE7CFE205}" destId="{C15FF6E8-382E-4F68-8F40-635A06D1C78E}" srcOrd="1" destOrd="0" presId="urn:microsoft.com/office/officeart/2005/8/layout/list1"/>
    <dgm:cxn modelId="{0918B1DC-514E-44D9-AA29-BCD612BDD716}" type="presParOf" srcId="{9BC4DDDF-6385-4B01-8A60-69AAE7CFE205}" destId="{D8A16878-7AB0-4BBB-A6BA-1353047A3829}" srcOrd="2" destOrd="0" presId="urn:microsoft.com/office/officeart/2005/8/layout/list1"/>
    <dgm:cxn modelId="{89E6C1E1-39C6-4A8C-BF21-99758D2AD8A4}" type="presParOf" srcId="{9BC4DDDF-6385-4B01-8A60-69AAE7CFE205}" destId="{86C9FA6A-0413-4081-B9A0-8C6A2991290E}" srcOrd="3" destOrd="0" presId="urn:microsoft.com/office/officeart/2005/8/layout/list1"/>
    <dgm:cxn modelId="{C93CE78A-11A0-4C02-A847-93A200C1D361}" type="presParOf" srcId="{9BC4DDDF-6385-4B01-8A60-69AAE7CFE205}" destId="{125B7B1B-2283-4DCD-957D-1B7F29A295A5}" srcOrd="4" destOrd="0" presId="urn:microsoft.com/office/officeart/2005/8/layout/list1"/>
    <dgm:cxn modelId="{F46CA281-FC52-4C74-982C-C1447224DF6F}" type="presParOf" srcId="{125B7B1B-2283-4DCD-957D-1B7F29A295A5}" destId="{E8DD843F-BDCE-4844-8478-54E2D7DE2A19}" srcOrd="0" destOrd="0" presId="urn:microsoft.com/office/officeart/2005/8/layout/list1"/>
    <dgm:cxn modelId="{524BEC38-39E3-4B17-9451-049D21555C98}" type="presParOf" srcId="{125B7B1B-2283-4DCD-957D-1B7F29A295A5}" destId="{073257DA-0438-46B1-AE33-F2CAF7C610C0}" srcOrd="1" destOrd="0" presId="urn:microsoft.com/office/officeart/2005/8/layout/list1"/>
    <dgm:cxn modelId="{60BA3E3D-D116-4C6C-829B-1D2D8E58B414}" type="presParOf" srcId="{9BC4DDDF-6385-4B01-8A60-69AAE7CFE205}" destId="{481C69DF-9EFD-4397-B113-9EE3ECA0890B}" srcOrd="5" destOrd="0" presId="urn:microsoft.com/office/officeart/2005/8/layout/list1"/>
    <dgm:cxn modelId="{35C0BFD8-B82F-4CA4-A2AE-09EB40AE60C5}" type="presParOf" srcId="{9BC4DDDF-6385-4B01-8A60-69AAE7CFE205}" destId="{81251C20-C623-4CB3-B00F-3E49921E8292}" srcOrd="6" destOrd="0" presId="urn:microsoft.com/office/officeart/2005/8/layout/list1"/>
    <dgm:cxn modelId="{E0E360EA-660A-4686-9332-C069FDEE57BC}" type="presParOf" srcId="{9BC4DDDF-6385-4B01-8A60-69AAE7CFE205}" destId="{7B886A8A-FC2F-413E-8EF6-EBE59AE77E65}" srcOrd="7" destOrd="0" presId="urn:microsoft.com/office/officeart/2005/8/layout/list1"/>
    <dgm:cxn modelId="{019EE152-748C-44E7-82FE-885704E022D0}" type="presParOf" srcId="{9BC4DDDF-6385-4B01-8A60-69AAE7CFE205}" destId="{8EE128E7-B492-41F8-A7E2-95578F1E6F0E}" srcOrd="8" destOrd="0" presId="urn:microsoft.com/office/officeart/2005/8/layout/list1"/>
    <dgm:cxn modelId="{60466055-413A-4F6A-AE48-8DD2A2EB2DE1}" type="presParOf" srcId="{8EE128E7-B492-41F8-A7E2-95578F1E6F0E}" destId="{00BBE7F3-FD0A-4794-94AB-33DB299CC4BF}" srcOrd="0" destOrd="0" presId="urn:microsoft.com/office/officeart/2005/8/layout/list1"/>
    <dgm:cxn modelId="{3BFFA981-7474-4517-8B9D-5A4BB0CBBB26}" type="presParOf" srcId="{8EE128E7-B492-41F8-A7E2-95578F1E6F0E}" destId="{A6096331-1E7D-426D-847B-090E1D74E2A7}" srcOrd="1" destOrd="0" presId="urn:microsoft.com/office/officeart/2005/8/layout/list1"/>
    <dgm:cxn modelId="{AFC7F128-7ED9-422B-83B5-A1D4E2A2943E}" type="presParOf" srcId="{9BC4DDDF-6385-4B01-8A60-69AAE7CFE205}" destId="{D7D64497-EAB8-4ABA-BCBE-E16FCA2A8A21}" srcOrd="9" destOrd="0" presId="urn:microsoft.com/office/officeart/2005/8/layout/list1"/>
    <dgm:cxn modelId="{12EA1363-D79E-4378-9D50-D6D0FDD8BF04}" type="presParOf" srcId="{9BC4DDDF-6385-4B01-8A60-69AAE7CFE205}" destId="{B7C257F3-7483-4C2E-93F6-545742A76D0F}" srcOrd="10" destOrd="0" presId="urn:microsoft.com/office/officeart/2005/8/layout/list1"/>
    <dgm:cxn modelId="{EA76480E-B5CA-45FF-AD68-3B179EB9A8CB}" type="presParOf" srcId="{9BC4DDDF-6385-4B01-8A60-69AAE7CFE205}" destId="{2F48CED1-F1B1-42DF-B548-6F5BD27EBA05}" srcOrd="11" destOrd="0" presId="urn:microsoft.com/office/officeart/2005/8/layout/list1"/>
    <dgm:cxn modelId="{4E06C74D-1C9C-47FB-8EDD-26086F66D2CE}" type="presParOf" srcId="{9BC4DDDF-6385-4B01-8A60-69AAE7CFE205}" destId="{08C449FA-144F-495E-A4D1-69B5815C1E5F}" srcOrd="12" destOrd="0" presId="urn:microsoft.com/office/officeart/2005/8/layout/list1"/>
    <dgm:cxn modelId="{D559E653-88BC-41BA-85AD-218BDD62CAEF}" type="presParOf" srcId="{08C449FA-144F-495E-A4D1-69B5815C1E5F}" destId="{23D25C62-CC6A-4F3B-9C8F-CB6CC000A2BD}" srcOrd="0" destOrd="0" presId="urn:microsoft.com/office/officeart/2005/8/layout/list1"/>
    <dgm:cxn modelId="{3D39B64A-F3AA-466A-9CD1-C2664AA8D68C}" type="presParOf" srcId="{08C449FA-144F-495E-A4D1-69B5815C1E5F}" destId="{461E9294-8979-4B1A-B0E2-DFD6EDC2CF67}" srcOrd="1" destOrd="0" presId="urn:microsoft.com/office/officeart/2005/8/layout/list1"/>
    <dgm:cxn modelId="{C84A7489-C016-4658-925F-EEC27F126D24}" type="presParOf" srcId="{9BC4DDDF-6385-4B01-8A60-69AAE7CFE205}" destId="{E3D381DB-E3C3-4EDA-ADCC-E40442D9C5BC}" srcOrd="13" destOrd="0" presId="urn:microsoft.com/office/officeart/2005/8/layout/list1"/>
    <dgm:cxn modelId="{232C0F7C-CA31-47A2-B01C-8085F74BC3A1}" type="presParOf" srcId="{9BC4DDDF-6385-4B01-8A60-69AAE7CFE205}" destId="{0242931F-A01D-438E-9F00-FFDFC7E7CFAD}" srcOrd="14" destOrd="0" presId="urn:microsoft.com/office/officeart/2005/8/layout/list1"/>
    <dgm:cxn modelId="{2D2B3F4D-970D-4AAC-B318-FE8B6A66C201}" type="presParOf" srcId="{9BC4DDDF-6385-4B01-8A60-69AAE7CFE205}" destId="{787FFAE1-7840-4B55-B4FA-CD2024D8C4B4}" srcOrd="15" destOrd="0" presId="urn:microsoft.com/office/officeart/2005/8/layout/list1"/>
    <dgm:cxn modelId="{10471719-318B-4CC1-8E7E-21D7F309D9FB}" type="presParOf" srcId="{9BC4DDDF-6385-4B01-8A60-69AAE7CFE205}" destId="{98C2B571-9BC4-4538-A5E9-B426E5984283}" srcOrd="16" destOrd="0" presId="urn:microsoft.com/office/officeart/2005/8/layout/list1"/>
    <dgm:cxn modelId="{4347202E-B005-4427-9178-46C00CB675C8}" type="presParOf" srcId="{98C2B571-9BC4-4538-A5E9-B426E5984283}" destId="{1A2EEA28-2E1F-4A58-BFDB-C57F620714BF}" srcOrd="0" destOrd="0" presId="urn:microsoft.com/office/officeart/2005/8/layout/list1"/>
    <dgm:cxn modelId="{8A5C0F1B-45D6-407E-A29A-ECDD935C9122}" type="presParOf" srcId="{98C2B571-9BC4-4538-A5E9-B426E5984283}" destId="{C3AF8C34-7570-455F-A172-F442B0843112}" srcOrd="1" destOrd="0" presId="urn:microsoft.com/office/officeart/2005/8/layout/list1"/>
    <dgm:cxn modelId="{8FF367E8-9B6F-49E6-84E8-13CF6794DFC7}" type="presParOf" srcId="{9BC4DDDF-6385-4B01-8A60-69AAE7CFE205}" destId="{6628575B-6AC3-4B9D-9CA9-434E6EA482BE}" srcOrd="17" destOrd="0" presId="urn:microsoft.com/office/officeart/2005/8/layout/list1"/>
    <dgm:cxn modelId="{E8DDCED2-68BF-45AB-AFBF-9959F921D1F7}" type="presParOf" srcId="{9BC4DDDF-6385-4B01-8A60-69AAE7CFE205}" destId="{1FFF141C-30F9-40A1-A2E0-9D87DBB4C09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16878-7AB0-4BBB-A6BA-1353047A3829}">
      <dsp:nvSpPr>
        <dsp:cNvPr id="0" name=""/>
        <dsp:cNvSpPr/>
      </dsp:nvSpPr>
      <dsp:spPr>
        <a:xfrm>
          <a:off x="0" y="274769"/>
          <a:ext cx="6496050" cy="1474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166" tIns="249936" rIns="504166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Data on all United States spending from 1946 on. Looked at data between 2001 and 2020.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3 main categories of funding: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International Narcotics Control and Law Enforcement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Department of Defense, Drug Interdiction and Counter-Drug Activities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Foreign Military Financing Program</a:t>
          </a:r>
        </a:p>
      </dsp:txBody>
      <dsp:txXfrm>
        <a:off x="0" y="274769"/>
        <a:ext cx="6496050" cy="1474200"/>
      </dsp:txXfrm>
    </dsp:sp>
    <dsp:sp modelId="{9733124D-AD8C-4287-8AA1-324CAC38AD26}">
      <dsp:nvSpPr>
        <dsp:cNvPr id="0" name=""/>
        <dsp:cNvSpPr/>
      </dsp:nvSpPr>
      <dsp:spPr>
        <a:xfrm>
          <a:off x="324802" y="97649"/>
          <a:ext cx="4547235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foreignassistance.gov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342095" y="114942"/>
        <a:ext cx="4512649" cy="319654"/>
      </dsp:txXfrm>
    </dsp:sp>
    <dsp:sp modelId="{81251C20-C623-4CB3-B00F-3E49921E8292}">
      <dsp:nvSpPr>
        <dsp:cNvPr id="0" name=""/>
        <dsp:cNvSpPr/>
      </dsp:nvSpPr>
      <dsp:spPr>
        <a:xfrm>
          <a:off x="0" y="1990890"/>
          <a:ext cx="649605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166" tIns="249936" rIns="504166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Data aggregator on events occurring around the world which categorizes them by type, location, the group carrying out the action and the target of the action.</a:t>
          </a:r>
        </a:p>
      </dsp:txBody>
      <dsp:txXfrm>
        <a:off x="0" y="1990890"/>
        <a:ext cx="6496050" cy="850500"/>
      </dsp:txXfrm>
    </dsp:sp>
    <dsp:sp modelId="{073257DA-0438-46B1-AE33-F2CAF7C610C0}">
      <dsp:nvSpPr>
        <dsp:cNvPr id="0" name=""/>
        <dsp:cNvSpPr/>
      </dsp:nvSpPr>
      <dsp:spPr>
        <a:xfrm>
          <a:off x="324802" y="1813769"/>
          <a:ext cx="4547235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solidFill>
            <a:srgbClr val="AC2221"/>
          </a:solidFill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Integrated Crisis Early Warning System (ICEWS)</a:t>
          </a:r>
          <a:endParaRPr lang="en-US" sz="1200" kern="1200"/>
        </a:p>
      </dsp:txBody>
      <dsp:txXfrm>
        <a:off x="342095" y="1831062"/>
        <a:ext cx="4512649" cy="319654"/>
      </dsp:txXfrm>
    </dsp:sp>
    <dsp:sp modelId="{B7C257F3-7483-4C2E-93F6-545742A76D0F}">
      <dsp:nvSpPr>
        <dsp:cNvPr id="0" name=""/>
        <dsp:cNvSpPr/>
      </dsp:nvSpPr>
      <dsp:spPr>
        <a:xfrm>
          <a:off x="0" y="3083309"/>
          <a:ext cx="649605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096331-1E7D-426D-847B-090E1D74E2A7}">
      <dsp:nvSpPr>
        <dsp:cNvPr id="0" name=""/>
        <dsp:cNvSpPr/>
      </dsp:nvSpPr>
      <dsp:spPr>
        <a:xfrm>
          <a:off x="324802" y="2906189"/>
          <a:ext cx="4547235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Python for data cleaning and exploration</a:t>
          </a:r>
        </a:p>
      </dsp:txBody>
      <dsp:txXfrm>
        <a:off x="342095" y="2923482"/>
        <a:ext cx="4512649" cy="319654"/>
      </dsp:txXfrm>
    </dsp:sp>
    <dsp:sp modelId="{0242931F-A01D-438E-9F00-FFDFC7E7CFAD}">
      <dsp:nvSpPr>
        <dsp:cNvPr id="0" name=""/>
        <dsp:cNvSpPr/>
      </dsp:nvSpPr>
      <dsp:spPr>
        <a:xfrm>
          <a:off x="0" y="3627630"/>
          <a:ext cx="649605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1E9294-8979-4B1A-B0E2-DFD6EDC2CF67}">
      <dsp:nvSpPr>
        <dsp:cNvPr id="0" name=""/>
        <dsp:cNvSpPr/>
      </dsp:nvSpPr>
      <dsp:spPr>
        <a:xfrm>
          <a:off x="324802" y="3450510"/>
          <a:ext cx="4547235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Tableau for data visualization</a:t>
          </a:r>
        </a:p>
      </dsp:txBody>
      <dsp:txXfrm>
        <a:off x="342095" y="3467803"/>
        <a:ext cx="4512649" cy="319654"/>
      </dsp:txXfrm>
    </dsp:sp>
    <dsp:sp modelId="{1FFF141C-30F9-40A1-A2E0-9D87DBB4C09C}">
      <dsp:nvSpPr>
        <dsp:cNvPr id="0" name=""/>
        <dsp:cNvSpPr/>
      </dsp:nvSpPr>
      <dsp:spPr>
        <a:xfrm>
          <a:off x="0" y="4171950"/>
          <a:ext cx="649605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F8C34-7570-455F-A172-F442B0843112}">
      <dsp:nvSpPr>
        <dsp:cNvPr id="0" name=""/>
        <dsp:cNvSpPr/>
      </dsp:nvSpPr>
      <dsp:spPr>
        <a:xfrm>
          <a:off x="324802" y="3994830"/>
          <a:ext cx="4547235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Challenges</a:t>
          </a:r>
        </a:p>
      </dsp:txBody>
      <dsp:txXfrm>
        <a:off x="342095" y="4012123"/>
        <a:ext cx="4512649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8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336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8132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34261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272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12/21/2021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568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12/21/2021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40763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370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53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2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7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0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12/21/2021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2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12/21/2021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34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12/21/2021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0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003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962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C1D94-9598-40DB-B9BE-30B5DE116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Anti-Narcotic Funding in Mexico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F2AFC-D758-4EF7-A244-4C5D66CD2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Did drug related violence increase in response to US funding of anti-narcotic programs in Mexico?</a:t>
            </a:r>
          </a:p>
          <a:p>
            <a:pPr algn="ctr"/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19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BC57D-97BA-431F-BEF5-412421551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1B7E0-47F0-4765-A315-34154EBC7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seemingly abstract economic policies like NAFTA impact communities?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piece of this bigger picture is US funding of the drug war in Mexico.</a:t>
            </a:r>
          </a:p>
        </p:txBody>
      </p:sp>
    </p:spTree>
    <p:extLst>
      <p:ext uri="{BB962C8B-B14F-4D97-AF65-F5344CB8AC3E}">
        <p14:creationId xmlns:p14="http://schemas.microsoft.com/office/powerpoint/2010/main" val="379643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BC57D-97BA-431F-BEF5-412421551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 on Drugs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1B7E0-47F0-4765-A315-34154EBC7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war on drugs began in 1971 with the Nixon administration and continues to this day. While it has done a lot to shape domestic policy, the United States also has a long record of getting involved in anti-narcotics efforts in Mexico and Central America.</a:t>
            </a:r>
          </a:p>
          <a:p>
            <a:r>
              <a:rPr lang="en-US" dirty="0"/>
              <a:t>An anecdotal example: Los Zetas</a:t>
            </a:r>
          </a:p>
          <a:p>
            <a:r>
              <a:rPr lang="en-US" dirty="0"/>
              <a:t>Researchers have alleged that the more money the United States has spent in the drug war to aid Mexico, the more that drug related violence has gone up.</a:t>
            </a:r>
          </a:p>
          <a:p>
            <a:r>
              <a:rPr lang="en-US" dirty="0"/>
              <a:t>In 2006, Felipe Calderón was elected president in Mexico. He began a militarized campaign against drug cartels. Violence went up and cartels splintered into different factions.</a:t>
            </a:r>
          </a:p>
          <a:p>
            <a:r>
              <a:rPr lang="en-US" dirty="0"/>
              <a:t>It prompted the US and Mexican governments to collaborate and establish the Merida Initiative, a multi-year funding of anti-narcotics efforts in Mexico. </a:t>
            </a:r>
          </a:p>
        </p:txBody>
      </p:sp>
    </p:spTree>
    <p:extLst>
      <p:ext uri="{BB962C8B-B14F-4D97-AF65-F5344CB8AC3E}">
        <p14:creationId xmlns:p14="http://schemas.microsoft.com/office/powerpoint/2010/main" val="226808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0DD7F-CF05-436E-8D8B-640A1E5F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Data Sources and Tools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AA52BA-1AD0-472D-BBD7-75B18818EF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307333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656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F1C43-E8E5-4832-A8FE-F10D6EF21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2043E-5BB9-4307-BD0F-6CC154AA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While drug war violence went up as US funding to Mexico went up, I’m reluctant to say that one has caused the other.</a:t>
            </a:r>
          </a:p>
        </p:txBody>
      </p:sp>
    </p:spTree>
    <p:extLst>
      <p:ext uri="{BB962C8B-B14F-4D97-AF65-F5344CB8AC3E}">
        <p14:creationId xmlns:p14="http://schemas.microsoft.com/office/powerpoint/2010/main" val="1649991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6562</TotalTime>
  <Words>313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Anti-Narcotic Funding in Mexico</vt:lpstr>
      <vt:lpstr>Background</vt:lpstr>
      <vt:lpstr>War on Drugs</vt:lpstr>
      <vt:lpstr>Data Sources and Tools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Mexico</dc:title>
  <dc:creator>Erin O'Rourke</dc:creator>
  <cp:lastModifiedBy>Erin O'Rourke</cp:lastModifiedBy>
  <cp:revision>14</cp:revision>
  <dcterms:created xsi:type="dcterms:W3CDTF">2021-12-17T01:56:36Z</dcterms:created>
  <dcterms:modified xsi:type="dcterms:W3CDTF">2021-12-22T23:50:39Z</dcterms:modified>
</cp:coreProperties>
</file>