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1575-8765-0B4E-A78B-D897B2C8C9E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83189-7EAF-CB42-BC71-24B1B17F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3189-7EAF-CB42-BC71-24B1B17F0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3189-7EAF-CB42-BC71-24B1B17F0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9E7-DBD7-464D-B988-A4B016E2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8423C-D4E5-5F4E-8E4E-34976A1F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2FB9-32A0-6A4D-8255-C0C00159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AA82-4DE7-FD4F-A09F-A27D5FE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DC50-F6B9-A64F-A5FF-B038C456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CAE2-4D04-EC4F-96A1-D164B66E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85FD-68B4-3D49-B1FC-38F03496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8057-3263-014B-8E27-9FDF97C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18BD-CF67-6F4B-93A8-46E3474E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7C798-0A29-214A-8587-A2D74816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DFBA7-80EE-6643-B41F-4501CAED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325E-8D69-EE4B-8E6D-C8267CC0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AA88-73D5-174D-A8DF-907FF824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90A4-892A-C74E-B4C0-CBAB56C3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A8DA-BA2E-9649-8276-F1BEFEF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95F4-BCEC-9845-A688-A199061C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9233-17FA-A24A-9C23-7DE503B0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952B-4EB7-7C4B-950A-11EEC05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2A2B-3F58-A74E-8917-D175D988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8D68-5DE5-D047-89BB-FD00A49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9DB5-5996-1743-84A2-909935BB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0E0-E664-6D43-A899-D6F20514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04CE-EA0D-6E49-868D-8533E6BC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4A53-577F-B347-A566-F67BBDBC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4F21-8C82-FC4C-8CA9-7B05EF17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0DEE-EFAC-4F4D-952F-0D14F258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5D8F-EC41-7F40-989E-802286D9E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468B-E3A2-8541-A09E-9BA890C0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82F2F-BA06-9A46-95CE-C42E897C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542C9-8771-834E-A493-909A55E1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807E0-A949-F942-8504-3357584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AF05-14DD-ED47-A466-E6F849A2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9A25C-411F-F645-9E18-5624D09F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3E7D9-B9BD-7F46-870F-74FDA9300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72B8E-36E9-9A41-B323-DEBFB3B39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8C54F-5980-7E4C-828E-30DB2D67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B40F7-A017-314A-B051-DAFCEB21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EA0FC-0E37-5147-BFFA-F15130FE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4442-CF68-8E47-9C03-3B701FED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0FC6-F81B-384D-A440-9B1253E2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5C0D8-3BA3-0C40-92C8-741C9C58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4BBF-9D76-DB40-BD28-F90B778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07B2-A696-B948-ABDF-28419F05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D5EF-00A2-D543-9C53-5E540DEF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BDBB0-712D-324B-80FD-DC6150B5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DE4B-266C-3F4C-918B-2B8D2C4F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4A1-8F92-854B-9C3D-13696409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2EAE-F74E-1644-8F1D-C045F85A2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8685-4385-F54C-926F-28F2E006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9576-3DBB-1548-97C0-E54AD8C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8849-2DB9-2848-B17D-738DFE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C8DB-580F-E846-A64E-232639CD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040-B57F-CA47-BBA2-A3E91612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654C0-AB6A-2D43-B0D2-F35E315AC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716FE-5F33-414C-AEF6-1F64126EC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1139E-D51E-AA44-9A61-360EDB1F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D5A8-4DA4-FC4C-B53A-1AB8EEA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CAF2F-0B91-2F4C-BC8A-8C47DE0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5B4A3-BFD5-CA4A-BD58-7C88EBB7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27A16-BC42-D84C-A0B6-4FB6A170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6F35-0EA9-AF43-91FD-187E76C03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118F-0934-7744-A784-BC6C59CC7607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BA54-080E-A747-B38A-2C7D7CC42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FD8C-2139-574A-9F35-8C7420155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F13B-7F79-7448-8F37-80A07D5C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3BC6F7-6C9A-5B4C-BB3A-003507001B95}"/>
              </a:ext>
            </a:extLst>
          </p:cNvPr>
          <p:cNvSpPr/>
          <p:nvPr/>
        </p:nvSpPr>
        <p:spPr>
          <a:xfrm>
            <a:off x="148281" y="388468"/>
            <a:ext cx="3550874" cy="6081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Utah Bears Website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67B05D-88B2-FD4D-BE30-C7F1EAFE3E75}"/>
              </a:ext>
            </a:extLst>
          </p:cNvPr>
          <p:cNvSpPr/>
          <p:nvPr/>
        </p:nvSpPr>
        <p:spPr>
          <a:xfrm>
            <a:off x="3395955" y="3305312"/>
            <a:ext cx="5943600" cy="4925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Calendar info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3AB6C4-7AD4-B74F-83AC-0A2C2712AA41}"/>
              </a:ext>
            </a:extLst>
          </p:cNvPr>
          <p:cNvSpPr/>
          <p:nvPr/>
        </p:nvSpPr>
        <p:spPr>
          <a:xfrm>
            <a:off x="3447829" y="2113327"/>
            <a:ext cx="5943600" cy="4925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Players and Stats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326C3C-384B-F844-9384-A535A565C712}"/>
              </a:ext>
            </a:extLst>
          </p:cNvPr>
          <p:cNvSpPr/>
          <p:nvPr/>
        </p:nvSpPr>
        <p:spPr>
          <a:xfrm>
            <a:off x="2851430" y="4868080"/>
            <a:ext cx="5943600" cy="49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Authenticate Admin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D8653F-B567-1343-B43C-90A7D9F6EB7B}"/>
              </a:ext>
            </a:extLst>
          </p:cNvPr>
          <p:cNvSpPr/>
          <p:nvPr/>
        </p:nvSpPr>
        <p:spPr>
          <a:xfrm>
            <a:off x="3395955" y="3797879"/>
            <a:ext cx="594360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Calendar info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C37AA7-5635-B144-B89B-DED00901B936}"/>
              </a:ext>
            </a:extLst>
          </p:cNvPr>
          <p:cNvSpPr/>
          <p:nvPr/>
        </p:nvSpPr>
        <p:spPr>
          <a:xfrm>
            <a:off x="3458275" y="2570673"/>
            <a:ext cx="5943600" cy="49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player info and stats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8C952-C925-1B4D-954A-64CDDDFE8DB3}"/>
              </a:ext>
            </a:extLst>
          </p:cNvPr>
          <p:cNvSpPr/>
          <p:nvPr/>
        </p:nvSpPr>
        <p:spPr>
          <a:xfrm>
            <a:off x="5759171" y="1062680"/>
            <a:ext cx="609600" cy="47326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Public Service Layer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C81DA3-A7FE-D645-A0FF-6BFDA3481A4E}"/>
              </a:ext>
            </a:extLst>
          </p:cNvPr>
          <p:cNvSpPr/>
          <p:nvPr/>
        </p:nvSpPr>
        <p:spPr>
          <a:xfrm rot="14299">
            <a:off x="2853261" y="1020866"/>
            <a:ext cx="5943600" cy="4925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Announcements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CC9D22A-EECB-824D-BE59-69D1E30FC4EE}"/>
              </a:ext>
            </a:extLst>
          </p:cNvPr>
          <p:cNvSpPr/>
          <p:nvPr/>
        </p:nvSpPr>
        <p:spPr>
          <a:xfrm rot="10511">
            <a:off x="2853519" y="1506440"/>
            <a:ext cx="5943600" cy="49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Announcements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C485B3-15AD-3E4D-B1C2-5E32546293B7}"/>
              </a:ext>
            </a:extLst>
          </p:cNvPr>
          <p:cNvSpPr/>
          <p:nvPr/>
        </p:nvSpPr>
        <p:spPr>
          <a:xfrm>
            <a:off x="8457835" y="827902"/>
            <a:ext cx="2397211" cy="473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Bears Database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C95BC-08B6-0647-8D83-79E38E182B1A}"/>
              </a:ext>
            </a:extLst>
          </p:cNvPr>
          <p:cNvSpPr/>
          <p:nvPr/>
        </p:nvSpPr>
        <p:spPr>
          <a:xfrm>
            <a:off x="6368771" y="1062682"/>
            <a:ext cx="609600" cy="47326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Authenticated User Service Layer</a:t>
            </a:r>
          </a:p>
        </p:txBody>
      </p:sp>
    </p:spTree>
    <p:extLst>
      <p:ext uri="{BB962C8B-B14F-4D97-AF65-F5344CB8AC3E}">
        <p14:creationId xmlns:p14="http://schemas.microsoft.com/office/powerpoint/2010/main" val="264263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DDC43D-0D68-FA4A-B7D4-BCAD9ACA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09311"/>
              </p:ext>
            </p:extLst>
          </p:nvPr>
        </p:nvGraphicFramePr>
        <p:xfrm>
          <a:off x="10523837" y="237181"/>
          <a:ext cx="15494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2465644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575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2297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AnnouncementNumber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2119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7345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SessionID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142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SeasonName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7776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GameNumber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327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421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7536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183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481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Opponent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3331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2146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Outcome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814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7F6F05-ADF6-664E-91F7-CF752BA4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60234"/>
              </p:ext>
            </p:extLst>
          </p:nvPr>
        </p:nvGraphicFramePr>
        <p:xfrm>
          <a:off x="4736927" y="1873679"/>
          <a:ext cx="1549400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42403475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Announcements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25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AnnouncementNumber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111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4191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SessionID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9133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4508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4017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7626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Body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02385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1AB21D-CF0F-9743-9603-597A1C7C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7131"/>
              </p:ext>
            </p:extLst>
          </p:nvPr>
        </p:nvGraphicFramePr>
        <p:xfrm>
          <a:off x="8168330" y="3132781"/>
          <a:ext cx="15494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8513705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Managers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68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648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SessionID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810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735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AnnouncementNumber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2346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2093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013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55B8AC-6BC5-0742-9A70-3746C2AA2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94772"/>
              </p:ext>
            </p:extLst>
          </p:nvPr>
        </p:nvGraphicFramePr>
        <p:xfrm>
          <a:off x="6396508" y="154115"/>
          <a:ext cx="1549400" cy="1476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424965162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Sessions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738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SessionID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6476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4265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AnnouncementNumber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7399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5678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233126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StartTime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047826"/>
                  </a:ext>
                </a:extLst>
              </a:tr>
            </a:tbl>
          </a:graphicData>
        </a:graphic>
      </p:graphicFrame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272C6D-F8B6-BC40-A9B3-132CE9D1F72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430970" y="739987"/>
            <a:ext cx="2271500" cy="1659585"/>
          </a:xfrm>
          <a:prstGeom prst="bentConnector4">
            <a:avLst>
              <a:gd name="adj1" fmla="val 31689"/>
              <a:gd name="adj2" fmla="val 113775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FAC462-B944-EB4B-9757-9AD3A6874FD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717730" y="579225"/>
            <a:ext cx="797869" cy="32774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0A719A-7826-7649-B2C8-1ED92BCFD322}"/>
              </a:ext>
            </a:extLst>
          </p:cNvPr>
          <p:cNvCxnSpPr/>
          <p:nvPr/>
        </p:nvCxnSpPr>
        <p:spPr>
          <a:xfrm rot="10800000" flipV="1">
            <a:off x="7945909" y="579222"/>
            <a:ext cx="2569691" cy="988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7FCE24E-5FFA-C749-B33F-E3F2764717B8}"/>
              </a:ext>
            </a:extLst>
          </p:cNvPr>
          <p:cNvCxnSpPr/>
          <p:nvPr/>
        </p:nvCxnSpPr>
        <p:spPr>
          <a:xfrm rot="10800000" flipV="1">
            <a:off x="6286327" y="579220"/>
            <a:ext cx="4229272" cy="2248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26D030-8255-A34C-B640-319B2AC1CD4B}"/>
              </a:ext>
            </a:extLst>
          </p:cNvPr>
          <p:cNvCxnSpPr/>
          <p:nvPr/>
        </p:nvCxnSpPr>
        <p:spPr>
          <a:xfrm rot="16200000" flipV="1">
            <a:off x="6452285" y="1927653"/>
            <a:ext cx="3209669" cy="222422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FBB9715-8EDA-3B49-A728-FB4350E67D16}"/>
              </a:ext>
            </a:extLst>
          </p:cNvPr>
          <p:cNvCxnSpPr/>
          <p:nvPr/>
        </p:nvCxnSpPr>
        <p:spPr>
          <a:xfrm>
            <a:off x="7945908" y="434029"/>
            <a:ext cx="2569691" cy="738317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D006097-9AB8-BE4A-9844-25316806B2DE}"/>
              </a:ext>
            </a:extLst>
          </p:cNvPr>
          <p:cNvCxnSpPr/>
          <p:nvPr/>
        </p:nvCxnSpPr>
        <p:spPr>
          <a:xfrm rot="5400000" flipH="1" flipV="1">
            <a:off x="8880988" y="1799023"/>
            <a:ext cx="2471352" cy="797869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67F048F-911B-C34B-AB30-105D6CFF0489}"/>
              </a:ext>
            </a:extLst>
          </p:cNvPr>
          <p:cNvCxnSpPr/>
          <p:nvPr/>
        </p:nvCxnSpPr>
        <p:spPr>
          <a:xfrm rot="16200000" flipH="1">
            <a:off x="6926475" y="2191779"/>
            <a:ext cx="2261288" cy="222422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4EC11-A07B-1149-ADF0-3593652ACF90}"/>
              </a:ext>
            </a:extLst>
          </p:cNvPr>
          <p:cNvCxnSpPr/>
          <p:nvPr/>
        </p:nvCxnSpPr>
        <p:spPr>
          <a:xfrm rot="10800000">
            <a:off x="6286328" y="2383308"/>
            <a:ext cx="1882003" cy="1050326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16E8318-A959-A742-A49F-059171849DB5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5694918" y="1484013"/>
            <a:ext cx="1292999" cy="110181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31F5D7F-DC31-3C40-BC0B-2E70B48ED8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1958" y="2154193"/>
            <a:ext cx="1930741" cy="1898478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B1C9487-270A-674F-9B8E-F431618ED9F7}"/>
              </a:ext>
            </a:extLst>
          </p:cNvPr>
          <p:cNvCxnSpPr/>
          <p:nvPr/>
        </p:nvCxnSpPr>
        <p:spPr>
          <a:xfrm flipV="1">
            <a:off x="6278089" y="755993"/>
            <a:ext cx="4245747" cy="1452607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996451F-725F-5C43-B77F-77FED9BE7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50609"/>
              </p:ext>
            </p:extLst>
          </p:nvPr>
        </p:nvGraphicFramePr>
        <p:xfrm>
          <a:off x="1744528" y="1477833"/>
          <a:ext cx="914400" cy="82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150332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SeasonList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53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SeasonName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585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2519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SpringFall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5715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24701A9-EBC2-654F-9FA8-3331BFA4F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77546"/>
              </p:ext>
            </p:extLst>
          </p:nvPr>
        </p:nvGraphicFramePr>
        <p:xfrm>
          <a:off x="3057609" y="166470"/>
          <a:ext cx="977900" cy="82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1077110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PlayerList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94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PlayerNumber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473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7912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26509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A1526EF-4517-9046-889B-B064B2C67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36568"/>
              </p:ext>
            </p:extLst>
          </p:nvPr>
        </p:nvGraphicFramePr>
        <p:xfrm>
          <a:off x="229791" y="249023"/>
          <a:ext cx="977899" cy="462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899">
                  <a:extLst>
                    <a:ext uri="{9D8B030D-6E8A-4147-A177-3AD203B41FA5}">
                      <a16:colId xmlns:a16="http://schemas.microsoft.com/office/drawing/2014/main" val="1640749820"/>
                    </a:ext>
                  </a:extLst>
                </a:gridCol>
              </a:tblGrid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PlayerGameSplits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8450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SeasonName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276390049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GameNumber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916777867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PlayerNumber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76425769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FirstName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615948188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391111183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151472076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4170895728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WinLoss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745690260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BearScore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06669563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OpponentScore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157472541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4285193237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684343805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343826154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655152287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560522387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551522720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038216281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85995466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515183942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RBI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041485431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963599536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203529623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HBO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691228966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712498075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643412917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993330776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983631576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729259594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137235361"/>
                  </a:ext>
                </a:extLst>
              </a:tr>
              <a:tr h="14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852231997"/>
                  </a:ext>
                </a:extLst>
              </a:tr>
              <a:tr h="1507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OPS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44065151"/>
                  </a:ext>
                </a:extLst>
              </a:tr>
            </a:tbl>
          </a:graphicData>
        </a:graphic>
      </p:graphicFrame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A4DF6B3-2A2F-0D48-BFE8-BB99FC77C6CD}"/>
              </a:ext>
            </a:extLst>
          </p:cNvPr>
          <p:cNvCxnSpPr>
            <a:cxnSpLocks/>
          </p:cNvCxnSpPr>
          <p:nvPr/>
        </p:nvCxnSpPr>
        <p:spPr>
          <a:xfrm flipV="1">
            <a:off x="2667165" y="1371857"/>
            <a:ext cx="7848434" cy="403697"/>
          </a:xfrm>
          <a:prstGeom prst="bentConnector3">
            <a:avLst>
              <a:gd name="adj1" fmla="val 84637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1B4B150-5B3B-0F40-996B-A4F1D670D24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247285" y="579220"/>
            <a:ext cx="1810324" cy="20148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6AD29D1-DDC0-EF44-A42F-E7929BF8A39B}"/>
              </a:ext>
            </a:extLst>
          </p:cNvPr>
          <p:cNvCxnSpPr/>
          <p:nvPr/>
        </p:nvCxnSpPr>
        <p:spPr>
          <a:xfrm rot="16200000" flipH="1">
            <a:off x="805347" y="836372"/>
            <a:ext cx="1341525" cy="536838"/>
          </a:xfrm>
          <a:prstGeom prst="bentConnector3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111</Words>
  <Application>Microsoft Macintosh PowerPoint</Application>
  <PresentationFormat>Widescreen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Porter, Eric (Brent)</dc:creator>
  <cp:lastModifiedBy>Porter, Eric (Brent)</cp:lastModifiedBy>
  <cp:revision>9</cp:revision>
  <dcterms:created xsi:type="dcterms:W3CDTF">2020-03-15T04:07:54Z</dcterms:created>
  <dcterms:modified xsi:type="dcterms:W3CDTF">2020-03-29T23:26:19Z</dcterms:modified>
</cp:coreProperties>
</file>