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2"/>
  </p:normalViewPr>
  <p:slideViewPr>
    <p:cSldViewPr snapToGrid="0" snapToObjects="1">
      <p:cViewPr varScale="1">
        <p:scale>
          <a:sx n="118" d="100"/>
          <a:sy n="118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4F1E8-419F-BF4C-AEFA-7EEE9DA73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99FE09-7426-C745-A335-1927DBC9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440B00-6E56-394C-BF09-FA3CD38C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F3DF9E-FE68-FC45-85EE-BC88EE7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86E8F-9CC8-DD4E-8863-C6A6EF69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70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833EC-0116-ED46-A4B3-24902BCC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B77F39-DF6A-0643-B86B-3210027B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AA2781-3281-D643-9C42-EA6F6C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154375-1038-5242-B83B-86CE6FDA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FB4322-3521-3443-8C95-5E5E35B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81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FB6533-3F41-B545-9995-BE7D150FC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959464-97F9-3C46-8E4D-6547D09E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CF0B42-C4C0-7144-92BE-C42F4DAD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52051-0C2E-074C-81B2-DEECA9D2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2D528-CC5A-4C48-935A-7AB8F086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65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4BC56-77D5-9E46-ACB6-D6196542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BDEC27-1053-1340-B36A-343712E4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FE088-573C-0F4B-8D76-00DD36EA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70B82-42E5-C548-875C-C2827819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CA34E8-921A-6A42-97B9-5959960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60F40-A853-A24A-BDF4-866559E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1FF148-C5D6-5345-9984-0983B0EC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95E135-AE3F-F048-B39D-3FEC375E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00A63D-6D9D-ED48-B77A-BDC3554C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BAAD57-A4DD-FB47-A1BE-B92F32F5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6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5BFCD-3EF0-A641-B8F4-9DC4E722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47A652-3BCD-BC43-9BB4-7525E374B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2AC769-6C4B-7C45-875F-948783D1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C7D21A-66BE-C349-9CBE-17B8B33D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115CD0-124F-3A4A-8206-F1E383CA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6EE3CA-A057-1E40-A4CF-5F25A3DF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3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83E7A-0090-8344-92D2-1EF60664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23ECDB-874F-8E43-AE0E-8EB3D185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D47511-0CAF-F24F-A5AF-3D3B60D8F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A772F0-6DB5-9C45-A886-1764FE2C0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75668E-1951-7444-84BE-31833A9A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50D48A-58EB-1241-AAC7-3E01CB6E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7AAE8A-BE79-554A-890E-41A3F3B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B42CC1-39D7-6441-AC98-40A058B0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8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324B9-8BB5-C449-B852-93C8A38B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C0D0F6-AEFD-1A41-A26B-217382B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407801-29D3-704D-8632-BEE3BF12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6E1F7D-8667-894C-97F3-F485DE6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08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FEC3B3-C194-8448-80B7-00787B37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92B907-946C-7B4C-9C94-B5E3488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71481-17AC-B549-A92E-8A16FA9E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1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E3FD9-A527-A14B-8D85-CACDEFEA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348EA-1F60-7149-9F29-7A5D3133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36FB7-60EE-9544-83C1-706D87DD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5DA440-3DFF-CF4A-BF9E-6E9D5D6B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D7C13B-E6A0-434B-9BCE-F659D7BC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3D156E-715F-FC43-89E8-66A640B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2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D6049-DAA0-FE41-BBC6-D78C0888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FFDB2A-F6E0-A14E-B52F-041E92A3E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71CEE7-FC15-F346-BAFE-8EF1BCCA5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ED85A0-0B2B-5F44-B3F7-3D0C3D38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CBF98E-54CB-174D-8A35-D11D1BE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C18A37-FA7D-5F42-968A-8D384EEE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670C72F-BA7D-5B46-9645-9C25F4C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24177-85AB-1947-BA56-7EB6EE65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45576D-D1DE-CB44-9E34-B9CF72BB6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202-595B-6543-AF14-69700B312EC8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234624-FC1A-CE48-A230-2240754C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F87DA-F4DB-AE4B-ADF6-CF6C5255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70B7-AF30-E84A-96EC-82B799BFF7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6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EA41F1F-4774-394B-B94C-E729CE4A1B62}"/>
              </a:ext>
            </a:extLst>
          </p:cNvPr>
          <p:cNvSpPr/>
          <p:nvPr/>
        </p:nvSpPr>
        <p:spPr>
          <a:xfrm>
            <a:off x="634888" y="902994"/>
            <a:ext cx="10837018" cy="4331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Graphical</a:t>
            </a:r>
            <a:r>
              <a:rPr lang="it-IT" dirty="0"/>
              <a:t> User Interface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F00C7D-CC1A-D14D-92F3-4EF7DC0B27D3}"/>
              </a:ext>
            </a:extLst>
          </p:cNvPr>
          <p:cNvSpPr/>
          <p:nvPr/>
        </p:nvSpPr>
        <p:spPr>
          <a:xfrm>
            <a:off x="634882" y="3128814"/>
            <a:ext cx="10837021" cy="56565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Loader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853E54-AFD9-B04C-B52D-5F08EAEA2084}"/>
              </a:ext>
            </a:extLst>
          </p:cNvPr>
          <p:cNvSpPr/>
          <p:nvPr/>
        </p:nvSpPr>
        <p:spPr>
          <a:xfrm>
            <a:off x="634882" y="1777235"/>
            <a:ext cx="3612340" cy="4514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Schema </a:t>
            </a:r>
            <a:r>
              <a:rPr lang="it-IT" dirty="0" err="1"/>
              <a:t>Loader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34D5155-C824-4B46-ACDF-1B7D049D2CFA}"/>
              </a:ext>
            </a:extLst>
          </p:cNvPr>
          <p:cNvSpPr/>
          <p:nvPr/>
        </p:nvSpPr>
        <p:spPr>
          <a:xfrm>
            <a:off x="634884" y="2237197"/>
            <a:ext cx="10837020" cy="440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Metadata</a:t>
            </a:r>
            <a:r>
              <a:rPr lang="it-IT" dirty="0"/>
              <a:t> Engine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E0754C9-AEAD-BF46-B926-446DB75C20A0}"/>
              </a:ext>
            </a:extLst>
          </p:cNvPr>
          <p:cNvSpPr/>
          <p:nvPr/>
        </p:nvSpPr>
        <p:spPr>
          <a:xfrm>
            <a:off x="4247222" y="1777236"/>
            <a:ext cx="3612340" cy="4514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Metadata</a:t>
            </a:r>
            <a:r>
              <a:rPr lang="it-IT" dirty="0"/>
              <a:t> Reader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0FDB89-6860-FE48-871C-9048560252BB}"/>
              </a:ext>
            </a:extLst>
          </p:cNvPr>
          <p:cNvSpPr/>
          <p:nvPr/>
        </p:nvSpPr>
        <p:spPr>
          <a:xfrm>
            <a:off x="7859565" y="1778275"/>
            <a:ext cx="3612340" cy="451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Metadata</a:t>
            </a:r>
            <a:r>
              <a:rPr lang="it-IT" dirty="0"/>
              <a:t> Writer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ABE10E-A9E0-3B42-82D7-E7FFFE12A9A3}"/>
              </a:ext>
            </a:extLst>
          </p:cNvPr>
          <p:cNvSpPr/>
          <p:nvPr/>
        </p:nvSpPr>
        <p:spPr>
          <a:xfrm>
            <a:off x="62753" y="62753"/>
            <a:ext cx="12003741" cy="388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B6AE53-AA64-9B49-A51E-84FA9A384A19}"/>
              </a:ext>
            </a:extLst>
          </p:cNvPr>
          <p:cNvSpPr txBox="1"/>
          <p:nvPr/>
        </p:nvSpPr>
        <p:spPr>
          <a:xfrm>
            <a:off x="634888" y="196851"/>
            <a:ext cx="2172098" cy="43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Core Application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B6EC8A-D27F-1F4B-B058-F8AF97F001DB}"/>
              </a:ext>
            </a:extLst>
          </p:cNvPr>
          <p:cNvSpPr/>
          <p:nvPr/>
        </p:nvSpPr>
        <p:spPr>
          <a:xfrm>
            <a:off x="62753" y="3959506"/>
            <a:ext cx="3926457" cy="28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BFA6C3-87AC-B443-AF3A-622CDC9A0274}"/>
              </a:ext>
            </a:extLst>
          </p:cNvPr>
          <p:cNvSpPr txBox="1"/>
          <p:nvPr/>
        </p:nvSpPr>
        <p:spPr>
          <a:xfrm>
            <a:off x="62753" y="4040188"/>
            <a:ext cx="1876012" cy="43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Base </a:t>
            </a:r>
            <a:r>
              <a:rPr lang="it-IT" dirty="0" err="1"/>
              <a:t>Modules</a:t>
            </a:r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89604DE-9029-CF45-A6AE-DDD3D6388371}"/>
              </a:ext>
            </a:extLst>
          </p:cNvPr>
          <p:cNvSpPr/>
          <p:nvPr/>
        </p:nvSpPr>
        <p:spPr>
          <a:xfrm>
            <a:off x="376866" y="4567064"/>
            <a:ext cx="3017768" cy="565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Validator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B79C29C-54DE-E84A-9F5C-020A7E56901F}"/>
              </a:ext>
            </a:extLst>
          </p:cNvPr>
          <p:cNvSpPr/>
          <p:nvPr/>
        </p:nvSpPr>
        <p:spPr>
          <a:xfrm>
            <a:off x="376866" y="5279372"/>
            <a:ext cx="3017768" cy="565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Checker</a:t>
            </a:r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52636B-1C9F-F648-BED0-8C83B7B5EEE2}"/>
              </a:ext>
            </a:extLst>
          </p:cNvPr>
          <p:cNvSpPr/>
          <p:nvPr/>
        </p:nvSpPr>
        <p:spPr>
          <a:xfrm>
            <a:off x="376866" y="6070244"/>
            <a:ext cx="3017768" cy="565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Content </a:t>
            </a:r>
            <a:r>
              <a:rPr lang="it-IT" dirty="0" err="1"/>
              <a:t>Checker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2BB7B8-8DE4-9342-B213-3D630DCCBE46}"/>
              </a:ext>
            </a:extLst>
          </p:cNvPr>
          <p:cNvSpPr/>
          <p:nvPr/>
        </p:nvSpPr>
        <p:spPr>
          <a:xfrm>
            <a:off x="3989210" y="3959506"/>
            <a:ext cx="4004987" cy="28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FC0788-BAE9-3C42-8B0F-986203F542A5}"/>
              </a:ext>
            </a:extLst>
          </p:cNvPr>
          <p:cNvSpPr txBox="1"/>
          <p:nvPr/>
        </p:nvSpPr>
        <p:spPr>
          <a:xfrm>
            <a:off x="3989210" y="4040188"/>
            <a:ext cx="2479578" cy="43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Advanced </a:t>
            </a:r>
            <a:r>
              <a:rPr lang="it-IT" dirty="0" err="1"/>
              <a:t>Modules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D159DB0-C013-4B4C-B15B-6DD478E3BDA0}"/>
              </a:ext>
            </a:extLst>
          </p:cNvPr>
          <p:cNvSpPr/>
          <p:nvPr/>
        </p:nvSpPr>
        <p:spPr>
          <a:xfrm>
            <a:off x="4303324" y="4567064"/>
            <a:ext cx="3017768" cy="5656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Git</a:t>
            </a:r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D2F6849-62F6-7748-ACCA-7790F6677C67}"/>
              </a:ext>
            </a:extLst>
          </p:cNvPr>
          <p:cNvSpPr/>
          <p:nvPr/>
        </p:nvSpPr>
        <p:spPr>
          <a:xfrm>
            <a:off x="8005413" y="3950070"/>
            <a:ext cx="4061081" cy="28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600B43-6A37-5B4E-9652-93BC26C2D323}"/>
              </a:ext>
            </a:extLst>
          </p:cNvPr>
          <p:cNvSpPr txBox="1"/>
          <p:nvPr/>
        </p:nvSpPr>
        <p:spPr>
          <a:xfrm>
            <a:off x="8005413" y="4030753"/>
            <a:ext cx="2213904" cy="43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Storage </a:t>
            </a:r>
            <a:r>
              <a:rPr lang="it-IT" dirty="0" err="1"/>
              <a:t>Modules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A3F2D05-8270-854F-B5F2-0A45D3F8022B}"/>
              </a:ext>
            </a:extLst>
          </p:cNvPr>
          <p:cNvSpPr/>
          <p:nvPr/>
        </p:nvSpPr>
        <p:spPr>
          <a:xfrm>
            <a:off x="8319526" y="4557628"/>
            <a:ext cx="3017768" cy="5656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337D971-BE74-6946-8742-7BE9FBB2A7E5}"/>
              </a:ext>
            </a:extLst>
          </p:cNvPr>
          <p:cNvSpPr/>
          <p:nvPr/>
        </p:nvSpPr>
        <p:spPr>
          <a:xfrm>
            <a:off x="8319526" y="5269937"/>
            <a:ext cx="3017768" cy="5656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SQL-DB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21644F4-CBE5-BF47-AA84-92D5412CAD0D}"/>
              </a:ext>
            </a:extLst>
          </p:cNvPr>
          <p:cNvSpPr/>
          <p:nvPr/>
        </p:nvSpPr>
        <p:spPr>
          <a:xfrm>
            <a:off x="637142" y="2677768"/>
            <a:ext cx="10837020" cy="440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Application </a:t>
            </a:r>
            <a:r>
              <a:rPr lang="it-IT" dirty="0" err="1"/>
              <a:t>Worker</a:t>
            </a:r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003E705-9582-B641-8B6D-295B7AF4617E}"/>
              </a:ext>
            </a:extLst>
          </p:cNvPr>
          <p:cNvSpPr/>
          <p:nvPr/>
        </p:nvSpPr>
        <p:spPr>
          <a:xfrm>
            <a:off x="634885" y="1336110"/>
            <a:ext cx="10837018" cy="433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Renderer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16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Daniele Bailo</cp:lastModifiedBy>
  <cp:revision>10</cp:revision>
  <dcterms:created xsi:type="dcterms:W3CDTF">2020-01-14T15:13:22Z</dcterms:created>
  <dcterms:modified xsi:type="dcterms:W3CDTF">2020-01-28T12:22:32Z</dcterms:modified>
</cp:coreProperties>
</file>