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7426"/>
  </p:normalViewPr>
  <p:slideViewPr>
    <p:cSldViewPr snapToGrid="0" snapToObjects="1">
      <p:cViewPr varScale="1">
        <p:scale>
          <a:sx n="118" d="100"/>
          <a:sy n="118" d="100"/>
        </p:scale>
        <p:origin x="240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75B89-9270-734F-A3E0-B144FB8FDC92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43EB5-59FB-B742-B99F-46314CF76C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86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e9249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60e9249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7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1BABD-0F22-8B47-8657-ADA709A5E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7B1A51-6D34-D643-B73D-4E95FF963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39EA2B-C7CA-D847-B5C7-517F4B81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D163F4-37A9-3449-A2D6-17B29F9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F5F45-14E1-BD45-9E6A-3D121E3A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58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B25339-8423-0142-A5FE-6A27D895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C93CDF-D21A-FF46-A487-97ED1EF4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244620-A931-7545-AAAC-10F4A30D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89D4C0-FAC7-5542-AAD9-F63E950F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D153D8-213C-5340-B071-0CA68D2E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3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4A85169-1FBB-0146-BD00-85D02B7F2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72BF1E-A439-D344-924B-E7B8FBF9D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104996-5CCF-D248-AB6F-0CCC5650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E62AF6-2088-8049-AE6D-1B8E0FA7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E5DCFF-5826-C54E-8C70-506EE62B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5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mber" type="secHead">
  <p:cSld name="A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5100" y="533"/>
            <a:ext cx="12192000" cy="60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 rot="10800000">
            <a:off x="11679611" y="60624"/>
            <a:ext cx="514800" cy="514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7399" y="70485"/>
            <a:ext cx="6932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8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2C42A-9DB5-B542-BC02-9E2E415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089E37-7CB3-1B42-9574-A767BEE7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EC41E5-597F-DE4D-8A67-CA2094EF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A6721-2D0E-2543-AEEE-B47EE59C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C33756-0B0A-B14E-BBF9-DD599175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58A02-D698-8945-B716-6A1A0781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A815E8-D941-2344-A79C-FD537A50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9E165-4B95-CB48-871B-32584453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BE9B12-E5CE-724A-8A4A-BE4AE87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80D25-FA6D-D046-874C-415762B4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2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598DBD-81D8-E240-846D-08EAF5A4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6C087C-074E-314C-9C4E-1EAB5E1F5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2BE530-A0C8-DA45-9BD2-11F0F19ED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DACE71-B6F2-7841-8506-05637E3D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9EFA5E-B3CD-004A-837D-3404B8B4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3825FA-E3DC-CB45-B3A2-D5DA8C20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2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F9C48-1551-224C-A87E-6B025731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2C1D61-9406-CF46-ABD0-141C122D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09710A-2BB1-904D-B614-6C202790B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6D38E9-5FE2-AF41-80C7-74418E1CC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E0E4DA-DD6B-314F-8D6D-76365B378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0B791B-109A-8340-BEF2-F5615660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A0162B9-1527-3245-8D5E-DAB33814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3A914A-0843-A94F-8823-BAE6992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1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232A-2C27-024C-B035-6145929D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67161A-7638-E84F-BE57-EE77AF67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9BE89B-B283-8445-ACD2-15ED2FF9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6FBBA9-F82D-EB4E-92DD-5E504140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70CD1-9954-644A-B396-E52FCF1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F02BB48-FE4A-D740-92DB-7EB73EE9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9B6FBD-E884-204C-BC2C-1E2ADA8C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2D2E3-34DF-1641-B4F8-5B74DD8F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D66D52-41D0-3E41-B31A-3DBE904E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C9FD9C-F39F-A24D-84B8-F179FE07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8450CD-340B-874F-9CB4-B45D69EC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6D876C-4BA7-8345-BDDB-522EA8C0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993A66-EE5B-B641-8EF0-78F9ED30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56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42B1C-248B-384A-A7DE-53DDD93B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8A0F22-CD1C-D54F-A08D-E3125332C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9A73CB-FC35-C54E-A6BA-91E726F2E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875F54-8EFE-9C4D-B7A9-B8135F9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F4BF3B-2D1C-C049-B4EA-F278DE41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47C579-964D-F447-B33A-1B765665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3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EECAD4-AB42-FB49-B06E-A9F257F5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50BBBC-EA47-1E43-97DB-26408E90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D0F77C-AD5E-D94B-87DA-00ECF212B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74F9-2A32-6E42-A2BD-B3D37AF8634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65A975-0F0F-C740-87BB-C714DCD35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E67270-A0E5-1B40-87F7-25C1213A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E3A1-131D-C243-AE49-7D6FEB1BB9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80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C1755DB7-014F-9D42-844A-C4E2864F6CE4}"/>
              </a:ext>
            </a:extLst>
          </p:cNvPr>
          <p:cNvGrpSpPr/>
          <p:nvPr/>
        </p:nvGrpSpPr>
        <p:grpSpPr>
          <a:xfrm>
            <a:off x="982556" y="1915886"/>
            <a:ext cx="10012015" cy="4605279"/>
            <a:chOff x="231442" y="4249163"/>
            <a:chExt cx="4942899" cy="2152259"/>
          </a:xfrm>
        </p:grpSpPr>
        <p:pic>
          <p:nvPicPr>
            <p:cNvPr id="2" name="Google Shape;117;p20">
              <a:extLst>
                <a:ext uri="{FF2B5EF4-FFF2-40B4-BE49-F238E27FC236}">
                  <a16:creationId xmlns:a16="http://schemas.microsoft.com/office/drawing/2014/main" id="{DFA98199-0383-B843-A682-19B2E05C18F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1442" y="4308277"/>
              <a:ext cx="4942899" cy="131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Google Shape;119;p20">
              <a:extLst>
                <a:ext uri="{FF2B5EF4-FFF2-40B4-BE49-F238E27FC236}">
                  <a16:creationId xmlns:a16="http://schemas.microsoft.com/office/drawing/2014/main" id="{81280736-7A36-8745-AEA2-366E6B2A9252}"/>
                </a:ext>
              </a:extLst>
            </p:cNvPr>
            <p:cNvSpPr/>
            <p:nvPr/>
          </p:nvSpPr>
          <p:spPr>
            <a:xfrm>
              <a:off x="3754022" y="4853211"/>
              <a:ext cx="167200" cy="16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20;p20">
              <a:extLst>
                <a:ext uri="{FF2B5EF4-FFF2-40B4-BE49-F238E27FC236}">
                  <a16:creationId xmlns:a16="http://schemas.microsoft.com/office/drawing/2014/main" id="{2F3F38AC-238E-554D-B2C6-98FF7BC05D4D}"/>
                </a:ext>
              </a:extLst>
            </p:cNvPr>
            <p:cNvSpPr/>
            <p:nvPr/>
          </p:nvSpPr>
          <p:spPr>
            <a:xfrm>
              <a:off x="2615545" y="4249163"/>
              <a:ext cx="167200" cy="167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27;p20">
              <a:extLst>
                <a:ext uri="{FF2B5EF4-FFF2-40B4-BE49-F238E27FC236}">
                  <a16:creationId xmlns:a16="http://schemas.microsoft.com/office/drawing/2014/main" id="{532433E8-1480-7C4F-8956-2C910DCF3BF7}"/>
                </a:ext>
              </a:extLst>
            </p:cNvPr>
            <p:cNvSpPr/>
            <p:nvPr/>
          </p:nvSpPr>
          <p:spPr>
            <a:xfrm>
              <a:off x="2071545" y="4416363"/>
              <a:ext cx="167200" cy="167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28;p20">
              <a:extLst>
                <a:ext uri="{FF2B5EF4-FFF2-40B4-BE49-F238E27FC236}">
                  <a16:creationId xmlns:a16="http://schemas.microsoft.com/office/drawing/2014/main" id="{4281C893-83AA-CE41-BFF7-87A04CBBBF22}"/>
                </a:ext>
              </a:extLst>
            </p:cNvPr>
            <p:cNvSpPr/>
            <p:nvPr/>
          </p:nvSpPr>
          <p:spPr>
            <a:xfrm>
              <a:off x="1624678" y="4741496"/>
              <a:ext cx="167200" cy="167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29;p20">
              <a:extLst>
                <a:ext uri="{FF2B5EF4-FFF2-40B4-BE49-F238E27FC236}">
                  <a16:creationId xmlns:a16="http://schemas.microsoft.com/office/drawing/2014/main" id="{F96A6C09-80D0-5849-9ABD-804D54912F7B}"/>
                </a:ext>
              </a:extLst>
            </p:cNvPr>
            <p:cNvSpPr/>
            <p:nvPr/>
          </p:nvSpPr>
          <p:spPr>
            <a:xfrm>
              <a:off x="1848111" y="4548429"/>
              <a:ext cx="167200" cy="167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0;p20">
              <a:extLst>
                <a:ext uri="{FF2B5EF4-FFF2-40B4-BE49-F238E27FC236}">
                  <a16:creationId xmlns:a16="http://schemas.microsoft.com/office/drawing/2014/main" id="{C52903C0-E2E6-844E-85AD-620154D8A677}"/>
                </a:ext>
              </a:extLst>
            </p:cNvPr>
            <p:cNvSpPr/>
            <p:nvPr/>
          </p:nvSpPr>
          <p:spPr>
            <a:xfrm>
              <a:off x="730745" y="5353468"/>
              <a:ext cx="167200" cy="167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1;p20">
              <a:extLst>
                <a:ext uri="{FF2B5EF4-FFF2-40B4-BE49-F238E27FC236}">
                  <a16:creationId xmlns:a16="http://schemas.microsoft.com/office/drawing/2014/main" id="{FC46241D-F0B9-2644-B629-C7F81F829C68}"/>
                </a:ext>
              </a:extLst>
            </p:cNvPr>
            <p:cNvSpPr/>
            <p:nvPr/>
          </p:nvSpPr>
          <p:spPr>
            <a:xfrm>
              <a:off x="3180411" y="4445504"/>
              <a:ext cx="167200" cy="1672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" name="Connettore 1 9">
              <a:extLst>
                <a:ext uri="{FF2B5EF4-FFF2-40B4-BE49-F238E27FC236}">
                  <a16:creationId xmlns:a16="http://schemas.microsoft.com/office/drawing/2014/main" id="{10E975C6-742B-3A42-8E71-646E9ECD25DC}"/>
                </a:ext>
              </a:extLst>
            </p:cNvPr>
            <p:cNvCxnSpPr>
              <a:cxnSpLocks/>
            </p:cNvCxnSpPr>
            <p:nvPr/>
          </p:nvCxnSpPr>
          <p:spPr>
            <a:xfrm>
              <a:off x="231442" y="5620144"/>
              <a:ext cx="494289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BDD3962-6C7F-3048-A12B-4D24A6ECF490}"/>
                </a:ext>
              </a:extLst>
            </p:cNvPr>
            <p:cNvSpPr txBox="1"/>
            <p:nvPr/>
          </p:nvSpPr>
          <p:spPr>
            <a:xfrm>
              <a:off x="1474839" y="6032090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C8BC6BA-5BCA-6E4C-85B3-EC0DC0395E55}"/>
                </a:ext>
              </a:extLst>
            </p:cNvPr>
            <p:cNvSpPr txBox="1"/>
            <p:nvPr/>
          </p:nvSpPr>
          <p:spPr>
            <a:xfrm>
              <a:off x="1190113" y="5691019"/>
              <a:ext cx="978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chemeClr val="bg2">
                      <a:lumMod val="75000"/>
                    </a:schemeClr>
                  </a:solidFill>
                </a:rPr>
                <a:t>Unknown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6130B3F-74D1-5F47-A438-599B871262B6}"/>
                </a:ext>
              </a:extLst>
            </p:cNvPr>
            <p:cNvSpPr txBox="1"/>
            <p:nvPr/>
          </p:nvSpPr>
          <p:spPr>
            <a:xfrm>
              <a:off x="3339985" y="5692696"/>
              <a:ext cx="7541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chemeClr val="bg2">
                      <a:lumMod val="75000"/>
                    </a:schemeClr>
                  </a:solidFill>
                </a:rPr>
                <a:t>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79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7399" y="70485"/>
            <a:ext cx="6932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800" dirty="0"/>
              <a:t>Intelligent Metadata Editor</a:t>
            </a:r>
            <a:endParaRPr sz="2800" dirty="0"/>
          </a:p>
        </p:txBody>
      </p:sp>
      <p:sp>
        <p:nvSpPr>
          <p:cNvPr id="118" name="Google Shape;118;p20"/>
          <p:cNvSpPr txBox="1"/>
          <p:nvPr/>
        </p:nvSpPr>
        <p:spPr>
          <a:xfrm>
            <a:off x="37399" y="515187"/>
            <a:ext cx="2555997" cy="81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en" sz="1200" b="1" i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Last Updated:</a:t>
            </a:r>
            <a:r>
              <a:rPr lang="en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</a:t>
            </a:r>
            <a:r>
              <a:rPr lang="en" sz="1200" dirty="0">
                <a:solidFill>
                  <a:srgbClr val="FF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28 Jan 2020</a:t>
            </a:r>
            <a:endParaRPr sz="1200" dirty="0">
              <a:solidFill>
                <a:srgbClr val="FF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it-IT" sz="1200" b="1" i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Project </a:t>
            </a:r>
            <a:r>
              <a:rPr lang="it-IT" sz="1200" b="1" i="1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Completion</a:t>
            </a:r>
            <a:r>
              <a:rPr lang="it-IT" sz="1200" b="1" i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it-IT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17 March 2020</a:t>
            </a:r>
            <a:endParaRPr sz="12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31939" y="1334818"/>
            <a:ext cx="5042402" cy="148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" sz="1200" b="1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Status Summary</a:t>
            </a:r>
          </a:p>
          <a:p>
            <a:pPr>
              <a:buClr>
                <a:srgbClr val="000000"/>
              </a:buClr>
              <a:buSzPts val="900"/>
            </a:pPr>
            <a:endParaRPr lang="en" sz="1200" b="1" dirty="0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buClr>
                <a:srgbClr val="000000"/>
              </a:buClr>
              <a:buSzPts val="900"/>
            </a:pPr>
            <a:endParaRPr sz="1200" b="1" dirty="0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aphicFrame>
        <p:nvGraphicFramePr>
          <p:cNvPr id="123" name="Google Shape;123;p20"/>
          <p:cNvGraphicFramePr/>
          <p:nvPr>
            <p:extLst>
              <p:ext uri="{D42A27DB-BD31-4B8C-83A1-F6EECF244321}">
                <p14:modId xmlns:p14="http://schemas.microsoft.com/office/powerpoint/2010/main" val="3023731914"/>
              </p:ext>
            </p:extLst>
          </p:nvPr>
        </p:nvGraphicFramePr>
        <p:xfrm>
          <a:off x="5844929" y="1326372"/>
          <a:ext cx="6238214" cy="27302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8528">
                  <a:extLst>
                    <a:ext uri="{9D8B030D-6E8A-4147-A177-3AD203B41FA5}">
                      <a16:colId xmlns:a16="http://schemas.microsoft.com/office/drawing/2014/main" val="1680220110"/>
                    </a:ext>
                  </a:extLst>
                </a:gridCol>
                <a:gridCol w="1789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6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t-IT" sz="1200" b="1" u="none" strike="noStrike" cap="none" dirty="0">
                          <a:solidFill>
                            <a:schemeClr val="tx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Scope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Status summary / next steps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b="1" u="none" strike="noStrike" cap="none" dirty="0">
                          <a:solidFill>
                            <a:schemeClr val="tx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Stage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Middle-out compression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We’ve already got this covered from when we built it for The Platform®</a:t>
                      </a:r>
                      <a:endParaRPr sz="1200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tx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✅</a:t>
                      </a:r>
                      <a:endParaRPr sz="1300" b="1" u="none" strike="noStrike" cap="none">
                        <a:solidFill>
                          <a:schemeClr val="tx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4K video support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Basically finished, going through code review tomorrow</a:t>
                      </a:r>
                      <a:endParaRPr sz="1200" dirty="0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tx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↓</a:t>
                      </a:r>
                      <a:endParaRPr sz="1300" b="1" u="none" strike="noStrike" cap="none">
                        <a:solidFill>
                          <a:schemeClr val="tx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User system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Wrapping up password resets and automated backups</a:t>
                      </a:r>
                      <a:endParaRPr sz="1200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tx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↓</a:t>
                      </a:r>
                      <a:endParaRPr sz="1300" b="1" u="none" strike="noStrike" cap="none">
                        <a:solidFill>
                          <a:schemeClr val="tx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Terms &amp; conditions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Not started, should be easy though</a:t>
                      </a:r>
                      <a:endParaRPr sz="1200">
                        <a:solidFill>
                          <a:schemeClr val="tx1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tx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↑</a:t>
                      </a:r>
                      <a:endParaRPr sz="1300" b="1" u="none" strike="noStrike" cap="none" dirty="0">
                        <a:solidFill>
                          <a:schemeClr val="tx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117;p20">
            <a:extLst>
              <a:ext uri="{FF2B5EF4-FFF2-40B4-BE49-F238E27FC236}">
                <a16:creationId xmlns:a16="http://schemas.microsoft.com/office/drawing/2014/main" id="{B3170A9C-8D65-DE47-9458-8EB4F857B1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442" y="4308277"/>
            <a:ext cx="4942899" cy="131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9;p20">
            <a:extLst>
              <a:ext uri="{FF2B5EF4-FFF2-40B4-BE49-F238E27FC236}">
                <a16:creationId xmlns:a16="http://schemas.microsoft.com/office/drawing/2014/main" id="{567D8058-B54C-254B-BF44-A0EFCB43CA42}"/>
              </a:ext>
            </a:extLst>
          </p:cNvPr>
          <p:cNvSpPr/>
          <p:nvPr/>
        </p:nvSpPr>
        <p:spPr>
          <a:xfrm>
            <a:off x="3754022" y="4853211"/>
            <a:ext cx="167200" cy="16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0;p20">
            <a:extLst>
              <a:ext uri="{FF2B5EF4-FFF2-40B4-BE49-F238E27FC236}">
                <a16:creationId xmlns:a16="http://schemas.microsoft.com/office/drawing/2014/main" id="{3E07B30F-5E3C-0644-9B33-5400411E4B85}"/>
              </a:ext>
            </a:extLst>
          </p:cNvPr>
          <p:cNvSpPr/>
          <p:nvPr/>
        </p:nvSpPr>
        <p:spPr>
          <a:xfrm>
            <a:off x="2615545" y="4249163"/>
            <a:ext cx="167200" cy="16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7;p20">
            <a:extLst>
              <a:ext uri="{FF2B5EF4-FFF2-40B4-BE49-F238E27FC236}">
                <a16:creationId xmlns:a16="http://schemas.microsoft.com/office/drawing/2014/main" id="{C6EF122A-3C1F-F74D-87A5-7FA2282A77D2}"/>
              </a:ext>
            </a:extLst>
          </p:cNvPr>
          <p:cNvSpPr/>
          <p:nvPr/>
        </p:nvSpPr>
        <p:spPr>
          <a:xfrm>
            <a:off x="2071545" y="4416363"/>
            <a:ext cx="167200" cy="16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8;p20">
            <a:extLst>
              <a:ext uri="{FF2B5EF4-FFF2-40B4-BE49-F238E27FC236}">
                <a16:creationId xmlns:a16="http://schemas.microsoft.com/office/drawing/2014/main" id="{760F1B9E-C4FA-224A-A171-51EA3A864020}"/>
              </a:ext>
            </a:extLst>
          </p:cNvPr>
          <p:cNvSpPr/>
          <p:nvPr/>
        </p:nvSpPr>
        <p:spPr>
          <a:xfrm>
            <a:off x="1624678" y="4741496"/>
            <a:ext cx="167200" cy="16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;p20">
            <a:extLst>
              <a:ext uri="{FF2B5EF4-FFF2-40B4-BE49-F238E27FC236}">
                <a16:creationId xmlns:a16="http://schemas.microsoft.com/office/drawing/2014/main" id="{9B195A58-747D-6540-B639-10CCA73770D7}"/>
              </a:ext>
            </a:extLst>
          </p:cNvPr>
          <p:cNvSpPr/>
          <p:nvPr/>
        </p:nvSpPr>
        <p:spPr>
          <a:xfrm>
            <a:off x="1848111" y="4548429"/>
            <a:ext cx="167200" cy="16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30;p20">
            <a:extLst>
              <a:ext uri="{FF2B5EF4-FFF2-40B4-BE49-F238E27FC236}">
                <a16:creationId xmlns:a16="http://schemas.microsoft.com/office/drawing/2014/main" id="{B089D302-9733-0C46-95DE-39F7F787C00E}"/>
              </a:ext>
            </a:extLst>
          </p:cNvPr>
          <p:cNvSpPr/>
          <p:nvPr/>
        </p:nvSpPr>
        <p:spPr>
          <a:xfrm>
            <a:off x="730745" y="5353468"/>
            <a:ext cx="167200" cy="16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31;p20">
            <a:extLst>
              <a:ext uri="{FF2B5EF4-FFF2-40B4-BE49-F238E27FC236}">
                <a16:creationId xmlns:a16="http://schemas.microsoft.com/office/drawing/2014/main" id="{B950C39B-F199-3A4A-B62F-3D0FF99F955E}"/>
              </a:ext>
            </a:extLst>
          </p:cNvPr>
          <p:cNvSpPr/>
          <p:nvPr/>
        </p:nvSpPr>
        <p:spPr>
          <a:xfrm>
            <a:off x="3180411" y="4445504"/>
            <a:ext cx="167200" cy="16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B49B82-0064-A546-8891-ABAEFD048565}"/>
              </a:ext>
            </a:extLst>
          </p:cNvPr>
          <p:cNvSpPr txBox="1"/>
          <p:nvPr/>
        </p:nvSpPr>
        <p:spPr>
          <a:xfrm>
            <a:off x="5844929" y="736113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Scopes</a:t>
            </a: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27D17707-7694-194E-A25D-73F40EB4EC2D}"/>
              </a:ext>
            </a:extLst>
          </p:cNvPr>
          <p:cNvCxnSpPr/>
          <p:nvPr/>
        </p:nvCxnSpPr>
        <p:spPr>
          <a:xfrm>
            <a:off x="231442" y="5620144"/>
            <a:ext cx="49428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F3AE74-0B3B-A146-A75D-5199F75ADD6B}"/>
              </a:ext>
            </a:extLst>
          </p:cNvPr>
          <p:cNvSpPr txBox="1"/>
          <p:nvPr/>
        </p:nvSpPr>
        <p:spPr>
          <a:xfrm>
            <a:off x="1474839" y="60320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ABFFC59-D46C-C140-BC01-A6B260C2188B}"/>
              </a:ext>
            </a:extLst>
          </p:cNvPr>
          <p:cNvSpPr txBox="1"/>
          <p:nvPr/>
        </p:nvSpPr>
        <p:spPr>
          <a:xfrm>
            <a:off x="1190113" y="5691019"/>
            <a:ext cx="97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bg2">
                    <a:lumMod val="75000"/>
                  </a:schemeClr>
                </a:solidFill>
              </a:rPr>
              <a:t>Unknown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6907DE6-02C7-5F40-932A-EA7010FDD39A}"/>
              </a:ext>
            </a:extLst>
          </p:cNvPr>
          <p:cNvSpPr txBox="1"/>
          <p:nvPr/>
        </p:nvSpPr>
        <p:spPr>
          <a:xfrm>
            <a:off x="3339985" y="5692696"/>
            <a:ext cx="75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bg2">
                    <a:lumMod val="75000"/>
                  </a:schemeClr>
                </a:solidFill>
              </a:rPr>
              <a:t>Known</a:t>
            </a:r>
          </a:p>
        </p:txBody>
      </p:sp>
      <p:sp>
        <p:nvSpPr>
          <p:cNvPr id="35" name="Google Shape;119;p20">
            <a:extLst>
              <a:ext uri="{FF2B5EF4-FFF2-40B4-BE49-F238E27FC236}">
                <a16:creationId xmlns:a16="http://schemas.microsoft.com/office/drawing/2014/main" id="{9E595E16-65FA-304D-8C3F-9BC802467FE5}"/>
              </a:ext>
            </a:extLst>
          </p:cNvPr>
          <p:cNvSpPr/>
          <p:nvPr/>
        </p:nvSpPr>
        <p:spPr>
          <a:xfrm>
            <a:off x="6042729" y="3200165"/>
            <a:ext cx="167200" cy="167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19;p20">
            <a:extLst>
              <a:ext uri="{FF2B5EF4-FFF2-40B4-BE49-F238E27FC236}">
                <a16:creationId xmlns:a16="http://schemas.microsoft.com/office/drawing/2014/main" id="{31607D3D-6D87-2F42-AF6D-53A8A32DF481}"/>
              </a:ext>
            </a:extLst>
          </p:cNvPr>
          <p:cNvSpPr/>
          <p:nvPr/>
        </p:nvSpPr>
        <p:spPr>
          <a:xfrm>
            <a:off x="6040883" y="1946268"/>
            <a:ext cx="167200" cy="167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19;p20">
            <a:extLst>
              <a:ext uri="{FF2B5EF4-FFF2-40B4-BE49-F238E27FC236}">
                <a16:creationId xmlns:a16="http://schemas.microsoft.com/office/drawing/2014/main" id="{D1C6BDC8-7790-5E4A-86AF-CBC6CA9F1EA3}"/>
              </a:ext>
            </a:extLst>
          </p:cNvPr>
          <p:cNvSpPr/>
          <p:nvPr/>
        </p:nvSpPr>
        <p:spPr>
          <a:xfrm>
            <a:off x="6040193" y="2576097"/>
            <a:ext cx="167200" cy="16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91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80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Inconsolata</vt:lpstr>
      <vt:lpstr>Source Sans Pro</vt:lpstr>
      <vt:lpstr>Source Sans Pro Light</vt:lpstr>
      <vt:lpstr>Source Sans Pro SemiBold</vt:lpstr>
      <vt:lpstr>Tema di Office</vt:lpstr>
      <vt:lpstr>Presentazione standard di PowerPoint</vt:lpstr>
      <vt:lpstr>Intelligent Metadata Editor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Metadata Editor</dc:title>
  <dc:creator>Daniele Bailo</dc:creator>
  <cp:lastModifiedBy>Daniele Bailo</cp:lastModifiedBy>
  <cp:revision>4</cp:revision>
  <dcterms:created xsi:type="dcterms:W3CDTF">2020-01-27T11:47:40Z</dcterms:created>
  <dcterms:modified xsi:type="dcterms:W3CDTF">2020-01-27T12:13:38Z</dcterms:modified>
</cp:coreProperties>
</file>