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6" r:id="rId4"/>
    <p:sldId id="267" r:id="rId5"/>
    <p:sldId id="264" r:id="rId6"/>
    <p:sldId id="265" r:id="rId7"/>
    <p:sldId id="269" r:id="rId8"/>
    <p:sldId id="268" r:id="rId9"/>
    <p:sldId id="261" r:id="rId10"/>
    <p:sldId id="258" r:id="rId11"/>
    <p:sldId id="257" r:id="rId12"/>
    <p:sldId id="260" r:id="rId13"/>
    <p:sldId id="259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FF"/>
    <a:srgbClr val="00FA71"/>
    <a:srgbClr val="F814FD"/>
    <a:srgbClr val="E8F4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2" autoAdjust="0"/>
    <p:restoredTop sz="94706" autoAdjust="0"/>
  </p:normalViewPr>
  <p:slideViewPr>
    <p:cSldViewPr>
      <p:cViewPr>
        <p:scale>
          <a:sx n="95" d="100"/>
          <a:sy n="95" d="100"/>
        </p:scale>
        <p:origin x="-90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2A57-55B4-4DE5-9A90-84A24D08C3E9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815-B9F9-4590-BF11-9D916A5FA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3815-B9F9-4590-BF11-9D916A5FA7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935AE-8ECF-4A88-979F-6355A56E9E02}" type="datetimeFigureOut">
              <a:rPr lang="en-US" smtClean="0"/>
              <a:pPr/>
              <a:t>10/18/2007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2702103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2607" y="3005136"/>
            <a:ext cx="2786082" cy="1281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050" dirty="0" smtClean="0">
                <a:solidFill>
                  <a:schemeClr val="bg1"/>
                </a:solidFill>
                <a:latin typeface="+mj-lt"/>
              </a:rPr>
              <a:t>By Long Zheng</a:t>
            </a:r>
          </a:p>
          <a:p>
            <a:pPr>
              <a:lnSpc>
                <a:spcPct val="150000"/>
              </a:lnSpc>
            </a:pPr>
            <a:r>
              <a:rPr lang="en-AU" sz="1050" dirty="0" smtClean="0">
                <a:solidFill>
                  <a:schemeClr val="bg1"/>
                </a:solidFill>
                <a:latin typeface="+mj-lt"/>
              </a:rPr>
              <a:t>www.istartedsomething.com</a:t>
            </a:r>
          </a:p>
          <a:p>
            <a:pPr>
              <a:lnSpc>
                <a:spcPct val="150000"/>
              </a:lnSpc>
            </a:pPr>
            <a:endParaRPr lang="en-AU" sz="105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chemeClr val="bg1"/>
                </a:solidFill>
                <a:latin typeface="+mj-lt"/>
              </a:rPr>
              <a:t>Version 0.2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942919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bg1"/>
                </a:solidFill>
              </a:rPr>
              <a:t>PowerPoint Prototyping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94045" y="2012769"/>
            <a:ext cx="35004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01930" y="2478704"/>
            <a:ext cx="499272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21813" y="2014357"/>
            <a:ext cx="14367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223069" y="2020494"/>
            <a:ext cx="14367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579731" y="2228671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2739" y="1800043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>
                <a:solidFill>
                  <a:schemeClr val="accent1">
                    <a:lumMod val="75000"/>
                  </a:schemeClr>
                </a:solidFill>
              </a:rPr>
              <a:t>23mm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293979" y="2363288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>
                <a:solidFill>
                  <a:schemeClr val="accent1">
                    <a:lumMod val="75000"/>
                  </a:schemeClr>
                </a:solidFill>
              </a:rPr>
              <a:t>61mm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85786" y="5176850"/>
            <a:ext cx="2071702" cy="571504"/>
            <a:chOff x="785786" y="5176850"/>
            <a:chExt cx="2071702" cy="571504"/>
          </a:xfrm>
        </p:grpSpPr>
        <p:sp>
          <p:nvSpPr>
            <p:cNvPr id="43" name="Rounded Rectangle 42"/>
            <p:cNvSpPr/>
            <p:nvPr/>
          </p:nvSpPr>
          <p:spPr>
            <a:xfrm>
              <a:off x="785786" y="5176850"/>
              <a:ext cx="2071702" cy="571504"/>
            </a:xfrm>
            <a:prstGeom prst="roundRect">
              <a:avLst>
                <a:gd name="adj" fmla="val 43023"/>
              </a:avLst>
            </a:prstGeom>
            <a:solidFill>
              <a:schemeClr val="tx2">
                <a:lumMod val="50000"/>
              </a:schemeClr>
            </a:solidFill>
            <a:ln w="31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857224" y="5243856"/>
              <a:ext cx="428628" cy="428628"/>
              <a:chOff x="571472" y="1981190"/>
              <a:chExt cx="242889" cy="24288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71472" y="1981190"/>
                <a:ext cx="242889" cy="242889"/>
              </a:xfrm>
              <a:prstGeom prst="ellipse">
                <a:avLst/>
              </a:prstGeom>
              <a:noFill/>
              <a:ln w="12700">
                <a:solidFill>
                  <a:srgbClr val="FFFFFF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38"/>
              <p:cNvSpPr/>
              <p:nvPr/>
            </p:nvSpPr>
            <p:spPr>
              <a:xfrm>
                <a:off x="629848" y="2051009"/>
                <a:ext cx="120852" cy="10749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85852" y="5274246"/>
              <a:ext cx="1546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Go to example</a:t>
              </a:r>
              <a:endParaRPr lang="en-US" dirty="0"/>
            </a:p>
          </p:txBody>
        </p:sp>
      </p:grpSp>
      <p:sp>
        <p:nvSpPr>
          <p:cNvPr id="51" name="Rectangle 50">
            <a:hlinkClick r:id="rId3" action="ppaction://hlinksldjump"/>
          </p:cNvPr>
          <p:cNvSpPr/>
          <p:nvPr/>
        </p:nvSpPr>
        <p:spPr>
          <a:xfrm>
            <a:off x="785786" y="5153037"/>
            <a:ext cx="2071702" cy="623892"/>
          </a:xfrm>
          <a:prstGeom prst="rect">
            <a:avLst/>
          </a:prstGeom>
          <a:solidFill>
            <a:srgbClr val="FFFFFF">
              <a:alpha val="0"/>
            </a:srgb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51631" y="2943051"/>
            <a:ext cx="3452837" cy="1071570"/>
          </a:xfrm>
          <a:prstGeom prst="roundRect">
            <a:avLst/>
          </a:prstGeom>
          <a:solidFill>
            <a:srgbClr val="00FA71"/>
          </a:solidFill>
          <a:ln w="34925">
            <a:solidFill>
              <a:srgbClr val="FFFFFF"/>
            </a:solidFill>
          </a:ln>
          <a:effectLst>
            <a:outerShdw blurRad="482600" dir="2700000" sx="110000" sy="110000" algn="ctr">
              <a:srgbClr val="000000">
                <a:alpha val="28000"/>
              </a:srgbClr>
            </a:outerShdw>
          </a:effectLst>
          <a:scene3d>
            <a:camera prst="perspectiveContrastingLeftFacing" fov="5100000">
              <a:rot lat="20488250" lon="1875934" rev="20819469"/>
            </a:camera>
            <a:lightRig rig="threePt" dir="t">
              <a:rot lat="0" lon="0" rev="1500000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 smtClean="0"/>
              <a:t>Toolkit</a:t>
            </a:r>
            <a:endParaRPr lang="en-US" sz="6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Windows presets</a:t>
            </a:r>
          </a:p>
          <a:p>
            <a:r>
              <a:rPr lang="en-AU" sz="2000" dirty="0" smtClean="0">
                <a:solidFill>
                  <a:srgbClr val="0070C0"/>
                </a:solidFill>
              </a:rPr>
              <a:t>Standard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44" name="Rectangle 43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500034" y="1710422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619493" y="1710422"/>
            <a:ext cx="1000132" cy="186172"/>
            <a:chOff x="3571868" y="1214422"/>
            <a:chExt cx="1000132" cy="186172"/>
          </a:xfrm>
        </p:grpSpPr>
        <p:sp>
          <p:nvSpPr>
            <p:cNvPr id="69" name="Round Same Side Corner Rectangle 68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75" name="Parallelogram 74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49286" y="1928802"/>
            <a:ext cx="3560828" cy="276999"/>
            <a:chOff x="574248" y="1209660"/>
            <a:chExt cx="2978570" cy="276999"/>
          </a:xfrm>
        </p:grpSpPr>
        <p:sp>
          <p:nvSpPr>
            <p:cNvPr id="80" name="5-Point Star 79"/>
            <p:cNvSpPr/>
            <p:nvPr/>
          </p:nvSpPr>
          <p:spPr>
            <a:xfrm>
              <a:off x="574248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5298" y="1209660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Connect to a network</a:t>
              </a:r>
              <a:endParaRPr lang="en-US" sz="1200" dirty="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581024" y="2267653"/>
            <a:ext cx="4048126" cy="3233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604837" y="1953325"/>
            <a:ext cx="242889" cy="242889"/>
            <a:chOff x="4452937" y="2043103"/>
            <a:chExt cx="285752" cy="285752"/>
          </a:xfrm>
        </p:grpSpPr>
        <p:sp>
          <p:nvSpPr>
            <p:cNvPr id="83" name="Oval 82"/>
            <p:cNvSpPr/>
            <p:nvPr/>
          </p:nvSpPr>
          <p:spPr>
            <a:xfrm>
              <a:off x="4452937" y="2043103"/>
              <a:ext cx="285752" cy="2857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127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Left Arrow 86"/>
            <p:cNvSpPr/>
            <p:nvPr/>
          </p:nvSpPr>
          <p:spPr>
            <a:xfrm>
              <a:off x="4521615" y="2125243"/>
              <a:ext cx="142179" cy="126464"/>
            </a:xfrm>
            <a:prstGeom prst="leftArrow">
              <a:avLst>
                <a:gd name="adj1" fmla="val 35375"/>
                <a:gd name="adj2" fmla="val 7493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42876" y="142852"/>
            <a:ext cx="8858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Windows presets</a:t>
            </a:r>
          </a:p>
          <a:p>
            <a:r>
              <a:rPr lang="en-AU" sz="2000" dirty="0" smtClean="0">
                <a:solidFill>
                  <a:srgbClr val="0070C0"/>
                </a:solidFill>
              </a:rPr>
              <a:t>Modal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786050" y="557214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Next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767136" y="557214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Cancel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500034" y="1710422"/>
            <a:ext cx="4900641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7"/>
          <p:cNvGrpSpPr/>
          <p:nvPr/>
        </p:nvGrpSpPr>
        <p:grpSpPr>
          <a:xfrm>
            <a:off x="4857752" y="1714488"/>
            <a:ext cx="404815" cy="181711"/>
            <a:chOff x="4167184" y="1214421"/>
            <a:chExt cx="404815" cy="181711"/>
          </a:xfrm>
        </p:grpSpPr>
        <p:sp>
          <p:nvSpPr>
            <p:cNvPr id="69" name="Round Same Side Corner Rectangle 68"/>
            <p:cNvSpPr/>
            <p:nvPr/>
          </p:nvSpPr>
          <p:spPr>
            <a:xfrm rot="10800000">
              <a:off x="4167184" y="1214421"/>
              <a:ext cx="404815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75" name="Parallelogram 74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Rectangle 81"/>
          <p:cNvSpPr/>
          <p:nvPr/>
        </p:nvSpPr>
        <p:spPr>
          <a:xfrm>
            <a:off x="581024" y="2285999"/>
            <a:ext cx="4706799" cy="3214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42844" y="142852"/>
            <a:ext cx="8858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Windows presets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Open file dialog</a:t>
            </a:r>
            <a:r>
              <a:rPr lang="en-AU" altLang="zh-CN" sz="2000" dirty="0" smtClean="0">
                <a:solidFill>
                  <a:srgbClr val="0070C0"/>
                </a:solidFill>
              </a:rPr>
              <a:t> box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1472" y="1980477"/>
            <a:ext cx="628876" cy="243602"/>
            <a:chOff x="604837" y="1952612"/>
            <a:chExt cx="628876" cy="243602"/>
          </a:xfrm>
        </p:grpSpPr>
        <p:grpSp>
          <p:nvGrpSpPr>
            <p:cNvPr id="6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Left Arrow 86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ight Triangle 24"/>
            <p:cNvSpPr/>
            <p:nvPr/>
          </p:nvSpPr>
          <p:spPr>
            <a:xfrm rot="-27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27" name="5-Point Star 26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Open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85852" y="2000239"/>
            <a:ext cx="2219348" cy="219085"/>
            <a:chOff x="1214414" y="4286255"/>
            <a:chExt cx="2219348" cy="219085"/>
          </a:xfrm>
        </p:grpSpPr>
        <p:sp>
          <p:nvSpPr>
            <p:cNvPr id="31" name="Rectangle 30"/>
            <p:cNvSpPr/>
            <p:nvPr/>
          </p:nvSpPr>
          <p:spPr>
            <a:xfrm>
              <a:off x="1214414" y="4286255"/>
              <a:ext cx="2219348" cy="2190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1265060" y="4319768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18900000" flipH="1">
              <a:off x="1428728" y="4373944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1604" y="4286256"/>
              <a:ext cx="357190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900" dirty="0" smtClean="0"/>
                <a:t>Long</a:t>
              </a:r>
              <a:endParaRPr lang="en-US" sz="900" dirty="0"/>
            </a:p>
          </p:txBody>
        </p:sp>
        <p:sp>
          <p:nvSpPr>
            <p:cNvPr id="35" name="Right Triangle 34"/>
            <p:cNvSpPr/>
            <p:nvPr/>
          </p:nvSpPr>
          <p:spPr>
            <a:xfrm rot="18900000" flipH="1">
              <a:off x="1873606" y="4373944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0232" y="4289367"/>
              <a:ext cx="928694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900" dirty="0" smtClean="0"/>
                <a:t>Documents</a:t>
              </a:r>
              <a:endParaRPr lang="en-US" sz="900" dirty="0"/>
            </a:p>
          </p:txBody>
        </p:sp>
        <p:sp>
          <p:nvSpPr>
            <p:cNvPr id="37" name="Right Triangle 36"/>
            <p:cNvSpPr/>
            <p:nvPr/>
          </p:nvSpPr>
          <p:spPr>
            <a:xfrm rot="18900000" flipH="1">
              <a:off x="2587986" y="4367163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41" name="Circular Arrow 40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ircular Arrow 41"/>
              <p:cNvSpPr/>
              <p:nvPr/>
            </p:nvSpPr>
            <p:spPr>
              <a:xfrm rot="1880697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571868" y="2000240"/>
            <a:ext cx="1714512" cy="214314"/>
            <a:chOff x="285720" y="4572008"/>
            <a:chExt cx="1714512" cy="214314"/>
          </a:xfrm>
        </p:grpSpPr>
        <p:grpSp>
          <p:nvGrpSpPr>
            <p:cNvPr id="44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85852" y="4289367"/>
                <a:ext cx="928694" cy="211203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r>
                  <a:rPr lang="en-AU" sz="900" i="1" dirty="0" smtClean="0"/>
                  <a:t>Search</a:t>
                </a:r>
                <a:endParaRPr lang="en-US" sz="900" i="1" dirty="0"/>
              </a:p>
            </p:txBody>
          </p:sp>
        </p:grpSp>
        <p:grpSp>
          <p:nvGrpSpPr>
            <p:cNvPr id="45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6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162"/>
          <p:cNvGrpSpPr/>
          <p:nvPr/>
        </p:nvGrpSpPr>
        <p:grpSpPr>
          <a:xfrm>
            <a:off x="595284" y="2295517"/>
            <a:ext cx="4691095" cy="323846"/>
            <a:chOff x="4000495" y="4000504"/>
            <a:chExt cx="4691095" cy="323846"/>
          </a:xfrm>
        </p:grpSpPr>
        <p:grpSp>
          <p:nvGrpSpPr>
            <p:cNvPr id="89" name="Group 159"/>
            <p:cNvGrpSpPr/>
            <p:nvPr/>
          </p:nvGrpSpPr>
          <p:grpSpPr>
            <a:xfrm>
              <a:off x="4000495" y="4000504"/>
              <a:ext cx="4691095" cy="323846"/>
              <a:chOff x="4000495" y="4000504"/>
              <a:chExt cx="4691095" cy="32384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000495" y="4000504"/>
                <a:ext cx="4691095" cy="323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157"/>
              <p:cNvGrpSpPr/>
              <p:nvPr/>
            </p:nvGrpSpPr>
            <p:grpSpPr>
              <a:xfrm>
                <a:off x="4071934" y="4033842"/>
                <a:ext cx="776293" cy="241980"/>
                <a:chOff x="4000496" y="4548195"/>
                <a:chExt cx="776293" cy="24198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4000496" y="459105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205285" y="4548195"/>
                  <a:ext cx="571504" cy="241980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r>
                    <a:rPr lang="en-AU" sz="1100" dirty="0" smtClean="0"/>
                    <a:t>Organize</a:t>
                  </a:r>
                  <a:endParaRPr lang="en-US" sz="1100" dirty="0"/>
                </a:p>
              </p:txBody>
            </p:sp>
          </p:grpSp>
          <p:grpSp>
            <p:nvGrpSpPr>
              <p:cNvPr id="94" name="Group 158"/>
              <p:cNvGrpSpPr/>
              <p:nvPr/>
            </p:nvGrpSpPr>
            <p:grpSpPr>
              <a:xfrm>
                <a:off x="5072066" y="4033842"/>
                <a:ext cx="776293" cy="241980"/>
                <a:chOff x="5153029" y="4572008"/>
                <a:chExt cx="776293" cy="241980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5153029" y="4614871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357818" y="4572008"/>
                  <a:ext cx="571504" cy="241980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r>
                    <a:rPr lang="en-AU" sz="1100" dirty="0" smtClean="0"/>
                    <a:t>Views</a:t>
                  </a:r>
                  <a:endParaRPr lang="en-US" sz="1100" dirty="0"/>
                </a:p>
              </p:txBody>
            </p:sp>
          </p:grpSp>
        </p:grpSp>
        <p:sp>
          <p:nvSpPr>
            <p:cNvPr id="90" name="Right Triangle 89"/>
            <p:cNvSpPr/>
            <p:nvPr/>
          </p:nvSpPr>
          <p:spPr>
            <a:xfrm rot="18900000">
              <a:off x="4851077" y="411544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90"/>
            <p:cNvSpPr/>
            <p:nvPr/>
          </p:nvSpPr>
          <p:spPr>
            <a:xfrm rot="18900000">
              <a:off x="5664868" y="4117162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3448038" y="557214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429124" y="557214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Cancel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143504" y="2613998"/>
            <a:ext cx="148036" cy="2886704"/>
            <a:chOff x="8501090" y="3357562"/>
            <a:chExt cx="148036" cy="2886704"/>
          </a:xfrm>
        </p:grpSpPr>
        <p:sp>
          <p:nvSpPr>
            <p:cNvPr id="102" name="Rectangle 101"/>
            <p:cNvSpPr/>
            <p:nvPr/>
          </p:nvSpPr>
          <p:spPr>
            <a:xfrm>
              <a:off x="8501090" y="3357562"/>
              <a:ext cx="148036" cy="288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5400" dist="254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ight Triangle 102"/>
            <p:cNvSpPr>
              <a:spLocks noChangeAspect="1"/>
            </p:cNvSpPr>
            <p:nvPr/>
          </p:nvSpPr>
          <p:spPr>
            <a:xfrm rot="8100000">
              <a:off x="8538940" y="3412476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Triangle 103"/>
            <p:cNvSpPr/>
            <p:nvPr/>
          </p:nvSpPr>
          <p:spPr>
            <a:xfrm rot="13500000" flipV="1">
              <a:off x="8541274" y="6116186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 rot="5400000">
            <a:off x="482361" y="4055063"/>
            <a:ext cx="2884756" cy="811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2844" y="142852"/>
            <a:ext cx="8858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solidFill>
                  <a:srgbClr val="0070C0"/>
                </a:solidFill>
              </a:rPr>
              <a:t>Controls</a:t>
            </a:r>
            <a:endParaRPr lang="en-AU" sz="5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0" name="Group 67"/>
          <p:cNvGrpSpPr/>
          <p:nvPr/>
        </p:nvGrpSpPr>
        <p:grpSpPr>
          <a:xfrm>
            <a:off x="3667119" y="1389901"/>
            <a:ext cx="404815" cy="181711"/>
            <a:chOff x="4167184" y="1214421"/>
            <a:chExt cx="404815" cy="181711"/>
          </a:xfrm>
        </p:grpSpPr>
        <p:sp>
          <p:nvSpPr>
            <p:cNvPr id="31" name="Round Same Side Corner Rectangle 30"/>
            <p:cNvSpPr/>
            <p:nvPr/>
          </p:nvSpPr>
          <p:spPr>
            <a:xfrm rot="10800000">
              <a:off x="4167184" y="1214421"/>
              <a:ext cx="404815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33" name="Parallelogram 32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arallelogram 33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662356" y="2190412"/>
            <a:ext cx="1000132" cy="186172"/>
            <a:chOff x="3571868" y="1214422"/>
            <a:chExt cx="1000132" cy="186172"/>
          </a:xfrm>
        </p:grpSpPr>
        <p:sp>
          <p:nvSpPr>
            <p:cNvPr id="36" name="Round Same Side Corner Rectangle 35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42" name="Parallelogram 41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85720" y="1382655"/>
            <a:ext cx="242889" cy="242889"/>
            <a:chOff x="571472" y="1981190"/>
            <a:chExt cx="242889" cy="242889"/>
          </a:xfrm>
        </p:grpSpPr>
        <p:sp>
          <p:nvSpPr>
            <p:cNvPr id="47" name="Oval 46"/>
            <p:cNvSpPr/>
            <p:nvPr/>
          </p:nvSpPr>
          <p:spPr>
            <a:xfrm>
              <a:off x="571472" y="1981190"/>
              <a:ext cx="242889" cy="24288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127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Arrow 47"/>
            <p:cNvSpPr/>
            <p:nvPr/>
          </p:nvSpPr>
          <p:spPr>
            <a:xfrm>
              <a:off x="629848" y="2051009"/>
              <a:ext cx="120852" cy="107494"/>
            </a:xfrm>
            <a:prstGeom prst="leftArrow">
              <a:avLst>
                <a:gd name="adj1" fmla="val 35375"/>
                <a:gd name="adj2" fmla="val 7493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5720" y="2143116"/>
            <a:ext cx="628876" cy="243602"/>
            <a:chOff x="604837" y="1952612"/>
            <a:chExt cx="628876" cy="243602"/>
          </a:xfrm>
        </p:grpSpPr>
        <p:grpSp>
          <p:nvGrpSpPr>
            <p:cNvPr id="56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Left Arrow 59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ight Triangle 57"/>
            <p:cNvSpPr/>
            <p:nvPr/>
          </p:nvSpPr>
          <p:spPr>
            <a:xfrm rot="-27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5720" y="2571744"/>
            <a:ext cx="628876" cy="243602"/>
            <a:chOff x="604837" y="1952612"/>
            <a:chExt cx="628876" cy="243602"/>
          </a:xfrm>
        </p:grpSpPr>
        <p:grpSp>
          <p:nvGrpSpPr>
            <p:cNvPr id="64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Left Arrow 69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Left Arrow 67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ight Triangle 65"/>
            <p:cNvSpPr/>
            <p:nvPr/>
          </p:nvSpPr>
          <p:spPr>
            <a:xfrm rot="-2700000">
              <a:off x="1182214" y="2044915"/>
              <a:ext cx="51499" cy="51499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4282" y="1000108"/>
            <a:ext cx="10852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b="1" dirty="0" smtClean="0">
                <a:solidFill>
                  <a:srgbClr val="0070C0"/>
                </a:solidFill>
              </a:rPr>
              <a:t>Back buttons</a:t>
            </a:r>
            <a:endParaRPr lang="en-US" sz="13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1538" y="136393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Back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538" y="2143116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Back and forward with dropdown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85720" y="1739845"/>
            <a:ext cx="242889" cy="242889"/>
            <a:chOff x="571472" y="1981190"/>
            <a:chExt cx="242889" cy="242889"/>
          </a:xfrm>
        </p:grpSpPr>
        <p:sp>
          <p:nvSpPr>
            <p:cNvPr id="75" name="Oval 74"/>
            <p:cNvSpPr/>
            <p:nvPr/>
          </p:nvSpPr>
          <p:spPr>
            <a:xfrm>
              <a:off x="571472" y="1981190"/>
              <a:ext cx="242889" cy="24288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Left Arrow 75"/>
            <p:cNvSpPr/>
            <p:nvPr/>
          </p:nvSpPr>
          <p:spPr>
            <a:xfrm>
              <a:off x="629848" y="2051009"/>
              <a:ext cx="120852" cy="107494"/>
            </a:xfrm>
            <a:prstGeom prst="leftArrow">
              <a:avLst>
                <a:gd name="adj1" fmla="val 35375"/>
                <a:gd name="adj2" fmla="val 74935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055045" y="1721124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Back (inactive)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71538" y="2498047"/>
            <a:ext cx="2100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Back and forward with dropdown</a:t>
            </a:r>
            <a:br>
              <a:rPr lang="en-AU" sz="1100" dirty="0" smtClean="0">
                <a:solidFill>
                  <a:srgbClr val="0070C0"/>
                </a:solidFill>
              </a:rPr>
            </a:br>
            <a:r>
              <a:rPr lang="en-AU" sz="1100" dirty="0" smtClean="0">
                <a:solidFill>
                  <a:srgbClr val="0070C0"/>
                </a:solidFill>
              </a:rPr>
              <a:t>(inactive)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71868" y="1000108"/>
            <a:ext cx="13677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b="1" dirty="0" smtClean="0">
                <a:solidFill>
                  <a:srgbClr val="0070C0"/>
                </a:solidFill>
              </a:rPr>
              <a:t>Window controls</a:t>
            </a:r>
            <a:endParaRPr lang="en-US" sz="1300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5540" y="138144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Close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86314" y="2143116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Minimize, maximize, close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656186" y="1785925"/>
            <a:ext cx="714380" cy="181712"/>
            <a:chOff x="3857620" y="1214421"/>
            <a:chExt cx="714380" cy="181712"/>
          </a:xfrm>
        </p:grpSpPr>
        <p:sp>
          <p:nvSpPr>
            <p:cNvPr id="83" name="Round Same Side Corner Rectangle 82"/>
            <p:cNvSpPr/>
            <p:nvPr/>
          </p:nvSpPr>
          <p:spPr>
            <a:xfrm rot="10800000">
              <a:off x="3857620" y="1214421"/>
              <a:ext cx="714380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89" name="Parallelogram 88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Connector 87"/>
            <p:cNvCxnSpPr/>
            <p:nvPr/>
          </p:nvCxnSpPr>
          <p:spPr>
            <a:xfrm>
              <a:off x="3970125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4786314" y="1738630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Minimize, close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659350" y="2548953"/>
            <a:ext cx="357190" cy="181711"/>
            <a:chOff x="3857620" y="1214420"/>
            <a:chExt cx="357190" cy="181711"/>
          </a:xfrm>
        </p:grpSpPr>
        <p:sp>
          <p:nvSpPr>
            <p:cNvPr id="95" name="Round Same Side Corner Rectangle 94"/>
            <p:cNvSpPr/>
            <p:nvPr/>
          </p:nvSpPr>
          <p:spPr>
            <a:xfrm rot="10800000">
              <a:off x="3857620" y="1214420"/>
              <a:ext cx="357190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970125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4786314" y="250030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Minimize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85720" y="3705241"/>
            <a:ext cx="3143272" cy="215108"/>
            <a:chOff x="1214414" y="4286256"/>
            <a:chExt cx="3143272" cy="215108"/>
          </a:xfrm>
        </p:grpSpPr>
        <p:sp>
          <p:nvSpPr>
            <p:cNvPr id="103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5-Point Star 103"/>
            <p:cNvSpPr/>
            <p:nvPr/>
          </p:nvSpPr>
          <p:spPr>
            <a:xfrm>
              <a:off x="1265060" y="4319768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Triangle 105"/>
            <p:cNvSpPr/>
            <p:nvPr/>
          </p:nvSpPr>
          <p:spPr>
            <a:xfrm rot="18900000" flipH="1">
              <a:off x="1428728" y="4373944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71604" y="4286256"/>
              <a:ext cx="357190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900" dirty="0" smtClean="0"/>
                <a:t>Long</a:t>
              </a:r>
              <a:endParaRPr lang="en-US" sz="900" dirty="0"/>
            </a:p>
          </p:txBody>
        </p:sp>
        <p:sp>
          <p:nvSpPr>
            <p:cNvPr id="108" name="Right Triangle 107"/>
            <p:cNvSpPr/>
            <p:nvPr/>
          </p:nvSpPr>
          <p:spPr>
            <a:xfrm rot="18900000" flipH="1">
              <a:off x="1873606" y="4373944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00232" y="4289367"/>
              <a:ext cx="928694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900" dirty="0" smtClean="0"/>
                <a:t>Documents</a:t>
              </a:r>
              <a:endParaRPr lang="en-US" sz="900" dirty="0"/>
            </a:p>
          </p:txBody>
        </p:sp>
        <p:sp>
          <p:nvSpPr>
            <p:cNvPr id="110" name="Right Triangle 109"/>
            <p:cNvSpPr/>
            <p:nvPr/>
          </p:nvSpPr>
          <p:spPr>
            <a:xfrm rot="18900000" flipH="1">
              <a:off x="2587986" y="4367163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Triangle 111"/>
            <p:cNvSpPr/>
            <p:nvPr/>
          </p:nvSpPr>
          <p:spPr>
            <a:xfrm rot="18900000">
              <a:off x="3991732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5400000">
              <a:off x="4009417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155822" y="4307685"/>
              <a:ext cx="167448" cy="166152"/>
              <a:chOff x="4155822" y="4307685"/>
              <a:chExt cx="167448" cy="166152"/>
            </a:xfrm>
          </p:grpSpPr>
          <p:sp>
            <p:nvSpPr>
              <p:cNvPr id="115" name="Circular Arrow 114"/>
              <p:cNvSpPr/>
              <p:nvPr/>
            </p:nvSpPr>
            <p:spPr>
              <a:xfrm rot="12600000">
                <a:off x="4165260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Circular Arrow 120"/>
              <p:cNvSpPr/>
              <p:nvPr/>
            </p:nvSpPr>
            <p:spPr>
              <a:xfrm rot="1880697">
                <a:off x="4155822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extBox 122"/>
          <p:cNvSpPr txBox="1"/>
          <p:nvPr/>
        </p:nvSpPr>
        <p:spPr>
          <a:xfrm>
            <a:off x="214282" y="3133737"/>
            <a:ext cx="4823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b="1" dirty="0" smtClean="0">
                <a:solidFill>
                  <a:srgbClr val="0070C0"/>
                </a:solidFill>
              </a:rPr>
              <a:t>Bars</a:t>
            </a:r>
            <a:endParaRPr lang="en-US" sz="1300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4282" y="3419489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Address bar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282" y="4015135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Search bar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285720" y="4276745"/>
            <a:ext cx="1714512" cy="214314"/>
            <a:chOff x="285720" y="4572008"/>
            <a:chExt cx="1714512" cy="21431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85852" y="4289367"/>
                <a:ext cx="928694" cy="211203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r>
                  <a:rPr lang="en-AU" sz="900" i="1" dirty="0" smtClean="0"/>
                  <a:t>Search</a:t>
                </a:r>
                <a:endParaRPr lang="en-US" sz="900" i="1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>
                <a:stCxn id="14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TextBox 151"/>
          <p:cNvSpPr txBox="1"/>
          <p:nvPr/>
        </p:nvSpPr>
        <p:spPr>
          <a:xfrm>
            <a:off x="3643306" y="3443631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70C0"/>
                </a:solidFill>
              </a:rPr>
              <a:t>Command bar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3786182" y="3705241"/>
            <a:ext cx="4171954" cy="323846"/>
            <a:chOff x="4000496" y="4000504"/>
            <a:chExt cx="4171954" cy="323846"/>
          </a:xfrm>
        </p:grpSpPr>
        <p:grpSp>
          <p:nvGrpSpPr>
            <p:cNvPr id="160" name="Group 159"/>
            <p:cNvGrpSpPr/>
            <p:nvPr/>
          </p:nvGrpSpPr>
          <p:grpSpPr>
            <a:xfrm>
              <a:off x="4000496" y="4000504"/>
              <a:ext cx="4171954" cy="323846"/>
              <a:chOff x="4000496" y="4000504"/>
              <a:chExt cx="4171954" cy="32384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4000496" y="4000504"/>
                <a:ext cx="4171954" cy="323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071934" y="4033842"/>
                <a:ext cx="776293" cy="241980"/>
                <a:chOff x="4000496" y="4548195"/>
                <a:chExt cx="776293" cy="24198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4000496" y="459105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4205285" y="4548195"/>
                  <a:ext cx="571504" cy="241980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r>
                    <a:rPr lang="en-AU" sz="1100" dirty="0" smtClean="0"/>
                    <a:t>Organize</a:t>
                  </a:r>
                  <a:endParaRPr lang="en-US" sz="1100" dirty="0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072066" y="4033842"/>
                <a:ext cx="776293" cy="241980"/>
                <a:chOff x="5153029" y="4572008"/>
                <a:chExt cx="776293" cy="24198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5153029" y="4614871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5357818" y="4572008"/>
                  <a:ext cx="571504" cy="241980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r>
                    <a:rPr lang="en-AU" sz="1100" dirty="0" smtClean="0"/>
                    <a:t>Views</a:t>
                  </a:r>
                  <a:endParaRPr lang="en-US" sz="1100" dirty="0"/>
                </a:p>
              </p:txBody>
            </p:sp>
          </p:grpSp>
        </p:grpSp>
        <p:sp>
          <p:nvSpPr>
            <p:cNvPr id="161" name="Right Triangle 160"/>
            <p:cNvSpPr/>
            <p:nvPr/>
          </p:nvSpPr>
          <p:spPr>
            <a:xfrm rot="18900000">
              <a:off x="4851077" y="411544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ight Triangle 161"/>
            <p:cNvSpPr/>
            <p:nvPr/>
          </p:nvSpPr>
          <p:spPr>
            <a:xfrm rot="18900000">
              <a:off x="5664868" y="4117162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323820" y="512449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4282" y="4767300"/>
            <a:ext cx="7245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b="1" dirty="0" smtClean="0">
                <a:solidFill>
                  <a:srgbClr val="0070C0"/>
                </a:solidFill>
              </a:rPr>
              <a:t>Buttons</a:t>
            </a:r>
            <a:endParaRPr lang="en-US" sz="1300" b="1" dirty="0">
              <a:solidFill>
                <a:srgbClr val="0070C0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3286116" y="5134001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Close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285852" y="512449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Cancel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285984" y="5134001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Apply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76" name="Group 159"/>
          <p:cNvGrpSpPr/>
          <p:nvPr/>
        </p:nvGrpSpPr>
        <p:grpSpPr>
          <a:xfrm>
            <a:off x="3757632" y="4348183"/>
            <a:ext cx="4171954" cy="241980"/>
            <a:chOff x="4000496" y="4000504"/>
            <a:chExt cx="4171954" cy="241980"/>
          </a:xfrm>
        </p:grpSpPr>
        <p:sp>
          <p:nvSpPr>
            <p:cNvPr id="179" name="Rectangle 178"/>
            <p:cNvSpPr/>
            <p:nvPr/>
          </p:nvSpPr>
          <p:spPr>
            <a:xfrm>
              <a:off x="4000496" y="4000504"/>
              <a:ext cx="4171954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071934" y="4000504"/>
              <a:ext cx="4071966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3662359" y="408657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70C0"/>
                </a:solidFill>
              </a:rPr>
              <a:t>Toolbar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8572528" y="2571744"/>
            <a:ext cx="142876" cy="2786082"/>
            <a:chOff x="8501090" y="3357562"/>
            <a:chExt cx="142876" cy="2786082"/>
          </a:xfrm>
        </p:grpSpPr>
        <p:sp>
          <p:nvSpPr>
            <p:cNvPr id="187" name="Rectangle 186"/>
            <p:cNvSpPr/>
            <p:nvPr/>
          </p:nvSpPr>
          <p:spPr>
            <a:xfrm>
              <a:off x="8501090" y="3357562"/>
              <a:ext cx="142876" cy="2786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5400" dist="254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Triangle 187"/>
            <p:cNvSpPr>
              <a:spLocks noChangeAspect="1"/>
            </p:cNvSpPr>
            <p:nvPr/>
          </p:nvSpPr>
          <p:spPr>
            <a:xfrm rot="8100000">
              <a:off x="8538940" y="3412476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13500000" flipV="1">
              <a:off x="8541274" y="5985972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7886122" y="492919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70C0"/>
                </a:solidFill>
              </a:rPr>
              <a:t>Scrollbar</a:t>
            </a:r>
            <a:endParaRPr lang="en-US" sz="1100" dirty="0">
              <a:solidFill>
                <a:srgbClr val="0070C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 rot="5400000">
            <a:off x="7036611" y="3893347"/>
            <a:ext cx="142876" cy="2786082"/>
            <a:chOff x="8501090" y="3357562"/>
            <a:chExt cx="142876" cy="2786082"/>
          </a:xfrm>
        </p:grpSpPr>
        <p:sp>
          <p:nvSpPr>
            <p:cNvPr id="193" name="Rectangle 192"/>
            <p:cNvSpPr/>
            <p:nvPr/>
          </p:nvSpPr>
          <p:spPr>
            <a:xfrm>
              <a:off x="8501090" y="3357562"/>
              <a:ext cx="142876" cy="2786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5400" dist="254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Triangle 193"/>
            <p:cNvSpPr>
              <a:spLocks noChangeAspect="1"/>
            </p:cNvSpPr>
            <p:nvPr/>
          </p:nvSpPr>
          <p:spPr>
            <a:xfrm rot="8100000">
              <a:off x="8538940" y="3412476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Triangle 194"/>
            <p:cNvSpPr/>
            <p:nvPr/>
          </p:nvSpPr>
          <p:spPr>
            <a:xfrm rot="13500000" flipV="1">
              <a:off x="8541274" y="5985972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/>
          <p:cNvSpPr/>
          <p:nvPr/>
        </p:nvSpPr>
        <p:spPr>
          <a:xfrm>
            <a:off x="357158" y="5953126"/>
            <a:ext cx="119080" cy="119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14348" y="5953126"/>
            <a:ext cx="119080" cy="119080"/>
            <a:chOff x="714348" y="6096002"/>
            <a:chExt cx="119080" cy="119080"/>
          </a:xfrm>
        </p:grpSpPr>
        <p:sp>
          <p:nvSpPr>
            <p:cNvPr id="119" name="Oval 118"/>
            <p:cNvSpPr/>
            <p:nvPr/>
          </p:nvSpPr>
          <p:spPr>
            <a:xfrm>
              <a:off x="714348" y="6096002"/>
              <a:ext cx="119080" cy="119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42894" y="6124678"/>
              <a:ext cx="60996" cy="60996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1504043" y="5953126"/>
            <a:ext cx="113234" cy="1132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1932671" y="5900395"/>
            <a:ext cx="123729" cy="165965"/>
            <a:chOff x="1571604" y="5971833"/>
            <a:chExt cx="123729" cy="165965"/>
          </a:xfrm>
        </p:grpSpPr>
        <p:sp>
          <p:nvSpPr>
            <p:cNvPr id="129" name="Rectangle 128"/>
            <p:cNvSpPr/>
            <p:nvPr/>
          </p:nvSpPr>
          <p:spPr>
            <a:xfrm>
              <a:off x="1571604" y="6024564"/>
              <a:ext cx="113234" cy="1132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-Shape 129"/>
            <p:cNvSpPr/>
            <p:nvPr/>
          </p:nvSpPr>
          <p:spPr>
            <a:xfrm rot="18890577">
              <a:off x="1588176" y="6007552"/>
              <a:ext cx="142876" cy="71438"/>
            </a:xfrm>
            <a:prstGeom prst="corner">
              <a:avLst>
                <a:gd name="adj1" fmla="val 38222"/>
                <a:gd name="adj2" fmla="val 381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14282" y="5565504"/>
            <a:ext cx="982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</a:rPr>
              <a:t>Form Fields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429124" y="5857892"/>
            <a:ext cx="2214578" cy="214314"/>
            <a:chOff x="2357422" y="6072206"/>
            <a:chExt cx="2214578" cy="214314"/>
          </a:xfrm>
        </p:grpSpPr>
        <p:sp>
          <p:nvSpPr>
            <p:cNvPr id="135" name="Rectangle 134"/>
            <p:cNvSpPr/>
            <p:nvPr/>
          </p:nvSpPr>
          <p:spPr>
            <a:xfrm>
              <a:off x="2357422" y="6072206"/>
              <a:ext cx="2214578" cy="2143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 smtClean="0">
                  <a:solidFill>
                    <a:schemeClr val="tx1"/>
                  </a:solidFill>
                </a:rPr>
                <a:t>Something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6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31453" y="609634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Radio buttons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57290" y="6096348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Checkboxes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332994" y="6096348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Drop-down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452233" y="5857892"/>
            <a:ext cx="1737885" cy="2143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chemeClr val="tx1"/>
                </a:solidFill>
              </a:rPr>
              <a:t>Something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355197" y="6096348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Text input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 Same Side Corner Rectangle 23"/>
          <p:cNvSpPr/>
          <p:nvPr/>
        </p:nvSpPr>
        <p:spPr>
          <a:xfrm>
            <a:off x="285720" y="2734716"/>
            <a:ext cx="2857520" cy="2883034"/>
          </a:xfrm>
          <a:prstGeom prst="round2SameRect">
            <a:avLst>
              <a:gd name="adj1" fmla="val 3880"/>
              <a:gd name="adj2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844" y="142852"/>
            <a:ext cx="8858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solidFill>
                  <a:srgbClr val="0070C0"/>
                </a:solidFill>
              </a:rPr>
              <a:t>Start bar</a:t>
            </a:r>
            <a:endParaRPr lang="en-AU" sz="5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692364"/>
            <a:ext cx="8501122" cy="307876"/>
          </a:xfrm>
          <a:prstGeom prst="rect">
            <a:avLst/>
          </a:prstGeom>
          <a:solidFill>
            <a:srgbClr val="FFFFFF">
              <a:alpha val="8902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8596" y="1614496"/>
            <a:ext cx="449826" cy="383950"/>
            <a:chOff x="428596" y="1571613"/>
            <a:chExt cx="500066" cy="426833"/>
          </a:xfrm>
        </p:grpSpPr>
        <p:sp>
          <p:nvSpPr>
            <p:cNvPr id="5" name="Freeform 4"/>
            <p:cNvSpPr/>
            <p:nvPr/>
          </p:nvSpPr>
          <p:spPr>
            <a:xfrm>
              <a:off x="428596" y="1571613"/>
              <a:ext cx="500066" cy="426833"/>
            </a:xfrm>
            <a:custGeom>
              <a:avLst/>
              <a:gdLst>
                <a:gd name="connsiteX0" fmla="*/ 0 w 500066"/>
                <a:gd name="connsiteY0" fmla="*/ 250033 h 500066"/>
                <a:gd name="connsiteX1" fmla="*/ 73233 w 500066"/>
                <a:gd name="connsiteY1" fmla="*/ 73233 h 500066"/>
                <a:gd name="connsiteX2" fmla="*/ 250033 w 500066"/>
                <a:gd name="connsiteY2" fmla="*/ 0 h 500066"/>
                <a:gd name="connsiteX3" fmla="*/ 426833 w 500066"/>
                <a:gd name="connsiteY3" fmla="*/ 73233 h 500066"/>
                <a:gd name="connsiteX4" fmla="*/ 500066 w 500066"/>
                <a:gd name="connsiteY4" fmla="*/ 250033 h 500066"/>
                <a:gd name="connsiteX5" fmla="*/ 426833 w 500066"/>
                <a:gd name="connsiteY5" fmla="*/ 426833 h 500066"/>
                <a:gd name="connsiteX6" fmla="*/ 250033 w 500066"/>
                <a:gd name="connsiteY6" fmla="*/ 500066 h 500066"/>
                <a:gd name="connsiteX7" fmla="*/ 73233 w 500066"/>
                <a:gd name="connsiteY7" fmla="*/ 426833 h 500066"/>
                <a:gd name="connsiteX8" fmla="*/ 0 w 500066"/>
                <a:gd name="connsiteY8" fmla="*/ 250033 h 500066"/>
                <a:gd name="connsiteX0" fmla="*/ 0 w 500066"/>
                <a:gd name="connsiteY0" fmla="*/ 250033 h 500337"/>
                <a:gd name="connsiteX1" fmla="*/ 73233 w 500066"/>
                <a:gd name="connsiteY1" fmla="*/ 73233 h 500337"/>
                <a:gd name="connsiteX2" fmla="*/ 250033 w 500066"/>
                <a:gd name="connsiteY2" fmla="*/ 0 h 500337"/>
                <a:gd name="connsiteX3" fmla="*/ 426833 w 500066"/>
                <a:gd name="connsiteY3" fmla="*/ 73233 h 500337"/>
                <a:gd name="connsiteX4" fmla="*/ 500066 w 500066"/>
                <a:gd name="connsiteY4" fmla="*/ 250033 h 500337"/>
                <a:gd name="connsiteX5" fmla="*/ 426833 w 500066"/>
                <a:gd name="connsiteY5" fmla="*/ 426833 h 500337"/>
                <a:gd name="connsiteX6" fmla="*/ 250033 w 500066"/>
                <a:gd name="connsiteY6" fmla="*/ 500066 h 500337"/>
                <a:gd name="connsiteX7" fmla="*/ 249723 w 500066"/>
                <a:gd name="connsiteY7" fmla="*/ 428458 h 500337"/>
                <a:gd name="connsiteX8" fmla="*/ 73233 w 500066"/>
                <a:gd name="connsiteY8" fmla="*/ 426833 h 500337"/>
                <a:gd name="connsiteX9" fmla="*/ 0 w 500066"/>
                <a:gd name="connsiteY9" fmla="*/ 250033 h 500337"/>
                <a:gd name="connsiteX0" fmla="*/ 0 w 500066"/>
                <a:gd name="connsiteY0" fmla="*/ 250033 h 501729"/>
                <a:gd name="connsiteX1" fmla="*/ 73233 w 500066"/>
                <a:gd name="connsiteY1" fmla="*/ 73233 h 501729"/>
                <a:gd name="connsiteX2" fmla="*/ 250033 w 500066"/>
                <a:gd name="connsiteY2" fmla="*/ 0 h 501729"/>
                <a:gd name="connsiteX3" fmla="*/ 426833 w 500066"/>
                <a:gd name="connsiteY3" fmla="*/ 73233 h 501729"/>
                <a:gd name="connsiteX4" fmla="*/ 500066 w 500066"/>
                <a:gd name="connsiteY4" fmla="*/ 250033 h 501729"/>
                <a:gd name="connsiteX5" fmla="*/ 426833 w 500066"/>
                <a:gd name="connsiteY5" fmla="*/ 426833 h 501729"/>
                <a:gd name="connsiteX6" fmla="*/ 309574 w 500066"/>
                <a:gd name="connsiteY6" fmla="*/ 418482 h 501729"/>
                <a:gd name="connsiteX7" fmla="*/ 250033 w 500066"/>
                <a:gd name="connsiteY7" fmla="*/ 500066 h 501729"/>
                <a:gd name="connsiteX8" fmla="*/ 249723 w 500066"/>
                <a:gd name="connsiteY8" fmla="*/ 428458 h 501729"/>
                <a:gd name="connsiteX9" fmla="*/ 73233 w 500066"/>
                <a:gd name="connsiteY9" fmla="*/ 426833 h 501729"/>
                <a:gd name="connsiteX10" fmla="*/ 0 w 500066"/>
                <a:gd name="connsiteY10" fmla="*/ 250033 h 501729"/>
                <a:gd name="connsiteX0" fmla="*/ 0 w 500066"/>
                <a:gd name="connsiteY0" fmla="*/ 250033 h 641382"/>
                <a:gd name="connsiteX1" fmla="*/ 73233 w 500066"/>
                <a:gd name="connsiteY1" fmla="*/ 73233 h 641382"/>
                <a:gd name="connsiteX2" fmla="*/ 250033 w 500066"/>
                <a:gd name="connsiteY2" fmla="*/ 0 h 641382"/>
                <a:gd name="connsiteX3" fmla="*/ 426833 w 500066"/>
                <a:gd name="connsiteY3" fmla="*/ 73233 h 641382"/>
                <a:gd name="connsiteX4" fmla="*/ 500066 w 500066"/>
                <a:gd name="connsiteY4" fmla="*/ 250033 h 641382"/>
                <a:gd name="connsiteX5" fmla="*/ 426833 w 500066"/>
                <a:gd name="connsiteY5" fmla="*/ 426833 h 641382"/>
                <a:gd name="connsiteX6" fmla="*/ 309574 w 500066"/>
                <a:gd name="connsiteY6" fmla="*/ 418482 h 641382"/>
                <a:gd name="connsiteX7" fmla="*/ 250033 w 500066"/>
                <a:gd name="connsiteY7" fmla="*/ 500066 h 641382"/>
                <a:gd name="connsiteX8" fmla="*/ 249723 w 500066"/>
                <a:gd name="connsiteY8" fmla="*/ 428458 h 641382"/>
                <a:gd name="connsiteX9" fmla="*/ 73233 w 500066"/>
                <a:gd name="connsiteY9" fmla="*/ 426833 h 641382"/>
                <a:gd name="connsiteX10" fmla="*/ 0 w 500066"/>
                <a:gd name="connsiteY10" fmla="*/ 250033 h 641382"/>
                <a:gd name="connsiteX0" fmla="*/ 0 w 500066"/>
                <a:gd name="connsiteY0" fmla="*/ 250033 h 456570"/>
                <a:gd name="connsiteX1" fmla="*/ 73233 w 500066"/>
                <a:gd name="connsiteY1" fmla="*/ 73233 h 456570"/>
                <a:gd name="connsiteX2" fmla="*/ 250033 w 500066"/>
                <a:gd name="connsiteY2" fmla="*/ 0 h 456570"/>
                <a:gd name="connsiteX3" fmla="*/ 426833 w 500066"/>
                <a:gd name="connsiteY3" fmla="*/ 73233 h 456570"/>
                <a:gd name="connsiteX4" fmla="*/ 500066 w 500066"/>
                <a:gd name="connsiteY4" fmla="*/ 250033 h 456570"/>
                <a:gd name="connsiteX5" fmla="*/ 426833 w 500066"/>
                <a:gd name="connsiteY5" fmla="*/ 426833 h 456570"/>
                <a:gd name="connsiteX6" fmla="*/ 309574 w 500066"/>
                <a:gd name="connsiteY6" fmla="*/ 418482 h 456570"/>
                <a:gd name="connsiteX7" fmla="*/ 249723 w 500066"/>
                <a:gd name="connsiteY7" fmla="*/ 428458 h 456570"/>
                <a:gd name="connsiteX8" fmla="*/ 73233 w 500066"/>
                <a:gd name="connsiteY8" fmla="*/ 426833 h 456570"/>
                <a:gd name="connsiteX9" fmla="*/ 0 w 500066"/>
                <a:gd name="connsiteY9" fmla="*/ 250033 h 456570"/>
                <a:gd name="connsiteX0" fmla="*/ 0 w 500066"/>
                <a:gd name="connsiteY0" fmla="*/ 250033 h 457951"/>
                <a:gd name="connsiteX1" fmla="*/ 73233 w 500066"/>
                <a:gd name="connsiteY1" fmla="*/ 73233 h 457951"/>
                <a:gd name="connsiteX2" fmla="*/ 250033 w 500066"/>
                <a:gd name="connsiteY2" fmla="*/ 0 h 457951"/>
                <a:gd name="connsiteX3" fmla="*/ 426833 w 500066"/>
                <a:gd name="connsiteY3" fmla="*/ 73233 h 457951"/>
                <a:gd name="connsiteX4" fmla="*/ 500066 w 500066"/>
                <a:gd name="connsiteY4" fmla="*/ 250033 h 457951"/>
                <a:gd name="connsiteX5" fmla="*/ 426833 w 500066"/>
                <a:gd name="connsiteY5" fmla="*/ 426833 h 457951"/>
                <a:gd name="connsiteX6" fmla="*/ 309574 w 500066"/>
                <a:gd name="connsiteY6" fmla="*/ 418482 h 457951"/>
                <a:gd name="connsiteX7" fmla="*/ 249723 w 500066"/>
                <a:gd name="connsiteY7" fmla="*/ 428458 h 457951"/>
                <a:gd name="connsiteX8" fmla="*/ 159945 w 500066"/>
                <a:gd name="connsiteY8" fmla="*/ 436742 h 457951"/>
                <a:gd name="connsiteX9" fmla="*/ 73233 w 500066"/>
                <a:gd name="connsiteY9" fmla="*/ 426833 h 457951"/>
                <a:gd name="connsiteX10" fmla="*/ 0 w 500066"/>
                <a:gd name="connsiteY10" fmla="*/ 250033 h 457951"/>
                <a:gd name="connsiteX0" fmla="*/ 0 w 500066"/>
                <a:gd name="connsiteY0" fmla="*/ 250033 h 457951"/>
                <a:gd name="connsiteX1" fmla="*/ 73233 w 500066"/>
                <a:gd name="connsiteY1" fmla="*/ 73233 h 457951"/>
                <a:gd name="connsiteX2" fmla="*/ 250033 w 500066"/>
                <a:gd name="connsiteY2" fmla="*/ 0 h 457951"/>
                <a:gd name="connsiteX3" fmla="*/ 426833 w 500066"/>
                <a:gd name="connsiteY3" fmla="*/ 73233 h 457951"/>
                <a:gd name="connsiteX4" fmla="*/ 500066 w 500066"/>
                <a:gd name="connsiteY4" fmla="*/ 250033 h 457951"/>
                <a:gd name="connsiteX5" fmla="*/ 426833 w 500066"/>
                <a:gd name="connsiteY5" fmla="*/ 426833 h 457951"/>
                <a:gd name="connsiteX6" fmla="*/ 309574 w 500066"/>
                <a:gd name="connsiteY6" fmla="*/ 418482 h 457951"/>
                <a:gd name="connsiteX7" fmla="*/ 159945 w 500066"/>
                <a:gd name="connsiteY7" fmla="*/ 436742 h 457951"/>
                <a:gd name="connsiteX8" fmla="*/ 73233 w 500066"/>
                <a:gd name="connsiteY8" fmla="*/ 426833 h 457951"/>
                <a:gd name="connsiteX9" fmla="*/ 0 w 500066"/>
                <a:gd name="connsiteY9" fmla="*/ 250033 h 457951"/>
                <a:gd name="connsiteX0" fmla="*/ 159945 w 500066"/>
                <a:gd name="connsiteY0" fmla="*/ 436742 h 509922"/>
                <a:gd name="connsiteX1" fmla="*/ 73233 w 500066"/>
                <a:gd name="connsiteY1" fmla="*/ 426833 h 509922"/>
                <a:gd name="connsiteX2" fmla="*/ 0 w 500066"/>
                <a:gd name="connsiteY2" fmla="*/ 250033 h 509922"/>
                <a:gd name="connsiteX3" fmla="*/ 73233 w 500066"/>
                <a:gd name="connsiteY3" fmla="*/ 73233 h 509922"/>
                <a:gd name="connsiteX4" fmla="*/ 250033 w 500066"/>
                <a:gd name="connsiteY4" fmla="*/ 0 h 509922"/>
                <a:gd name="connsiteX5" fmla="*/ 426833 w 500066"/>
                <a:gd name="connsiteY5" fmla="*/ 73233 h 509922"/>
                <a:gd name="connsiteX6" fmla="*/ 500066 w 500066"/>
                <a:gd name="connsiteY6" fmla="*/ 250033 h 509922"/>
                <a:gd name="connsiteX7" fmla="*/ 426833 w 500066"/>
                <a:gd name="connsiteY7" fmla="*/ 426833 h 509922"/>
                <a:gd name="connsiteX8" fmla="*/ 401014 w 500066"/>
                <a:gd name="connsiteY8" fmla="*/ 509922 h 509922"/>
                <a:gd name="connsiteX0" fmla="*/ 73233 w 500066"/>
                <a:gd name="connsiteY0" fmla="*/ 426833 h 509922"/>
                <a:gd name="connsiteX1" fmla="*/ 0 w 500066"/>
                <a:gd name="connsiteY1" fmla="*/ 250033 h 509922"/>
                <a:gd name="connsiteX2" fmla="*/ 73233 w 500066"/>
                <a:gd name="connsiteY2" fmla="*/ 73233 h 509922"/>
                <a:gd name="connsiteX3" fmla="*/ 250033 w 500066"/>
                <a:gd name="connsiteY3" fmla="*/ 0 h 509922"/>
                <a:gd name="connsiteX4" fmla="*/ 426833 w 500066"/>
                <a:gd name="connsiteY4" fmla="*/ 73233 h 509922"/>
                <a:gd name="connsiteX5" fmla="*/ 500066 w 500066"/>
                <a:gd name="connsiteY5" fmla="*/ 250033 h 509922"/>
                <a:gd name="connsiteX6" fmla="*/ 426833 w 500066"/>
                <a:gd name="connsiteY6" fmla="*/ 426833 h 509922"/>
                <a:gd name="connsiteX7" fmla="*/ 401014 w 500066"/>
                <a:gd name="connsiteY7" fmla="*/ 509922 h 509922"/>
                <a:gd name="connsiteX0" fmla="*/ 73233 w 500066"/>
                <a:gd name="connsiteY0" fmla="*/ 426833 h 426833"/>
                <a:gd name="connsiteX1" fmla="*/ 0 w 500066"/>
                <a:gd name="connsiteY1" fmla="*/ 250033 h 426833"/>
                <a:gd name="connsiteX2" fmla="*/ 73233 w 500066"/>
                <a:gd name="connsiteY2" fmla="*/ 73233 h 426833"/>
                <a:gd name="connsiteX3" fmla="*/ 250033 w 500066"/>
                <a:gd name="connsiteY3" fmla="*/ 0 h 426833"/>
                <a:gd name="connsiteX4" fmla="*/ 426833 w 500066"/>
                <a:gd name="connsiteY4" fmla="*/ 73233 h 426833"/>
                <a:gd name="connsiteX5" fmla="*/ 500066 w 500066"/>
                <a:gd name="connsiteY5" fmla="*/ 250033 h 426833"/>
                <a:gd name="connsiteX6" fmla="*/ 426833 w 500066"/>
                <a:gd name="connsiteY6" fmla="*/ 426833 h 426833"/>
                <a:gd name="connsiteX0" fmla="*/ 73233 w 500066"/>
                <a:gd name="connsiteY0" fmla="*/ 426833 h 426833"/>
                <a:gd name="connsiteX1" fmla="*/ 0 w 500066"/>
                <a:gd name="connsiteY1" fmla="*/ 250033 h 426833"/>
                <a:gd name="connsiteX2" fmla="*/ 73233 w 500066"/>
                <a:gd name="connsiteY2" fmla="*/ 73233 h 426833"/>
                <a:gd name="connsiteX3" fmla="*/ 250033 w 500066"/>
                <a:gd name="connsiteY3" fmla="*/ 0 h 426833"/>
                <a:gd name="connsiteX4" fmla="*/ 426833 w 500066"/>
                <a:gd name="connsiteY4" fmla="*/ 73233 h 426833"/>
                <a:gd name="connsiteX5" fmla="*/ 500066 w 500066"/>
                <a:gd name="connsiteY5" fmla="*/ 250033 h 426833"/>
                <a:gd name="connsiteX6" fmla="*/ 426833 w 500066"/>
                <a:gd name="connsiteY6" fmla="*/ 426833 h 426833"/>
                <a:gd name="connsiteX7" fmla="*/ 73233 w 500066"/>
                <a:gd name="connsiteY7" fmla="*/ 426833 h 42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066" h="426833">
                  <a:moveTo>
                    <a:pt x="73233" y="426833"/>
                  </a:moveTo>
                  <a:cubicBezTo>
                    <a:pt x="46576" y="395715"/>
                    <a:pt x="0" y="316346"/>
                    <a:pt x="0" y="250033"/>
                  </a:cubicBezTo>
                  <a:cubicBezTo>
                    <a:pt x="0" y="183720"/>
                    <a:pt x="26343" y="120123"/>
                    <a:pt x="73233" y="73233"/>
                  </a:cubicBezTo>
                  <a:cubicBezTo>
                    <a:pt x="120123" y="26343"/>
                    <a:pt x="183720" y="0"/>
                    <a:pt x="250033" y="0"/>
                  </a:cubicBezTo>
                  <a:cubicBezTo>
                    <a:pt x="316346" y="0"/>
                    <a:pt x="379943" y="26343"/>
                    <a:pt x="426833" y="73233"/>
                  </a:cubicBezTo>
                  <a:cubicBezTo>
                    <a:pt x="473723" y="120123"/>
                    <a:pt x="500066" y="183720"/>
                    <a:pt x="500066" y="250033"/>
                  </a:cubicBezTo>
                  <a:cubicBezTo>
                    <a:pt x="500066" y="316346"/>
                    <a:pt x="458582" y="398758"/>
                    <a:pt x="426833" y="426833"/>
                  </a:cubicBezTo>
                  <a:lnTo>
                    <a:pt x="73233" y="42683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n 13"/>
            <p:cNvSpPr/>
            <p:nvPr/>
          </p:nvSpPr>
          <p:spPr>
            <a:xfrm>
              <a:off x="520130" y="1633002"/>
              <a:ext cx="295800" cy="295800"/>
            </a:xfrm>
            <a:prstGeom prst="su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2462" y="1730722"/>
            <a:ext cx="68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6:42 PM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500166" y="1711950"/>
            <a:ext cx="1606521" cy="2570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chemeClr val="tx1"/>
                </a:solidFill>
              </a:rPr>
              <a:t>Adobe Photoshop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720" y="5616404"/>
            <a:ext cx="8501121" cy="312925"/>
          </a:xfrm>
          <a:prstGeom prst="rect">
            <a:avLst/>
          </a:prstGeom>
          <a:solidFill>
            <a:srgbClr val="FFFFFF">
              <a:alpha val="8902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72462" y="5663918"/>
            <a:ext cx="68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6:42 PM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0100" y="5636824"/>
            <a:ext cx="1632863" cy="2612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chemeClr val="tx1"/>
                </a:solidFill>
              </a:rPr>
              <a:t>Adobe Photoshop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57422" y="2428868"/>
            <a:ext cx="571504" cy="571504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70880" y="1775878"/>
            <a:ext cx="142876" cy="14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86710" y="1775878"/>
            <a:ext cx="142876" cy="14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014" y="2786058"/>
            <a:ext cx="1816094" cy="2786082"/>
          </a:xfrm>
          <a:prstGeom prst="roundRect">
            <a:avLst>
              <a:gd name="adj" fmla="val 364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72396" y="1775878"/>
            <a:ext cx="142876" cy="14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00100" y="1775878"/>
            <a:ext cx="142876" cy="14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14414" y="1775878"/>
            <a:ext cx="142876" cy="14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21217" y="5537289"/>
            <a:ext cx="457203" cy="390247"/>
            <a:chOff x="428596" y="1571613"/>
            <a:chExt cx="500066" cy="426833"/>
          </a:xfrm>
        </p:grpSpPr>
        <p:sp>
          <p:nvSpPr>
            <p:cNvPr id="20" name="Freeform 19"/>
            <p:cNvSpPr/>
            <p:nvPr/>
          </p:nvSpPr>
          <p:spPr>
            <a:xfrm>
              <a:off x="428596" y="1571613"/>
              <a:ext cx="500066" cy="426833"/>
            </a:xfrm>
            <a:custGeom>
              <a:avLst/>
              <a:gdLst>
                <a:gd name="connsiteX0" fmla="*/ 0 w 500066"/>
                <a:gd name="connsiteY0" fmla="*/ 250033 h 500066"/>
                <a:gd name="connsiteX1" fmla="*/ 73233 w 500066"/>
                <a:gd name="connsiteY1" fmla="*/ 73233 h 500066"/>
                <a:gd name="connsiteX2" fmla="*/ 250033 w 500066"/>
                <a:gd name="connsiteY2" fmla="*/ 0 h 500066"/>
                <a:gd name="connsiteX3" fmla="*/ 426833 w 500066"/>
                <a:gd name="connsiteY3" fmla="*/ 73233 h 500066"/>
                <a:gd name="connsiteX4" fmla="*/ 500066 w 500066"/>
                <a:gd name="connsiteY4" fmla="*/ 250033 h 500066"/>
                <a:gd name="connsiteX5" fmla="*/ 426833 w 500066"/>
                <a:gd name="connsiteY5" fmla="*/ 426833 h 500066"/>
                <a:gd name="connsiteX6" fmla="*/ 250033 w 500066"/>
                <a:gd name="connsiteY6" fmla="*/ 500066 h 500066"/>
                <a:gd name="connsiteX7" fmla="*/ 73233 w 500066"/>
                <a:gd name="connsiteY7" fmla="*/ 426833 h 500066"/>
                <a:gd name="connsiteX8" fmla="*/ 0 w 500066"/>
                <a:gd name="connsiteY8" fmla="*/ 250033 h 500066"/>
                <a:gd name="connsiteX0" fmla="*/ 0 w 500066"/>
                <a:gd name="connsiteY0" fmla="*/ 250033 h 500337"/>
                <a:gd name="connsiteX1" fmla="*/ 73233 w 500066"/>
                <a:gd name="connsiteY1" fmla="*/ 73233 h 500337"/>
                <a:gd name="connsiteX2" fmla="*/ 250033 w 500066"/>
                <a:gd name="connsiteY2" fmla="*/ 0 h 500337"/>
                <a:gd name="connsiteX3" fmla="*/ 426833 w 500066"/>
                <a:gd name="connsiteY3" fmla="*/ 73233 h 500337"/>
                <a:gd name="connsiteX4" fmla="*/ 500066 w 500066"/>
                <a:gd name="connsiteY4" fmla="*/ 250033 h 500337"/>
                <a:gd name="connsiteX5" fmla="*/ 426833 w 500066"/>
                <a:gd name="connsiteY5" fmla="*/ 426833 h 500337"/>
                <a:gd name="connsiteX6" fmla="*/ 250033 w 500066"/>
                <a:gd name="connsiteY6" fmla="*/ 500066 h 500337"/>
                <a:gd name="connsiteX7" fmla="*/ 249723 w 500066"/>
                <a:gd name="connsiteY7" fmla="*/ 428458 h 500337"/>
                <a:gd name="connsiteX8" fmla="*/ 73233 w 500066"/>
                <a:gd name="connsiteY8" fmla="*/ 426833 h 500337"/>
                <a:gd name="connsiteX9" fmla="*/ 0 w 500066"/>
                <a:gd name="connsiteY9" fmla="*/ 250033 h 500337"/>
                <a:gd name="connsiteX0" fmla="*/ 0 w 500066"/>
                <a:gd name="connsiteY0" fmla="*/ 250033 h 501729"/>
                <a:gd name="connsiteX1" fmla="*/ 73233 w 500066"/>
                <a:gd name="connsiteY1" fmla="*/ 73233 h 501729"/>
                <a:gd name="connsiteX2" fmla="*/ 250033 w 500066"/>
                <a:gd name="connsiteY2" fmla="*/ 0 h 501729"/>
                <a:gd name="connsiteX3" fmla="*/ 426833 w 500066"/>
                <a:gd name="connsiteY3" fmla="*/ 73233 h 501729"/>
                <a:gd name="connsiteX4" fmla="*/ 500066 w 500066"/>
                <a:gd name="connsiteY4" fmla="*/ 250033 h 501729"/>
                <a:gd name="connsiteX5" fmla="*/ 426833 w 500066"/>
                <a:gd name="connsiteY5" fmla="*/ 426833 h 501729"/>
                <a:gd name="connsiteX6" fmla="*/ 309574 w 500066"/>
                <a:gd name="connsiteY6" fmla="*/ 418482 h 501729"/>
                <a:gd name="connsiteX7" fmla="*/ 250033 w 500066"/>
                <a:gd name="connsiteY7" fmla="*/ 500066 h 501729"/>
                <a:gd name="connsiteX8" fmla="*/ 249723 w 500066"/>
                <a:gd name="connsiteY8" fmla="*/ 428458 h 501729"/>
                <a:gd name="connsiteX9" fmla="*/ 73233 w 500066"/>
                <a:gd name="connsiteY9" fmla="*/ 426833 h 501729"/>
                <a:gd name="connsiteX10" fmla="*/ 0 w 500066"/>
                <a:gd name="connsiteY10" fmla="*/ 250033 h 501729"/>
                <a:gd name="connsiteX0" fmla="*/ 0 w 500066"/>
                <a:gd name="connsiteY0" fmla="*/ 250033 h 641382"/>
                <a:gd name="connsiteX1" fmla="*/ 73233 w 500066"/>
                <a:gd name="connsiteY1" fmla="*/ 73233 h 641382"/>
                <a:gd name="connsiteX2" fmla="*/ 250033 w 500066"/>
                <a:gd name="connsiteY2" fmla="*/ 0 h 641382"/>
                <a:gd name="connsiteX3" fmla="*/ 426833 w 500066"/>
                <a:gd name="connsiteY3" fmla="*/ 73233 h 641382"/>
                <a:gd name="connsiteX4" fmla="*/ 500066 w 500066"/>
                <a:gd name="connsiteY4" fmla="*/ 250033 h 641382"/>
                <a:gd name="connsiteX5" fmla="*/ 426833 w 500066"/>
                <a:gd name="connsiteY5" fmla="*/ 426833 h 641382"/>
                <a:gd name="connsiteX6" fmla="*/ 309574 w 500066"/>
                <a:gd name="connsiteY6" fmla="*/ 418482 h 641382"/>
                <a:gd name="connsiteX7" fmla="*/ 250033 w 500066"/>
                <a:gd name="connsiteY7" fmla="*/ 500066 h 641382"/>
                <a:gd name="connsiteX8" fmla="*/ 249723 w 500066"/>
                <a:gd name="connsiteY8" fmla="*/ 428458 h 641382"/>
                <a:gd name="connsiteX9" fmla="*/ 73233 w 500066"/>
                <a:gd name="connsiteY9" fmla="*/ 426833 h 641382"/>
                <a:gd name="connsiteX10" fmla="*/ 0 w 500066"/>
                <a:gd name="connsiteY10" fmla="*/ 250033 h 641382"/>
                <a:gd name="connsiteX0" fmla="*/ 0 w 500066"/>
                <a:gd name="connsiteY0" fmla="*/ 250033 h 456570"/>
                <a:gd name="connsiteX1" fmla="*/ 73233 w 500066"/>
                <a:gd name="connsiteY1" fmla="*/ 73233 h 456570"/>
                <a:gd name="connsiteX2" fmla="*/ 250033 w 500066"/>
                <a:gd name="connsiteY2" fmla="*/ 0 h 456570"/>
                <a:gd name="connsiteX3" fmla="*/ 426833 w 500066"/>
                <a:gd name="connsiteY3" fmla="*/ 73233 h 456570"/>
                <a:gd name="connsiteX4" fmla="*/ 500066 w 500066"/>
                <a:gd name="connsiteY4" fmla="*/ 250033 h 456570"/>
                <a:gd name="connsiteX5" fmla="*/ 426833 w 500066"/>
                <a:gd name="connsiteY5" fmla="*/ 426833 h 456570"/>
                <a:gd name="connsiteX6" fmla="*/ 309574 w 500066"/>
                <a:gd name="connsiteY6" fmla="*/ 418482 h 456570"/>
                <a:gd name="connsiteX7" fmla="*/ 249723 w 500066"/>
                <a:gd name="connsiteY7" fmla="*/ 428458 h 456570"/>
                <a:gd name="connsiteX8" fmla="*/ 73233 w 500066"/>
                <a:gd name="connsiteY8" fmla="*/ 426833 h 456570"/>
                <a:gd name="connsiteX9" fmla="*/ 0 w 500066"/>
                <a:gd name="connsiteY9" fmla="*/ 250033 h 456570"/>
                <a:gd name="connsiteX0" fmla="*/ 0 w 500066"/>
                <a:gd name="connsiteY0" fmla="*/ 250033 h 457951"/>
                <a:gd name="connsiteX1" fmla="*/ 73233 w 500066"/>
                <a:gd name="connsiteY1" fmla="*/ 73233 h 457951"/>
                <a:gd name="connsiteX2" fmla="*/ 250033 w 500066"/>
                <a:gd name="connsiteY2" fmla="*/ 0 h 457951"/>
                <a:gd name="connsiteX3" fmla="*/ 426833 w 500066"/>
                <a:gd name="connsiteY3" fmla="*/ 73233 h 457951"/>
                <a:gd name="connsiteX4" fmla="*/ 500066 w 500066"/>
                <a:gd name="connsiteY4" fmla="*/ 250033 h 457951"/>
                <a:gd name="connsiteX5" fmla="*/ 426833 w 500066"/>
                <a:gd name="connsiteY5" fmla="*/ 426833 h 457951"/>
                <a:gd name="connsiteX6" fmla="*/ 309574 w 500066"/>
                <a:gd name="connsiteY6" fmla="*/ 418482 h 457951"/>
                <a:gd name="connsiteX7" fmla="*/ 249723 w 500066"/>
                <a:gd name="connsiteY7" fmla="*/ 428458 h 457951"/>
                <a:gd name="connsiteX8" fmla="*/ 159945 w 500066"/>
                <a:gd name="connsiteY8" fmla="*/ 436742 h 457951"/>
                <a:gd name="connsiteX9" fmla="*/ 73233 w 500066"/>
                <a:gd name="connsiteY9" fmla="*/ 426833 h 457951"/>
                <a:gd name="connsiteX10" fmla="*/ 0 w 500066"/>
                <a:gd name="connsiteY10" fmla="*/ 250033 h 457951"/>
                <a:gd name="connsiteX0" fmla="*/ 0 w 500066"/>
                <a:gd name="connsiteY0" fmla="*/ 250033 h 457951"/>
                <a:gd name="connsiteX1" fmla="*/ 73233 w 500066"/>
                <a:gd name="connsiteY1" fmla="*/ 73233 h 457951"/>
                <a:gd name="connsiteX2" fmla="*/ 250033 w 500066"/>
                <a:gd name="connsiteY2" fmla="*/ 0 h 457951"/>
                <a:gd name="connsiteX3" fmla="*/ 426833 w 500066"/>
                <a:gd name="connsiteY3" fmla="*/ 73233 h 457951"/>
                <a:gd name="connsiteX4" fmla="*/ 500066 w 500066"/>
                <a:gd name="connsiteY4" fmla="*/ 250033 h 457951"/>
                <a:gd name="connsiteX5" fmla="*/ 426833 w 500066"/>
                <a:gd name="connsiteY5" fmla="*/ 426833 h 457951"/>
                <a:gd name="connsiteX6" fmla="*/ 309574 w 500066"/>
                <a:gd name="connsiteY6" fmla="*/ 418482 h 457951"/>
                <a:gd name="connsiteX7" fmla="*/ 159945 w 500066"/>
                <a:gd name="connsiteY7" fmla="*/ 436742 h 457951"/>
                <a:gd name="connsiteX8" fmla="*/ 73233 w 500066"/>
                <a:gd name="connsiteY8" fmla="*/ 426833 h 457951"/>
                <a:gd name="connsiteX9" fmla="*/ 0 w 500066"/>
                <a:gd name="connsiteY9" fmla="*/ 250033 h 457951"/>
                <a:gd name="connsiteX0" fmla="*/ 159945 w 500066"/>
                <a:gd name="connsiteY0" fmla="*/ 436742 h 509922"/>
                <a:gd name="connsiteX1" fmla="*/ 73233 w 500066"/>
                <a:gd name="connsiteY1" fmla="*/ 426833 h 509922"/>
                <a:gd name="connsiteX2" fmla="*/ 0 w 500066"/>
                <a:gd name="connsiteY2" fmla="*/ 250033 h 509922"/>
                <a:gd name="connsiteX3" fmla="*/ 73233 w 500066"/>
                <a:gd name="connsiteY3" fmla="*/ 73233 h 509922"/>
                <a:gd name="connsiteX4" fmla="*/ 250033 w 500066"/>
                <a:gd name="connsiteY4" fmla="*/ 0 h 509922"/>
                <a:gd name="connsiteX5" fmla="*/ 426833 w 500066"/>
                <a:gd name="connsiteY5" fmla="*/ 73233 h 509922"/>
                <a:gd name="connsiteX6" fmla="*/ 500066 w 500066"/>
                <a:gd name="connsiteY6" fmla="*/ 250033 h 509922"/>
                <a:gd name="connsiteX7" fmla="*/ 426833 w 500066"/>
                <a:gd name="connsiteY7" fmla="*/ 426833 h 509922"/>
                <a:gd name="connsiteX8" fmla="*/ 401014 w 500066"/>
                <a:gd name="connsiteY8" fmla="*/ 509922 h 509922"/>
                <a:gd name="connsiteX0" fmla="*/ 73233 w 500066"/>
                <a:gd name="connsiteY0" fmla="*/ 426833 h 509922"/>
                <a:gd name="connsiteX1" fmla="*/ 0 w 500066"/>
                <a:gd name="connsiteY1" fmla="*/ 250033 h 509922"/>
                <a:gd name="connsiteX2" fmla="*/ 73233 w 500066"/>
                <a:gd name="connsiteY2" fmla="*/ 73233 h 509922"/>
                <a:gd name="connsiteX3" fmla="*/ 250033 w 500066"/>
                <a:gd name="connsiteY3" fmla="*/ 0 h 509922"/>
                <a:gd name="connsiteX4" fmla="*/ 426833 w 500066"/>
                <a:gd name="connsiteY4" fmla="*/ 73233 h 509922"/>
                <a:gd name="connsiteX5" fmla="*/ 500066 w 500066"/>
                <a:gd name="connsiteY5" fmla="*/ 250033 h 509922"/>
                <a:gd name="connsiteX6" fmla="*/ 426833 w 500066"/>
                <a:gd name="connsiteY6" fmla="*/ 426833 h 509922"/>
                <a:gd name="connsiteX7" fmla="*/ 401014 w 500066"/>
                <a:gd name="connsiteY7" fmla="*/ 509922 h 509922"/>
                <a:gd name="connsiteX0" fmla="*/ 73233 w 500066"/>
                <a:gd name="connsiteY0" fmla="*/ 426833 h 426833"/>
                <a:gd name="connsiteX1" fmla="*/ 0 w 500066"/>
                <a:gd name="connsiteY1" fmla="*/ 250033 h 426833"/>
                <a:gd name="connsiteX2" fmla="*/ 73233 w 500066"/>
                <a:gd name="connsiteY2" fmla="*/ 73233 h 426833"/>
                <a:gd name="connsiteX3" fmla="*/ 250033 w 500066"/>
                <a:gd name="connsiteY3" fmla="*/ 0 h 426833"/>
                <a:gd name="connsiteX4" fmla="*/ 426833 w 500066"/>
                <a:gd name="connsiteY4" fmla="*/ 73233 h 426833"/>
                <a:gd name="connsiteX5" fmla="*/ 500066 w 500066"/>
                <a:gd name="connsiteY5" fmla="*/ 250033 h 426833"/>
                <a:gd name="connsiteX6" fmla="*/ 426833 w 500066"/>
                <a:gd name="connsiteY6" fmla="*/ 426833 h 426833"/>
                <a:gd name="connsiteX0" fmla="*/ 73233 w 500066"/>
                <a:gd name="connsiteY0" fmla="*/ 426833 h 426833"/>
                <a:gd name="connsiteX1" fmla="*/ 0 w 500066"/>
                <a:gd name="connsiteY1" fmla="*/ 250033 h 426833"/>
                <a:gd name="connsiteX2" fmla="*/ 73233 w 500066"/>
                <a:gd name="connsiteY2" fmla="*/ 73233 h 426833"/>
                <a:gd name="connsiteX3" fmla="*/ 250033 w 500066"/>
                <a:gd name="connsiteY3" fmla="*/ 0 h 426833"/>
                <a:gd name="connsiteX4" fmla="*/ 426833 w 500066"/>
                <a:gd name="connsiteY4" fmla="*/ 73233 h 426833"/>
                <a:gd name="connsiteX5" fmla="*/ 500066 w 500066"/>
                <a:gd name="connsiteY5" fmla="*/ 250033 h 426833"/>
                <a:gd name="connsiteX6" fmla="*/ 426833 w 500066"/>
                <a:gd name="connsiteY6" fmla="*/ 426833 h 426833"/>
                <a:gd name="connsiteX7" fmla="*/ 73233 w 500066"/>
                <a:gd name="connsiteY7" fmla="*/ 426833 h 42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066" h="426833">
                  <a:moveTo>
                    <a:pt x="73233" y="426833"/>
                  </a:moveTo>
                  <a:cubicBezTo>
                    <a:pt x="46576" y="395715"/>
                    <a:pt x="0" y="316346"/>
                    <a:pt x="0" y="250033"/>
                  </a:cubicBezTo>
                  <a:cubicBezTo>
                    <a:pt x="0" y="183720"/>
                    <a:pt x="26343" y="120123"/>
                    <a:pt x="73233" y="73233"/>
                  </a:cubicBezTo>
                  <a:cubicBezTo>
                    <a:pt x="120123" y="26343"/>
                    <a:pt x="183720" y="0"/>
                    <a:pt x="250033" y="0"/>
                  </a:cubicBezTo>
                  <a:cubicBezTo>
                    <a:pt x="316346" y="0"/>
                    <a:pt x="379943" y="26343"/>
                    <a:pt x="426833" y="73233"/>
                  </a:cubicBezTo>
                  <a:cubicBezTo>
                    <a:pt x="473723" y="120123"/>
                    <a:pt x="500066" y="183720"/>
                    <a:pt x="500066" y="250033"/>
                  </a:cubicBezTo>
                  <a:cubicBezTo>
                    <a:pt x="500066" y="316346"/>
                    <a:pt x="458582" y="398758"/>
                    <a:pt x="426833" y="426833"/>
                  </a:cubicBezTo>
                  <a:lnTo>
                    <a:pt x="73233" y="42683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520130" y="1633002"/>
              <a:ext cx="295800" cy="295800"/>
            </a:xfrm>
            <a:prstGeom prst="su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Hit area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6182" y="1357298"/>
            <a:ext cx="4429156" cy="297004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</a:rPr>
              <a:t>Important</a:t>
            </a:r>
            <a:endParaRPr lang="en-AU" sz="1300" b="1" dirty="0" smtClean="0">
              <a:solidFill>
                <a:srgbClr val="C00000"/>
              </a:solidFill>
            </a:endParaRPr>
          </a:p>
          <a:p>
            <a:endParaRPr lang="en-AU" sz="1300" b="1" dirty="0" smtClean="0">
              <a:solidFill>
                <a:srgbClr val="C00000"/>
              </a:solidFill>
            </a:endParaRPr>
          </a:p>
          <a:p>
            <a:r>
              <a:rPr lang="en-AU" sz="1300" dirty="0" smtClean="0"/>
              <a:t>Use this to set up the hit area for linking to different slides. It’s transparent to show where the user can click on the screen without distorting the experience.</a:t>
            </a:r>
          </a:p>
          <a:p>
            <a:endParaRPr lang="en-AU" sz="1300" dirty="0"/>
          </a:p>
          <a:p>
            <a:r>
              <a:rPr lang="en-AU" sz="1300" dirty="0" smtClean="0"/>
              <a:t>Right click on it, and click “Edit hyperlink” to choose the destination.</a:t>
            </a:r>
          </a:p>
          <a:p>
            <a:endParaRPr lang="en-AU" sz="1300" dirty="0"/>
          </a:p>
          <a:p>
            <a:r>
              <a:rPr lang="en-AU" sz="1300" dirty="0" smtClean="0"/>
              <a:t>Alternatively you can also hyperlink objects such as buttons itself to point to different slides.</a:t>
            </a:r>
          </a:p>
          <a:p>
            <a:endParaRPr lang="en-AU" sz="1300" dirty="0"/>
          </a:p>
          <a:p>
            <a:r>
              <a:rPr lang="en-AU" sz="1300" dirty="0" smtClean="0"/>
              <a:t>It is best to add the </a:t>
            </a:r>
            <a:r>
              <a:rPr lang="en-AU" sz="1300" dirty="0" err="1" smtClean="0"/>
              <a:t>hitbox</a:t>
            </a:r>
            <a:r>
              <a:rPr lang="en-AU" sz="1300" dirty="0" smtClean="0"/>
              <a:t> to your slides last as they may get overlapped and hard to select.</a:t>
            </a:r>
            <a:endParaRPr lang="en-US" sz="1300" dirty="0"/>
          </a:p>
        </p:txBody>
      </p:sp>
      <p:sp>
        <p:nvSpPr>
          <p:cNvPr id="30" name="Rectangle 29">
            <a:hlinkClick r:id="rId2" action="ppaction://hlinksldjump"/>
          </p:cNvPr>
          <p:cNvSpPr/>
          <p:nvPr/>
        </p:nvSpPr>
        <p:spPr>
          <a:xfrm>
            <a:off x="214282" y="1357298"/>
            <a:ext cx="3000396" cy="2428892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Example</a:t>
            </a:r>
            <a:endParaRPr lang="en-AU" sz="5000" dirty="0" smtClean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20" name="Rectangle 19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4214810" y="1714488"/>
            <a:ext cx="427729" cy="214314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571473" y="2000240"/>
            <a:ext cx="357190" cy="214314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86380" y="1714489"/>
            <a:ext cx="257176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This </a:t>
            </a:r>
            <a:r>
              <a:rPr lang="en-AU" sz="1100" dirty="0" smtClean="0">
                <a:solidFill>
                  <a:srgbClr val="0070C0"/>
                </a:solidFill>
              </a:rPr>
              <a:t>example provides a wireframe prototype of  Notepad and a few functionality.</a:t>
            </a:r>
          </a:p>
          <a:p>
            <a:endParaRPr lang="en-AU" sz="1100" dirty="0" smtClean="0">
              <a:solidFill>
                <a:srgbClr val="0070C0"/>
              </a:solidFill>
            </a:endParaRPr>
          </a:p>
          <a:p>
            <a:r>
              <a:rPr lang="en-AU" sz="1100" dirty="0" smtClean="0">
                <a:solidFill>
                  <a:srgbClr val="0070C0"/>
                </a:solidFill>
              </a:rPr>
              <a:t>It mimics user interface changes by linking to different slides in the presentation.</a:t>
            </a:r>
          </a:p>
          <a:p>
            <a:endParaRPr lang="en-AU" sz="1100" dirty="0" smtClean="0">
              <a:solidFill>
                <a:srgbClr val="0070C0"/>
              </a:solidFill>
            </a:endParaRPr>
          </a:p>
          <a:p>
            <a:r>
              <a:rPr lang="en-AU" sz="1100" dirty="0" smtClean="0">
                <a:solidFill>
                  <a:srgbClr val="0070C0"/>
                </a:solidFill>
              </a:rPr>
              <a:t>Users can interact with the prototype by clicking on the highlighted hit areas which are hyperlinks to the designated slides.</a:t>
            </a:r>
          </a:p>
          <a:p>
            <a:endParaRPr lang="en-AU" sz="1100" dirty="0" smtClean="0">
              <a:solidFill>
                <a:srgbClr val="0070C0"/>
              </a:solidFill>
            </a:endParaRPr>
          </a:p>
          <a:p>
            <a:r>
              <a:rPr lang="en-AU" sz="1100" dirty="0" smtClean="0">
                <a:solidFill>
                  <a:srgbClr val="0070C0"/>
                </a:solidFill>
              </a:rPr>
              <a:t>Try it yourself.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20" name="Rectangle 19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23454" y="2266536"/>
            <a:ext cx="1019588" cy="1162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910" y="2500306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Open</a:t>
            </a:r>
            <a:endParaRPr lang="en-US" sz="1100" dirty="0"/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>
            <a:off x="614335" y="2515006"/>
            <a:ext cx="1000132" cy="242477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20" name="Rectangle 19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885937" y="2285992"/>
            <a:ext cx="4900641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67"/>
          <p:cNvGrpSpPr/>
          <p:nvPr/>
        </p:nvGrpSpPr>
        <p:grpSpPr>
          <a:xfrm>
            <a:off x="6243655" y="2290058"/>
            <a:ext cx="404815" cy="181711"/>
            <a:chOff x="4167184" y="1214421"/>
            <a:chExt cx="404815" cy="181711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4167184" y="1214421"/>
              <a:ext cx="404815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31" name="Parallelogram 3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arallelogram 3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966927" y="2861569"/>
            <a:ext cx="4706799" cy="32147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57375" y="2556047"/>
            <a:ext cx="628876" cy="243602"/>
            <a:chOff x="604837" y="1952612"/>
            <a:chExt cx="628876" cy="243602"/>
          </a:xfrm>
        </p:grpSpPr>
        <p:grpSp>
          <p:nvGrpSpPr>
            <p:cNvPr id="35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ight Triangle 36"/>
            <p:cNvSpPr/>
            <p:nvPr/>
          </p:nvSpPr>
          <p:spPr>
            <a:xfrm rot="-27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6425" y="2294049"/>
            <a:ext cx="2962296" cy="276999"/>
            <a:chOff x="590522" y="1218413"/>
            <a:chExt cx="2962296" cy="276999"/>
          </a:xfrm>
        </p:grpSpPr>
        <p:sp>
          <p:nvSpPr>
            <p:cNvPr id="43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Open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71755" y="2575809"/>
            <a:ext cx="2219348" cy="219085"/>
            <a:chOff x="1214414" y="4286255"/>
            <a:chExt cx="2219348" cy="219085"/>
          </a:xfrm>
        </p:grpSpPr>
        <p:sp>
          <p:nvSpPr>
            <p:cNvPr id="46" name="Rectangle 45"/>
            <p:cNvSpPr/>
            <p:nvPr/>
          </p:nvSpPr>
          <p:spPr>
            <a:xfrm>
              <a:off x="1214414" y="4286255"/>
              <a:ext cx="2219348" cy="2190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1265060" y="4319768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8900000" flipH="1">
              <a:off x="1428728" y="4373944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71604" y="4286256"/>
              <a:ext cx="357190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900" dirty="0" smtClean="0"/>
                <a:t>Long</a:t>
              </a:r>
              <a:endParaRPr lang="en-US" sz="900" dirty="0"/>
            </a:p>
          </p:txBody>
        </p:sp>
        <p:sp>
          <p:nvSpPr>
            <p:cNvPr id="50" name="Right Triangle 49"/>
            <p:cNvSpPr/>
            <p:nvPr/>
          </p:nvSpPr>
          <p:spPr>
            <a:xfrm rot="18900000" flipH="1">
              <a:off x="1873606" y="4373944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00232" y="4289367"/>
              <a:ext cx="928694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900" dirty="0" smtClean="0"/>
                <a:t>Documents</a:t>
              </a:r>
              <a:endParaRPr lang="en-US" sz="900" dirty="0"/>
            </a:p>
          </p:txBody>
        </p:sp>
        <p:sp>
          <p:nvSpPr>
            <p:cNvPr id="52" name="Right Triangle 51"/>
            <p:cNvSpPr/>
            <p:nvPr/>
          </p:nvSpPr>
          <p:spPr>
            <a:xfrm rot="18900000" flipH="1">
              <a:off x="2587986" y="4367163"/>
              <a:ext cx="45719" cy="457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56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ircular Arrow 56"/>
              <p:cNvSpPr/>
              <p:nvPr/>
            </p:nvSpPr>
            <p:spPr>
              <a:xfrm rot="1880697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957771" y="2575810"/>
            <a:ext cx="1714512" cy="214314"/>
            <a:chOff x="285720" y="4572008"/>
            <a:chExt cx="1714512" cy="214314"/>
          </a:xfrm>
        </p:grpSpPr>
        <p:grpSp>
          <p:nvGrpSpPr>
            <p:cNvPr id="59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85852" y="4289367"/>
                <a:ext cx="928694" cy="211203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r>
                  <a:rPr lang="en-AU" sz="900" i="1" dirty="0" smtClean="0"/>
                  <a:t>Search</a:t>
                </a:r>
                <a:endParaRPr lang="en-US" sz="900" i="1" dirty="0"/>
              </a:p>
            </p:txBody>
          </p:sp>
        </p:grpSp>
        <p:grpSp>
          <p:nvGrpSpPr>
            <p:cNvPr id="60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61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162"/>
          <p:cNvGrpSpPr/>
          <p:nvPr/>
        </p:nvGrpSpPr>
        <p:grpSpPr>
          <a:xfrm>
            <a:off x="1981187" y="2871087"/>
            <a:ext cx="4691095" cy="323846"/>
            <a:chOff x="4000495" y="4000504"/>
            <a:chExt cx="4691095" cy="323846"/>
          </a:xfrm>
        </p:grpSpPr>
        <p:grpSp>
          <p:nvGrpSpPr>
            <p:cNvPr id="66" name="Group 159"/>
            <p:cNvGrpSpPr/>
            <p:nvPr/>
          </p:nvGrpSpPr>
          <p:grpSpPr>
            <a:xfrm>
              <a:off x="4000495" y="4000504"/>
              <a:ext cx="4691095" cy="323846"/>
              <a:chOff x="4000495" y="4000504"/>
              <a:chExt cx="4691095" cy="3238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000495" y="4000504"/>
                <a:ext cx="4691095" cy="323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157"/>
              <p:cNvGrpSpPr/>
              <p:nvPr/>
            </p:nvGrpSpPr>
            <p:grpSpPr>
              <a:xfrm>
                <a:off x="4071934" y="4033842"/>
                <a:ext cx="776293" cy="241980"/>
                <a:chOff x="4000496" y="4548195"/>
                <a:chExt cx="776293" cy="24198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000496" y="459105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205285" y="4548195"/>
                  <a:ext cx="571504" cy="241980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r>
                    <a:rPr lang="en-AU" sz="1100" dirty="0" smtClean="0"/>
                    <a:t>Organize</a:t>
                  </a:r>
                  <a:endParaRPr lang="en-US" sz="1100" dirty="0"/>
                </a:p>
              </p:txBody>
            </p:sp>
          </p:grpSp>
          <p:grpSp>
            <p:nvGrpSpPr>
              <p:cNvPr id="71" name="Group 158"/>
              <p:cNvGrpSpPr/>
              <p:nvPr/>
            </p:nvGrpSpPr>
            <p:grpSpPr>
              <a:xfrm>
                <a:off x="5072066" y="4033842"/>
                <a:ext cx="776293" cy="241980"/>
                <a:chOff x="5153029" y="4572008"/>
                <a:chExt cx="776293" cy="24198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5153029" y="4614871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357818" y="4572008"/>
                  <a:ext cx="571504" cy="241980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r>
                    <a:rPr lang="en-AU" sz="1100" dirty="0" smtClean="0"/>
                    <a:t>Views</a:t>
                  </a:r>
                  <a:endParaRPr lang="en-US" sz="1100" dirty="0"/>
                </a:p>
              </p:txBody>
            </p:sp>
          </p:grpSp>
        </p:grpSp>
        <p:sp>
          <p:nvSpPr>
            <p:cNvPr id="67" name="Right Triangle 66"/>
            <p:cNvSpPr/>
            <p:nvPr/>
          </p:nvSpPr>
          <p:spPr>
            <a:xfrm rot="18900000">
              <a:off x="4851077" y="411544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8900000">
              <a:off x="5664868" y="4117162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4833941" y="614771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815027" y="6147710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Cancel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529407" y="3189568"/>
            <a:ext cx="148036" cy="2886704"/>
            <a:chOff x="8501090" y="3357562"/>
            <a:chExt cx="148036" cy="2886704"/>
          </a:xfrm>
        </p:grpSpPr>
        <p:sp>
          <p:nvSpPr>
            <p:cNvPr id="79" name="Rectangle 78"/>
            <p:cNvSpPr/>
            <p:nvPr/>
          </p:nvSpPr>
          <p:spPr>
            <a:xfrm>
              <a:off x="8501090" y="3357562"/>
              <a:ext cx="148036" cy="288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5400" dist="254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>
              <a:spLocks noChangeAspect="1"/>
            </p:cNvSpPr>
            <p:nvPr/>
          </p:nvSpPr>
          <p:spPr>
            <a:xfrm rot="8100000">
              <a:off x="8538940" y="3412476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 rot="13500000" flipV="1">
              <a:off x="8541274" y="6116186"/>
              <a:ext cx="71438" cy="7143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 rot="5400000">
            <a:off x="1868264" y="4630633"/>
            <a:ext cx="2884756" cy="811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hlinkClick r:id="rId2" action="ppaction://hlinksldjump"/>
          </p:cNvPr>
          <p:cNvSpPr/>
          <p:nvPr/>
        </p:nvSpPr>
        <p:spPr>
          <a:xfrm>
            <a:off x="5776921" y="6072206"/>
            <a:ext cx="928694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hlinkClick r:id="rId3" action="ppaction://hlinksldjump"/>
          </p:cNvPr>
          <p:cNvSpPr/>
          <p:nvPr/>
        </p:nvSpPr>
        <p:spPr>
          <a:xfrm>
            <a:off x="4786314" y="6072206"/>
            <a:ext cx="928694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20" name="Rectangle 19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500166" y="3286124"/>
            <a:ext cx="2643206" cy="1285884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You clicked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804964" y="4071942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3429000"/>
            <a:ext cx="2500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300" dirty="0" smtClean="0"/>
              <a:t>Are you sure you want to close?</a:t>
            </a:r>
            <a:endParaRPr lang="en-US" sz="1300" dirty="0"/>
          </a:p>
        </p:txBody>
      </p:sp>
      <p:sp>
        <p:nvSpPr>
          <p:cNvPr id="31" name="Rounded Rectangle 30"/>
          <p:cNvSpPr/>
          <p:nvPr/>
        </p:nvSpPr>
        <p:spPr>
          <a:xfrm>
            <a:off x="2928926" y="4071942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No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2857488" y="4000504"/>
            <a:ext cx="1000132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3" action="ppaction://hlinksldjump"/>
          </p:cNvPr>
          <p:cNvSpPr/>
          <p:nvPr/>
        </p:nvSpPr>
        <p:spPr>
          <a:xfrm>
            <a:off x="1714480" y="4000504"/>
            <a:ext cx="1000132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20" name="Rectangle 19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2357422" y="3143248"/>
            <a:ext cx="2643206" cy="114300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You clicked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28860" y="321468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300" dirty="0" smtClean="0"/>
              <a:t>Now why would you </a:t>
            </a:r>
            <a:br>
              <a:rPr lang="en-AU" sz="1300" dirty="0" smtClean="0"/>
            </a:br>
            <a:r>
              <a:rPr lang="en-AU" sz="1300" dirty="0" smtClean="0"/>
              <a:t>want to do that?</a:t>
            </a:r>
            <a:endParaRPr lang="en-US" sz="1300" dirty="0"/>
          </a:p>
        </p:txBody>
      </p:sp>
      <p:sp>
        <p:nvSpPr>
          <p:cNvPr id="31" name="Rounded Rectangle 30"/>
          <p:cNvSpPr/>
          <p:nvPr/>
        </p:nvSpPr>
        <p:spPr>
          <a:xfrm>
            <a:off x="3286116" y="3857628"/>
            <a:ext cx="838210" cy="2238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Okay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3214678" y="3786190"/>
            <a:ext cx="1000132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Example</a:t>
            </a:r>
            <a:endParaRPr lang="en-AU" sz="5000" dirty="0" smtClean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4214842" cy="421484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19493" y="1714488"/>
            <a:ext cx="1000132" cy="186172"/>
            <a:chOff x="3571868" y="1214422"/>
            <a:chExt cx="1000132" cy="186172"/>
          </a:xfrm>
        </p:grpSpPr>
        <p:sp>
          <p:nvSpPr>
            <p:cNvPr id="5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90522" y="1718479"/>
            <a:ext cx="2962296" cy="276999"/>
            <a:chOff x="590522" y="1218413"/>
            <a:chExt cx="2962296" cy="276999"/>
          </a:xfrm>
        </p:grpSpPr>
        <p:sp>
          <p:nvSpPr>
            <p:cNvPr id="16" name="5-Point Star 15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298" y="1218413"/>
              <a:ext cx="2857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Notepad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1024" y="1985966"/>
            <a:ext cx="4048126" cy="384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59"/>
          <p:cNvGrpSpPr/>
          <p:nvPr/>
        </p:nvGrpSpPr>
        <p:grpSpPr>
          <a:xfrm>
            <a:off x="589684" y="2000240"/>
            <a:ext cx="4027140" cy="241980"/>
            <a:chOff x="4000496" y="4000504"/>
            <a:chExt cx="4027140" cy="241980"/>
          </a:xfrm>
        </p:grpSpPr>
        <p:sp>
          <p:nvSpPr>
            <p:cNvPr id="20" name="Rectangle 19"/>
            <p:cNvSpPr/>
            <p:nvPr/>
          </p:nvSpPr>
          <p:spPr>
            <a:xfrm>
              <a:off x="4000496" y="4000504"/>
              <a:ext cx="4027140" cy="23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1934" y="4000504"/>
              <a:ext cx="3848125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AU" sz="1100" u="sng" dirty="0" smtClean="0"/>
                <a:t>F</a:t>
              </a:r>
              <a:r>
                <a:rPr lang="en-AU" sz="1100" dirty="0" smtClean="0"/>
                <a:t>ile   </a:t>
              </a:r>
              <a:r>
                <a:rPr lang="en-AU" sz="1100" u="sng" dirty="0" smtClean="0"/>
                <a:t>E</a:t>
              </a:r>
              <a:r>
                <a:rPr lang="en-AU" sz="1100" dirty="0" smtClean="0"/>
                <a:t>dit   F</a:t>
              </a:r>
              <a:r>
                <a:rPr lang="en-AU" sz="1100" u="sng" dirty="0" smtClean="0"/>
                <a:t>o</a:t>
              </a:r>
              <a:r>
                <a:rPr lang="en-AU" sz="1100" dirty="0" smtClean="0"/>
                <a:t>rmat   </a:t>
              </a:r>
              <a:r>
                <a:rPr lang="en-AU" sz="1100" u="sng" dirty="0" smtClean="0"/>
                <a:t>V</a:t>
              </a:r>
              <a:r>
                <a:rPr lang="en-AU" sz="1100" dirty="0" smtClean="0"/>
                <a:t>iew   </a:t>
              </a:r>
              <a:r>
                <a:rPr lang="en-AU" sz="1100" u="sng" dirty="0" smtClean="0"/>
                <a:t>H</a:t>
              </a:r>
              <a:r>
                <a:rPr lang="en-AU" sz="1100" dirty="0" smtClean="0"/>
                <a:t>elp</a:t>
              </a:r>
              <a:endParaRPr lang="en-US" sz="1100" dirty="0" smtClean="0"/>
            </a:p>
          </p:txBody>
        </p:sp>
      </p:grp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4214810" y="1714488"/>
            <a:ext cx="427729" cy="214314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571473" y="2000240"/>
            <a:ext cx="357190" cy="214314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910" y="2285992"/>
            <a:ext cx="3929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 industry. </a:t>
            </a:r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Ipsum</a:t>
            </a:r>
            <a:r>
              <a:rPr lang="en-US" sz="1200" dirty="0" smtClean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 smtClean="0"/>
              <a:t>popularised</a:t>
            </a:r>
            <a:r>
              <a:rPr lang="en-US" sz="1200" dirty="0" smtClean="0"/>
              <a:t> in the 1960s with the release of </a:t>
            </a:r>
            <a:r>
              <a:rPr lang="en-US" sz="1200" dirty="0" err="1" smtClean="0"/>
              <a:t>Letraset</a:t>
            </a:r>
            <a:r>
              <a:rPr lang="en-US" sz="1200" dirty="0" smtClean="0"/>
              <a:t> sheets containing </a:t>
            </a:r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Ipsum</a:t>
            </a:r>
            <a:r>
              <a:rPr lang="en-US" sz="1200" dirty="0" smtClean="0"/>
              <a:t> passages, and more recently with desktop publishing software like Aldus PageMaker including versions of </a:t>
            </a:r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Ipsum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567226"/>
            <a:ext cx="8858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 smtClean="0">
                <a:solidFill>
                  <a:schemeClr val="bg1"/>
                </a:solidFill>
              </a:rPr>
              <a:t>End of example</a:t>
            </a:r>
            <a:endParaRPr lang="en-AU" sz="6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714612" y="3857628"/>
            <a:ext cx="2000264" cy="2000264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844" y="142852"/>
            <a:ext cx="8858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rgbClr val="0070C0"/>
                </a:solidFill>
              </a:rPr>
              <a:t>Windows</a:t>
            </a:r>
          </a:p>
          <a:p>
            <a:r>
              <a:rPr lang="en-AU" sz="2000" dirty="0" smtClean="0">
                <a:solidFill>
                  <a:srgbClr val="0070C0"/>
                </a:solidFill>
              </a:rPr>
              <a:t>Frames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0034" y="1714488"/>
            <a:ext cx="2786082" cy="278608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8596" y="4596150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Standard window frame with drop shadow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29124" y="1714488"/>
            <a:ext cx="2786082" cy="2786082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00760" y="4572008"/>
            <a:ext cx="2483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Standard window frame with emphasis drop shadow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43174" y="592933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0070C0"/>
                </a:solidFill>
              </a:rPr>
              <a:t>Inactive window frame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452</Words>
  <Application>Microsoft Office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Long Zheng</dc:creator>
  <cp:lastModifiedBy>Long Zheng</cp:lastModifiedBy>
  <cp:revision>193</cp:revision>
  <dcterms:created xsi:type="dcterms:W3CDTF">2007-10-17T08:52:06Z</dcterms:created>
  <dcterms:modified xsi:type="dcterms:W3CDTF">2007-10-18T09:38:45Z</dcterms:modified>
</cp:coreProperties>
</file>