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43"/>
  </p:normalViewPr>
  <p:slideViewPr>
    <p:cSldViewPr snapToGrid="0" snapToObjects="1" showGuides="1">
      <p:cViewPr>
        <p:scale>
          <a:sx n="105" d="100"/>
          <a:sy n="105" d="100"/>
        </p:scale>
        <p:origin x="68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B0C2-1818-944A-A91E-3ADDDA00572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D40-66F2-1B4D-8538-10D4AC1D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0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B0C2-1818-944A-A91E-3ADDDA00572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D40-66F2-1B4D-8538-10D4AC1D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0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B0C2-1818-944A-A91E-3ADDDA00572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D40-66F2-1B4D-8538-10D4AC1D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7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B0C2-1818-944A-A91E-3ADDDA00572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D40-66F2-1B4D-8538-10D4AC1D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5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B0C2-1818-944A-A91E-3ADDDA00572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D40-66F2-1B4D-8538-10D4AC1D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4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B0C2-1818-944A-A91E-3ADDDA00572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D40-66F2-1B4D-8538-10D4AC1D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8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B0C2-1818-944A-A91E-3ADDDA00572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D40-66F2-1B4D-8538-10D4AC1D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B0C2-1818-944A-A91E-3ADDDA00572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D40-66F2-1B4D-8538-10D4AC1D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B0C2-1818-944A-A91E-3ADDDA00572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D40-66F2-1B4D-8538-10D4AC1D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2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B0C2-1818-944A-A91E-3ADDDA00572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D40-66F2-1B4D-8538-10D4AC1D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7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B0C2-1818-944A-A91E-3ADDDA00572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D40-66F2-1B4D-8538-10D4AC1D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3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7B0C2-1818-944A-A91E-3ADDDA00572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F4D40-66F2-1B4D-8538-10D4AC1D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90253" y="2149927"/>
            <a:ext cx="5268685" cy="805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sz="1400" i="1" dirty="0" smtClean="0"/>
              <a:t>{YYYY}{MM}{DD}{HH24}{MI}</a:t>
            </a:r>
            <a:r>
              <a:rPr lang="en-US" sz="1400" dirty="0" smtClean="0"/>
              <a:t>00.gkg.csv.zip</a:t>
            </a:r>
          </a:p>
          <a:p>
            <a:r>
              <a:rPr lang="en-US" sz="1100" dirty="0" smtClean="0"/>
              <a:t>Retrieve new events from GDELT 2.0 </a:t>
            </a:r>
            <a:r>
              <a:rPr lang="en-US" sz="1100" smtClean="0"/>
              <a:t>Event Database 	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3690253" y="210911"/>
            <a:ext cx="4978260" cy="8055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</a:t>
            </a:r>
            <a:r>
              <a:rPr lang="en-US" dirty="0" err="1"/>
              <a:t>data.gdeltproject.org</a:t>
            </a:r>
            <a:r>
              <a:rPr lang="en-US" dirty="0"/>
              <a:t>/gdeltv2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8" name="U-Turn Arrow 7"/>
          <p:cNvSpPr/>
          <p:nvPr/>
        </p:nvSpPr>
        <p:spPr>
          <a:xfrm rot="16200000">
            <a:off x="-356507" y="3050720"/>
            <a:ext cx="4229099" cy="217714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Every 15 minutes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90257" y="3333748"/>
            <a:ext cx="5268685" cy="805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Parse Gdeltv2 field</a:t>
            </a:r>
          </a:p>
          <a:p>
            <a:r>
              <a:rPr lang="en-US" sz="1100" dirty="0" smtClean="0"/>
              <a:t>Extracted fields: GKGRECORDID,</a:t>
            </a:r>
            <a:r>
              <a:rPr lang="en-US" sz="1100" dirty="0"/>
              <a:t> </a:t>
            </a:r>
            <a:r>
              <a:rPr lang="en-US" sz="1100" dirty="0" err="1" smtClean="0"/>
              <a:t>sqldate</a:t>
            </a:r>
            <a:r>
              <a:rPr lang="en-US" sz="1100" dirty="0" smtClean="0"/>
              <a:t>, </a:t>
            </a:r>
            <a:r>
              <a:rPr lang="en-US" sz="1100" dirty="0" err="1" smtClean="0"/>
              <a:t>src</a:t>
            </a:r>
            <a:r>
              <a:rPr lang="en-US" sz="1100" dirty="0" smtClean="0"/>
              <a:t>, </a:t>
            </a:r>
            <a:r>
              <a:rPr lang="en-US" sz="1100" dirty="0" err="1" smtClean="0"/>
              <a:t>event_url</a:t>
            </a:r>
            <a:r>
              <a:rPr lang="en-US" sz="1100" dirty="0" smtClean="0"/>
              <a:t>, </a:t>
            </a:r>
            <a:r>
              <a:rPr lang="en-US" sz="1100" dirty="0" err="1" smtClean="0"/>
              <a:t>AvgTone</a:t>
            </a:r>
            <a:r>
              <a:rPr lang="en-US" sz="1100" dirty="0" smtClean="0"/>
              <a:t>, </a:t>
            </a:r>
            <a:r>
              <a:rPr lang="en-US" sz="1100" dirty="0" err="1"/>
              <a:t>LocationType</a:t>
            </a:r>
            <a:r>
              <a:rPr lang="en-US" sz="1100" dirty="0"/>
              <a:t> </a:t>
            </a:r>
            <a:r>
              <a:rPr lang="en-US" sz="1100" dirty="0" smtClean="0"/>
              <a:t>1</a:t>
            </a:r>
            <a:endParaRPr lang="en-US" sz="1100" dirty="0"/>
          </a:p>
          <a:p>
            <a:endParaRPr lang="en-US" sz="1100" dirty="0"/>
          </a:p>
          <a:p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3690255" y="4476746"/>
            <a:ext cx="5268685" cy="805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ZeroMQ</a:t>
            </a:r>
            <a:r>
              <a:rPr lang="en-US" dirty="0" smtClean="0"/>
              <a:t> Publish</a:t>
            </a:r>
          </a:p>
          <a:p>
            <a:r>
              <a:rPr lang="en-US" sz="1100" dirty="0" smtClean="0"/>
              <a:t>Make extracted fields available a a pub/sub service</a:t>
            </a:r>
            <a:endParaRPr lang="en-US" sz="1100" dirty="0"/>
          </a:p>
        </p:txBody>
      </p:sp>
      <p:sp>
        <p:nvSpPr>
          <p:cNvPr id="12" name="Down Arrow 11"/>
          <p:cNvSpPr/>
          <p:nvPr/>
        </p:nvSpPr>
        <p:spPr>
          <a:xfrm>
            <a:off x="5834738" y="1317852"/>
            <a:ext cx="489856" cy="327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690254" y="5747652"/>
            <a:ext cx="5268685" cy="805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Gdelt</a:t>
            </a:r>
            <a:r>
              <a:rPr lang="en-US" dirty="0" smtClean="0"/>
              <a:t> DIAS Bridge Device</a:t>
            </a:r>
          </a:p>
          <a:p>
            <a:r>
              <a:rPr lang="en-US" sz="1100" dirty="0" err="1" smtClean="0"/>
              <a:t>Receuve</a:t>
            </a:r>
            <a:r>
              <a:rPr lang="en-US" sz="1100" dirty="0" smtClean="0"/>
              <a:t> the updates over </a:t>
            </a:r>
            <a:r>
              <a:rPr lang="en-US" sz="1100" dirty="0" err="1" smtClean="0"/>
              <a:t>ZeroMQ</a:t>
            </a:r>
            <a:r>
              <a:rPr lang="en-US" sz="1100" dirty="0" smtClean="0"/>
              <a:t> sub, push into DIAS</a:t>
            </a:r>
            <a:endParaRPr lang="en-US" sz="1100" dirty="0"/>
          </a:p>
        </p:txBody>
      </p:sp>
      <p:sp>
        <p:nvSpPr>
          <p:cNvPr id="14" name="Down Arrow 13"/>
          <p:cNvSpPr/>
          <p:nvPr/>
        </p:nvSpPr>
        <p:spPr>
          <a:xfrm>
            <a:off x="5851072" y="3094263"/>
            <a:ext cx="489856" cy="157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851072" y="4253593"/>
            <a:ext cx="489856" cy="157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851072" y="5436049"/>
            <a:ext cx="489856" cy="157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16056" y="5371783"/>
            <a:ext cx="699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ZeroMQ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630730" y="3333746"/>
            <a:ext cx="1924161" cy="80554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Postgres Persist</a:t>
            </a:r>
          </a:p>
          <a:p>
            <a:r>
              <a:rPr lang="en-US" sz="1100" dirty="0" smtClean="0"/>
              <a:t>Table: gdeltv2c</a:t>
            </a:r>
            <a:endParaRPr lang="en-US" sz="1100" dirty="0"/>
          </a:p>
        </p:txBody>
      </p:sp>
      <p:sp>
        <p:nvSpPr>
          <p:cNvPr id="20" name="Down Arrow 19"/>
          <p:cNvSpPr/>
          <p:nvPr/>
        </p:nvSpPr>
        <p:spPr>
          <a:xfrm rot="16200000">
            <a:off x="9049908" y="3657597"/>
            <a:ext cx="489856" cy="157842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17678" y="1343317"/>
            <a:ext cx="392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75000"/>
                  </a:schemeClr>
                </a:solidFill>
              </a:rPr>
              <a:t>Tcp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17678" y="2996293"/>
            <a:ext cx="837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Filesystem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46838" y="4194014"/>
            <a:ext cx="837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Filesystem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23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7933</TotalTime>
  <Words>77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Gaere</dc:creator>
  <cp:lastModifiedBy>Edward Gaere</cp:lastModifiedBy>
  <cp:revision>9</cp:revision>
  <dcterms:created xsi:type="dcterms:W3CDTF">2018-09-04T09:12:06Z</dcterms:created>
  <dcterms:modified xsi:type="dcterms:W3CDTF">2018-09-12T07:16:03Z</dcterms:modified>
</cp:coreProperties>
</file>