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7384" autoAdjust="0"/>
  </p:normalViewPr>
  <p:slideViewPr>
    <p:cSldViewPr snapToGrid="0">
      <p:cViewPr>
        <p:scale>
          <a:sx n="100" d="100"/>
          <a:sy n="100" d="100"/>
        </p:scale>
        <p:origin x="1896" y="1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A71B-B8CF-479D-AC54-A5572C235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5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1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0332-8967-B740-33B2-20736C8B3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D58727-8C6E-2F29-F6FF-E87A90659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64350F-3F8E-1545-144F-48CC589E76F6}"/>
              </a:ext>
            </a:extLst>
          </p:cNvPr>
          <p:cNvGrpSpPr/>
          <p:nvPr/>
        </p:nvGrpSpPr>
        <p:grpSpPr>
          <a:xfrm>
            <a:off x="8171906" y="389792"/>
            <a:ext cx="474555" cy="5285932"/>
            <a:chOff x="8171906" y="389792"/>
            <a:chExt cx="474555" cy="52859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400A2D-AC3C-9E17-3476-72A5A0D86CFD}"/>
                </a:ext>
              </a:extLst>
            </p:cNvPr>
            <p:cNvSpPr/>
            <p:nvPr/>
          </p:nvSpPr>
          <p:spPr>
            <a:xfrm rot="16200000">
              <a:off x="7755039" y="4784302"/>
              <a:ext cx="1308289" cy="47455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3523D3-2701-2DFD-2743-D60CEDE53DF1}"/>
                </a:ext>
              </a:extLst>
            </p:cNvPr>
            <p:cNvSpPr/>
            <p:nvPr/>
          </p:nvSpPr>
          <p:spPr>
            <a:xfrm rot="14175464">
              <a:off x="7755038" y="806660"/>
              <a:ext cx="1308289" cy="474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85BF1-22E4-6A22-8FCE-0F057ADA82E9}"/>
                </a:ext>
              </a:extLst>
            </p:cNvPr>
            <p:cNvSpPr/>
            <p:nvPr/>
          </p:nvSpPr>
          <p:spPr>
            <a:xfrm rot="16200000">
              <a:off x="6420363" y="3005578"/>
              <a:ext cx="3977642" cy="543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589CA8A-F99B-C1D4-7519-05641883C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9608" y="3095803"/>
              <a:ext cx="339147" cy="333197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EBCAB3-28FF-BD9A-0EB1-B20B9AF3D5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23160" y="5021580"/>
            <a:ext cx="598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7224822-ACFE-D182-C1A4-2954FCABD8FE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>
            <a:off x="8045833" y="499987"/>
            <a:ext cx="726699" cy="1087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0F4692-BBD6-10F1-5CF7-FF7878A2E7B5}"/>
              </a:ext>
            </a:extLst>
          </p:cNvPr>
          <p:cNvCxnSpPr>
            <a:cxnSpLocks noChangeAspect="1"/>
            <a:endCxn id="10" idx="3"/>
          </p:cNvCxnSpPr>
          <p:nvPr/>
        </p:nvCxnSpPr>
        <p:spPr>
          <a:xfrm flipV="1">
            <a:off x="2441722" y="1043938"/>
            <a:ext cx="5967463" cy="397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0D9473-0F83-F745-12DB-0C294807076F}"/>
              </a:ext>
            </a:extLst>
          </p:cNvPr>
          <p:cNvSpPr/>
          <p:nvPr/>
        </p:nvSpPr>
        <p:spPr>
          <a:xfrm>
            <a:off x="8202003" y="4841579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0B6F1D-69FF-C423-6DA2-D88657A05915}"/>
              </a:ext>
            </a:extLst>
          </p:cNvPr>
          <p:cNvSpPr/>
          <p:nvPr/>
        </p:nvSpPr>
        <p:spPr>
          <a:xfrm rot="19558809">
            <a:off x="8186954" y="95393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AF4EC75B-C942-0A2D-7F05-9E170A92036F}"/>
              </a:ext>
            </a:extLst>
          </p:cNvPr>
          <p:cNvSpPr/>
          <p:nvPr/>
        </p:nvSpPr>
        <p:spPr>
          <a:xfrm>
            <a:off x="2835564" y="4367434"/>
            <a:ext cx="914400" cy="878815"/>
          </a:xfrm>
          <a:prstGeom prst="arc">
            <a:avLst>
              <a:gd name="adj1" fmla="val 17420780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5736413-5D09-F00C-12E8-A9030C88819A}"/>
              </a:ext>
            </a:extLst>
          </p:cNvPr>
          <p:cNvCxnSpPr>
            <a:cxnSpLocks/>
          </p:cNvCxnSpPr>
          <p:nvPr/>
        </p:nvCxnSpPr>
        <p:spPr>
          <a:xfrm flipV="1">
            <a:off x="2441722" y="3288145"/>
            <a:ext cx="5967463" cy="1733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/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1F4BC3-6BBB-977C-ABC1-D2E6680D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67" y="5061583"/>
                <a:ext cx="511935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/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E1E7D89-7CB7-B055-6E2F-01168426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0196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/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89DFA8-7833-9CCC-BEF0-22BE70143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7" y="1922654"/>
                <a:ext cx="4003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/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8C91FA-364B-F023-3508-65518720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6" y="3788285"/>
                <a:ext cx="3965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E3E570E-4E5A-F638-66C8-3B1725E295AF}"/>
              </a:ext>
            </a:extLst>
          </p:cNvPr>
          <p:cNvCxnSpPr>
            <a:cxnSpLocks/>
          </p:cNvCxnSpPr>
          <p:nvPr/>
        </p:nvCxnSpPr>
        <p:spPr>
          <a:xfrm>
            <a:off x="8427216" y="124950"/>
            <a:ext cx="0" cy="918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원호 56">
            <a:extLst>
              <a:ext uri="{FF2B5EF4-FFF2-40B4-BE49-F238E27FC236}">
                <a16:creationId xmlns:a16="http://schemas.microsoft.com/office/drawing/2014/main" id="{7459A722-C8CD-BC36-EE54-BE82B34262C5}"/>
              </a:ext>
            </a:extLst>
          </p:cNvPr>
          <p:cNvSpPr/>
          <p:nvPr/>
        </p:nvSpPr>
        <p:spPr>
          <a:xfrm rot="19675257">
            <a:off x="8152423" y="590955"/>
            <a:ext cx="249060" cy="276128"/>
          </a:xfrm>
          <a:prstGeom prst="arc">
            <a:avLst>
              <a:gd name="adj1" fmla="val 14125281"/>
              <a:gd name="adj2" fmla="val 1545161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/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DD2FC8-A928-B404-1E2F-073F033C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112" y="88031"/>
                <a:ext cx="398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8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FB822D-A16A-5575-72AD-4622ADD57811}"/>
              </a:ext>
            </a:extLst>
          </p:cNvPr>
          <p:cNvGrpSpPr/>
          <p:nvPr/>
        </p:nvGrpSpPr>
        <p:grpSpPr>
          <a:xfrm>
            <a:off x="2423134" y="0"/>
            <a:ext cx="7780968" cy="5713963"/>
            <a:chOff x="2395425" y="100304"/>
            <a:chExt cx="7780968" cy="57139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01F5F8-36C1-FDEB-4C93-9443B4672ADD}"/>
                </a:ext>
              </a:extLst>
            </p:cNvPr>
            <p:cNvGrpSpPr/>
            <p:nvPr/>
          </p:nvGrpSpPr>
          <p:grpSpPr>
            <a:xfrm>
              <a:off x="8171906" y="528335"/>
              <a:ext cx="474555" cy="5285932"/>
              <a:chOff x="8171906" y="389792"/>
              <a:chExt cx="474555" cy="52859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F2F92E-D056-48A2-45F3-BC85CE52596B}"/>
                  </a:ext>
                </a:extLst>
              </p:cNvPr>
              <p:cNvSpPr/>
              <p:nvPr/>
            </p:nvSpPr>
            <p:spPr>
              <a:xfrm rot="16200000">
                <a:off x="7755039" y="4784302"/>
                <a:ext cx="1308289" cy="4745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8B1E561-3E96-85E1-8AA3-A75C2C41A3BC}"/>
                  </a:ext>
                </a:extLst>
              </p:cNvPr>
              <p:cNvSpPr/>
              <p:nvPr/>
            </p:nvSpPr>
            <p:spPr>
              <a:xfrm rot="14175464">
                <a:off x="7755038" y="806660"/>
                <a:ext cx="1308289" cy="47455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1767CDB-2641-DB43-0A39-CDE35D9A08A1}"/>
                  </a:ext>
                </a:extLst>
              </p:cNvPr>
              <p:cNvSpPr/>
              <p:nvPr/>
            </p:nvSpPr>
            <p:spPr>
              <a:xfrm rot="16200000">
                <a:off x="6420363" y="3005578"/>
                <a:ext cx="3977642" cy="54361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B11B8197-E0AA-02F8-D046-7706DE68A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39608" y="3095803"/>
                <a:ext cx="339147" cy="333197"/>
              </a:xfrm>
              <a:prstGeom prst="rect">
                <a:avLst/>
              </a:prstGeom>
            </p:spPr>
          </p:pic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8BD0D0-1344-6B52-00BA-0D23D780D384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2395425" y="3827572"/>
              <a:ext cx="6013760" cy="13325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85C9B41-D8E2-8160-B40A-FFCADFF8A3B3}"/>
                </a:ext>
              </a:extLst>
            </p:cNvPr>
            <p:cNvCxnSpPr>
              <a:cxnSpLocks/>
            </p:cNvCxnSpPr>
            <p:nvPr/>
          </p:nvCxnSpPr>
          <p:spPr>
            <a:xfrm>
              <a:off x="8059923" y="645375"/>
              <a:ext cx="726699" cy="1087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B57C975-AC4B-8EA0-2F40-AD2BD2047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47" y="1175634"/>
              <a:ext cx="6013426" cy="2650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760B2-12FE-460F-D2BA-1BA2EC1095DD}"/>
                </a:ext>
              </a:extLst>
            </p:cNvPr>
            <p:cNvSpPr/>
            <p:nvPr/>
          </p:nvSpPr>
          <p:spPr>
            <a:xfrm rot="768681">
              <a:off x="8268189" y="4970743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6946DBD-81BB-02B7-5422-011BF346B751}"/>
                </a:ext>
              </a:extLst>
            </p:cNvPr>
            <p:cNvSpPr/>
            <p:nvPr/>
          </p:nvSpPr>
          <p:spPr>
            <a:xfrm rot="19950074">
              <a:off x="8203519" y="103553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832771A-C3F1-E450-7A89-E0C48D29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248" y="3392530"/>
              <a:ext cx="5998933" cy="4350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/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11035E-EF29-62F6-B354-7C05BAD03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346" y="3057542"/>
                  <a:ext cx="4206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/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DE5B63-67AC-80DD-C101-D9F8949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985" y="1948142"/>
                  <a:ext cx="40030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/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414403F-42BF-8359-4EA2-E642755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9874" y="3997818"/>
                  <a:ext cx="3965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4A04889-5716-3BFB-FA71-BD467A9504A2}"/>
                </a:ext>
              </a:extLst>
            </p:cNvPr>
            <p:cNvCxnSpPr>
              <a:cxnSpLocks/>
            </p:cNvCxnSpPr>
            <p:nvPr/>
          </p:nvCxnSpPr>
          <p:spPr>
            <a:xfrm>
              <a:off x="8427216" y="263493"/>
              <a:ext cx="0" cy="9189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04A86B6A-E303-F362-759A-EC1D9A062A16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82922" y="717408"/>
              <a:ext cx="358261" cy="36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/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3DB56A-CF53-5687-5350-34D005B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09" y="350347"/>
                  <a:ext cx="3988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285328-347B-3135-9030-0C5805E1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4099" y="4272239"/>
              <a:ext cx="275086" cy="8945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5434AAE-1429-882A-C429-B4644CA85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3765" y="100304"/>
              <a:ext cx="463853" cy="1108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C17F21E-D3C6-7203-95C0-2CE0FE9E2A42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078667" y="627308"/>
              <a:ext cx="180000" cy="180000"/>
            </a:xfrm>
            <a:prstGeom prst="arc">
              <a:avLst>
                <a:gd name="adj1" fmla="val 14125281"/>
                <a:gd name="adj2" fmla="val 191244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/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0823A1-FD07-03E7-5683-044BBCDDE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351" y="242410"/>
                  <a:ext cx="505395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/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150EFF3-01E4-0606-C250-91C5CD163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384" y="4038499"/>
                  <a:ext cx="52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B3587F-AE35-AF0D-5406-8001AF8E527D}"/>
                </a:ext>
              </a:extLst>
            </p:cNvPr>
            <p:cNvSpPr>
              <a:spLocks noChangeAspect="1"/>
            </p:cNvSpPr>
            <p:nvPr/>
          </p:nvSpPr>
          <p:spPr>
            <a:xfrm rot="714139">
              <a:off x="8414401" y="4563746"/>
              <a:ext cx="180000" cy="180000"/>
            </a:xfrm>
            <a:prstGeom prst="arc">
              <a:avLst>
                <a:gd name="adj1" fmla="val 11289432"/>
                <a:gd name="adj2" fmla="val 1999569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로 구부러짐 33">
              <a:extLst>
                <a:ext uri="{FF2B5EF4-FFF2-40B4-BE49-F238E27FC236}">
                  <a16:creationId xmlns:a16="http://schemas.microsoft.com/office/drawing/2014/main" id="{72A5D960-2C0D-E668-F2F3-342A447C38B1}"/>
                </a:ext>
              </a:extLst>
            </p:cNvPr>
            <p:cNvSpPr/>
            <p:nvPr/>
          </p:nvSpPr>
          <p:spPr>
            <a:xfrm rot="904786" flipH="1">
              <a:off x="8109770" y="3108361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/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F93DF6-AD18-1936-2BA5-F2B031D8D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388" y="2974959"/>
                  <a:ext cx="39446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3D375AA-0F31-3C07-0B83-D5278BB47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2563" y="1974104"/>
              <a:ext cx="283323" cy="142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0C873DF-07FC-ECEA-866B-196686E4B1CA}"/>
                </a:ext>
              </a:extLst>
            </p:cNvPr>
            <p:cNvSpPr/>
            <p:nvPr/>
          </p:nvSpPr>
          <p:spPr>
            <a:xfrm rot="21319002">
              <a:off x="8207092" y="3218441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78365A37-DE2A-BF44-330B-5970BB29ABBA}"/>
                </a:ext>
              </a:extLst>
            </p:cNvPr>
            <p:cNvSpPr>
              <a:spLocks noChangeAspect="1"/>
            </p:cNvSpPr>
            <p:nvPr/>
          </p:nvSpPr>
          <p:spPr>
            <a:xfrm rot="19675257">
              <a:off x="8130495" y="2139290"/>
              <a:ext cx="319413" cy="302161"/>
            </a:xfrm>
            <a:prstGeom prst="arc">
              <a:avLst>
                <a:gd name="adj1" fmla="val 15175562"/>
                <a:gd name="adj2" fmla="val 2007742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/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1691B5F-213E-0357-7ABB-A20C7EC94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949" y="1777304"/>
                  <a:ext cx="4128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3ED32EC-E7AC-5727-FE58-D4B587C79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140" y="517349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9E37427-A405-CFCF-849D-6332954BE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388" y="3376803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0A82FBD-DEF6-B41F-8152-189C4B938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231" y="1182479"/>
              <a:ext cx="153974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44A9A98-8097-14D9-C472-B075A08109DF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3373589"/>
              <a:ext cx="0" cy="17999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08EEAC6-3491-5020-68C6-46CC59E2DAB9}"/>
                </a:ext>
              </a:extLst>
            </p:cNvPr>
            <p:cNvCxnSpPr>
              <a:cxnSpLocks/>
            </p:cNvCxnSpPr>
            <p:nvPr/>
          </p:nvCxnSpPr>
          <p:spPr>
            <a:xfrm>
              <a:off x="9657957" y="1175634"/>
              <a:ext cx="0" cy="21979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/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CA63BB4-F4F8-51E3-5026-3CA9527E1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526" y="2344083"/>
                  <a:ext cx="418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2357AD-8B4D-70A5-B085-6E8A19345098}"/>
              </a:ext>
            </a:extLst>
          </p:cNvPr>
          <p:cNvGrpSpPr/>
          <p:nvPr/>
        </p:nvGrpSpPr>
        <p:grpSpPr>
          <a:xfrm>
            <a:off x="1395064" y="1428750"/>
            <a:ext cx="8628602" cy="3782402"/>
            <a:chOff x="1395064" y="1428750"/>
            <a:chExt cx="8628602" cy="378240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C712EAC-1499-690F-8759-4A7D039908DA}"/>
                </a:ext>
              </a:extLst>
            </p:cNvPr>
            <p:cNvGrpSpPr/>
            <p:nvPr/>
          </p:nvGrpSpPr>
          <p:grpSpPr>
            <a:xfrm>
              <a:off x="2314338" y="1428750"/>
              <a:ext cx="6510989" cy="3186732"/>
              <a:chOff x="2314338" y="1428750"/>
              <a:chExt cx="6510989" cy="318673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9C11528-CA94-01A1-910C-A200FD957780}"/>
                  </a:ext>
                </a:extLst>
              </p:cNvPr>
              <p:cNvGrpSpPr/>
              <p:nvPr/>
            </p:nvGrpSpPr>
            <p:grpSpPr>
              <a:xfrm>
                <a:off x="2314338" y="1428750"/>
                <a:ext cx="6510989" cy="3186732"/>
                <a:chOff x="2314338" y="1428750"/>
                <a:chExt cx="6510989" cy="3186732"/>
              </a:xfrm>
            </p:grpSpPr>
            <p:sp>
              <p:nvSpPr>
                <p:cNvPr id="44" name="사각형: 둥근 위쪽 모서리 43">
                  <a:extLst>
                    <a:ext uri="{FF2B5EF4-FFF2-40B4-BE49-F238E27FC236}">
                      <a16:creationId xmlns:a16="http://schemas.microsoft.com/office/drawing/2014/main" id="{DBBBEB06-0EC1-EA24-924E-141B80DF1593}"/>
                    </a:ext>
                  </a:extLst>
                </p:cNvPr>
                <p:cNvSpPr/>
                <p:nvPr/>
              </p:nvSpPr>
              <p:spPr>
                <a:xfrm rot="5400000">
                  <a:off x="3986301" y="-223544"/>
                  <a:ext cx="3167063" cy="6510989"/>
                </a:xfrm>
                <a:prstGeom prst="round2Same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A7B3C4C-E5AD-6906-43A4-95EBA46A460D}"/>
                    </a:ext>
                  </a:extLst>
                </p:cNvPr>
                <p:cNvGrpSpPr/>
                <p:nvPr/>
              </p:nvGrpSpPr>
              <p:grpSpPr>
                <a:xfrm>
                  <a:off x="2730971" y="184434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502D4DC1-E08E-8EB0-A3AD-03A83B58A101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9" name="직선 화살표 연결선 8">
                    <a:extLst>
                      <a:ext uri="{FF2B5EF4-FFF2-40B4-BE49-F238E27FC236}">
                        <a16:creationId xmlns:a16="http://schemas.microsoft.com/office/drawing/2014/main" id="{34EA55F2-C619-00C6-27F9-C9CE8E6AF6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138797F0-F614-6FFD-68F7-58763332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화살표: 아래로 구부러짐 17">
                    <a:extLst>
                      <a:ext uri="{FF2B5EF4-FFF2-40B4-BE49-F238E27FC236}">
                        <a16:creationId xmlns:a16="http://schemas.microsoft.com/office/drawing/2014/main" id="{334FAD92-3D06-6FA6-EE22-4CBA446A5CC4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973EF-679F-ED7D-790F-9C3F2511608B}"/>
                    </a:ext>
                  </a:extLst>
                </p:cNvPr>
                <p:cNvSpPr txBox="1"/>
                <p:nvPr/>
              </p:nvSpPr>
              <p:spPr>
                <a:xfrm>
                  <a:off x="5376863" y="142875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FC8A76B-E8DB-8D05-AC93-1800051C0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5346" y="2213049"/>
                      <a:ext cx="367537" cy="19287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667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𝑅𝐿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C1F2BDC-7024-002D-A744-B22018A5E4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6990" y="1605146"/>
                      <a:ext cx="372089" cy="1992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557"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18DDCEC-24F5-845D-5222-7BB8B48389A3}"/>
                    </a:ext>
                  </a:extLst>
                </p:cNvPr>
                <p:cNvGrpSpPr/>
                <p:nvPr/>
              </p:nvGrpSpPr>
              <p:grpSpPr>
                <a:xfrm rot="20995145">
                  <a:off x="6764264" y="1785259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E059D26-4034-FA5A-4963-B8A80767127D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>
                    <a:extLst>
                      <a:ext uri="{FF2B5EF4-FFF2-40B4-BE49-F238E27FC236}">
                        <a16:creationId xmlns:a16="http://schemas.microsoft.com/office/drawing/2014/main" id="{F467F91A-CAA4-AE74-65F8-E0FF17D286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화살표 연결선 25">
                    <a:extLst>
                      <a:ext uri="{FF2B5EF4-FFF2-40B4-BE49-F238E27FC236}">
                        <a16:creationId xmlns:a16="http://schemas.microsoft.com/office/drawing/2014/main" id="{2D25A704-5FF0-0E95-92B4-10B7F28D3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화살표: 아래로 구부러짐 26">
                    <a:extLst>
                      <a:ext uri="{FF2B5EF4-FFF2-40B4-BE49-F238E27FC236}">
                        <a16:creationId xmlns:a16="http://schemas.microsoft.com/office/drawing/2014/main" id="{8F7AB64B-7742-5340-5B68-1D987608DB95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DF6D4E20-EDA5-4970-514B-5149A41FD9B9}"/>
                    </a:ext>
                  </a:extLst>
                </p:cNvPr>
                <p:cNvGrpSpPr/>
                <p:nvPr/>
              </p:nvGrpSpPr>
              <p:grpSpPr>
                <a:xfrm>
                  <a:off x="2730971" y="3528601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5C61FE5-117F-850A-A632-B4D373F61482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5" name="직선 화살표 연결선 34">
                    <a:extLst>
                      <a:ext uri="{FF2B5EF4-FFF2-40B4-BE49-F238E27FC236}">
                        <a16:creationId xmlns:a16="http://schemas.microsoft.com/office/drawing/2014/main" id="{8060007E-4C4D-F765-3B82-ABC01C0F8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0226DA43-13EB-552F-8D2A-0C70B11A91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화살표: 아래로 구부러짐 36">
                    <a:extLst>
                      <a:ext uri="{FF2B5EF4-FFF2-40B4-BE49-F238E27FC236}">
                        <a16:creationId xmlns:a16="http://schemas.microsoft.com/office/drawing/2014/main" id="{DF723C00-3ECE-CE3B-4F8B-1B1D223FDF0F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8382AC46-B182-DCE6-6822-71C2F6D9C06F}"/>
                    </a:ext>
                  </a:extLst>
                </p:cNvPr>
                <p:cNvGrpSpPr/>
                <p:nvPr/>
              </p:nvGrpSpPr>
              <p:grpSpPr>
                <a:xfrm rot="20995145">
                  <a:off x="6801938" y="3393666"/>
                  <a:ext cx="1644179" cy="738600"/>
                  <a:chOff x="2730971" y="1844341"/>
                  <a:chExt cx="1644179" cy="738600"/>
                </a:xfrm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0C0104EE-E6DB-3D2C-CFA8-62F4A60A21BE}"/>
                      </a:ext>
                    </a:extLst>
                  </p:cNvPr>
                  <p:cNvSpPr/>
                  <p:nvPr/>
                </p:nvSpPr>
                <p:spPr>
                  <a:xfrm>
                    <a:off x="2730971" y="2059567"/>
                    <a:ext cx="1431758" cy="52337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47" name="직선 화살표 연결선 46">
                    <a:extLst>
                      <a:ext uri="{FF2B5EF4-FFF2-40B4-BE49-F238E27FC236}">
                        <a16:creationId xmlns:a16="http://schemas.microsoft.com/office/drawing/2014/main" id="{CB72CD36-65E1-38D9-97FD-D2A9E1167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3037" y="2313071"/>
                    <a:ext cx="93211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91596D9-79B0-0534-ABC6-726D3357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43037" y="1844341"/>
                    <a:ext cx="0" cy="4687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화살표: 아래로 구부러짐 48">
                    <a:extLst>
                      <a:ext uri="{FF2B5EF4-FFF2-40B4-BE49-F238E27FC236}">
                        <a16:creationId xmlns:a16="http://schemas.microsoft.com/office/drawing/2014/main" id="{E031CEEE-E71F-0232-D98F-7DAC9CED7B59}"/>
                      </a:ext>
                    </a:extLst>
                  </p:cNvPr>
                  <p:cNvSpPr/>
                  <p:nvPr/>
                </p:nvSpPr>
                <p:spPr>
                  <a:xfrm rot="20695214">
                    <a:off x="3141609" y="2125747"/>
                    <a:ext cx="602853" cy="235618"/>
                  </a:xfrm>
                  <a:prstGeom prst="curvedDownArrow">
                    <a:avLst>
                      <a:gd name="adj1" fmla="val 8315"/>
                      <a:gd name="adj2" fmla="val 23162"/>
                      <a:gd name="adj3" fmla="val 19792"/>
                    </a:avLst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61E40789-18EC-A614-C5A7-3656FD7DCD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3263" y="2252843"/>
                <a:ext cx="943479" cy="2125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376CB41-48C2-8AAD-C79C-6AA6824A7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0937" y="3886605"/>
                <a:ext cx="942359" cy="414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/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1930321-682A-4FF0-9717-CA55CB7F2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108" y="1789524"/>
                  <a:ext cx="3643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667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/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78ED557-2BD9-DA21-4B6A-4B7C24BA6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60" y="3433884"/>
                  <a:ext cx="377539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/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90AE68-22DA-5768-4DE1-83D99C095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341" y="3159536"/>
                  <a:ext cx="382092" cy="199285"/>
                </a:xfrm>
                <a:prstGeom prst="rect">
                  <a:avLst/>
                </a:prstGeom>
                <a:blipFill>
                  <a:blip r:embed="rId6"/>
                  <a:stretch>
                    <a:fillRect l="-6452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/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3A0ECA4-2FD9-A464-1C49-D4497DD39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023" y="1554256"/>
                  <a:ext cx="368884" cy="199285"/>
                </a:xfrm>
                <a:prstGeom prst="rect">
                  <a:avLst/>
                </a:prstGeom>
                <a:blipFill>
                  <a:blip r:embed="rId7"/>
                  <a:stretch>
                    <a:fillRect l="-6667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/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7FBD06B-6897-A87D-08AE-958959B07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724" y="3900894"/>
                  <a:ext cx="380745" cy="192873"/>
                </a:xfrm>
                <a:prstGeom prst="rect">
                  <a:avLst/>
                </a:prstGeom>
                <a:blipFill>
                  <a:blip r:embed="rId8"/>
                  <a:stretch>
                    <a:fillRect l="-6452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/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8D9980-B985-BD2A-2DFA-903EEDE74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524" y="3274075"/>
                  <a:ext cx="385297" cy="199285"/>
                </a:xfrm>
                <a:prstGeom prst="rect">
                  <a:avLst/>
                </a:prstGeom>
                <a:blipFill>
                  <a:blip r:embed="rId9"/>
                  <a:stretch>
                    <a:fillRect l="-6349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/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243FAB-46ED-0E4C-7226-C48B493C0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428" y="2828182"/>
                  <a:ext cx="2121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571" r="-5714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/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2883B3D-795A-041C-5EB1-40401ABE0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261" y="2393752"/>
                  <a:ext cx="21557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444" r="-16667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화살표: 아래로 구부러짐 70">
              <a:extLst>
                <a:ext uri="{FF2B5EF4-FFF2-40B4-BE49-F238E27FC236}">
                  <a16:creationId xmlns:a16="http://schemas.microsoft.com/office/drawing/2014/main" id="{1E2E4814-BBF7-840C-3C32-FCDDDCEC2FE2}"/>
                </a:ext>
              </a:extLst>
            </p:cNvPr>
            <p:cNvSpPr/>
            <p:nvPr/>
          </p:nvSpPr>
          <p:spPr>
            <a:xfrm rot="904786" flipH="1">
              <a:off x="5228596" y="2893840"/>
              <a:ext cx="602853" cy="235618"/>
            </a:xfrm>
            <a:prstGeom prst="curvedDownArrow">
              <a:avLst>
                <a:gd name="adj1" fmla="val 8315"/>
                <a:gd name="adj2" fmla="val 23162"/>
                <a:gd name="adj3" fmla="val 1979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/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873B7F4-9C55-43A2-F1D1-CAC6DEF8E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468" y="2183791"/>
                  <a:ext cx="489429" cy="192873"/>
                </a:xfrm>
                <a:prstGeom prst="rect">
                  <a:avLst/>
                </a:prstGeom>
                <a:blipFill>
                  <a:blip r:embed="rId12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/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9AC2C5A-DD96-03DC-396B-D2997A377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326" y="3734851"/>
                  <a:ext cx="502638" cy="192873"/>
                </a:xfrm>
                <a:prstGeom prst="rect">
                  <a:avLst/>
                </a:prstGeom>
                <a:blipFill>
                  <a:blip r:embed="rId13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/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79248AD-1E0B-9E98-287B-D18190DAA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229" y="4020063"/>
                  <a:ext cx="505844" cy="192873"/>
                </a:xfrm>
                <a:prstGeom prst="rect">
                  <a:avLst/>
                </a:prstGeom>
                <a:blipFill>
                  <a:blip r:embed="rId14"/>
                  <a:stretch>
                    <a:fillRect l="-481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/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𝑇𝐴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𝑅𝐿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03EB07D-06A5-9E12-E998-9687061F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24" y="2363419"/>
                  <a:ext cx="492635" cy="192873"/>
                </a:xfrm>
                <a:prstGeom prst="rect">
                  <a:avLst/>
                </a:prstGeom>
                <a:blipFill>
                  <a:blip r:embed="rId15"/>
                  <a:stretch>
                    <a:fillRect l="-4938" b="-129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C3592E2-96F3-5A48-5CCA-96E09CC30F3F}"/>
                </a:ext>
              </a:extLst>
            </p:cNvPr>
            <p:cNvCxnSpPr>
              <a:cxnSpLocks/>
            </p:cNvCxnSpPr>
            <p:nvPr/>
          </p:nvCxnSpPr>
          <p:spPr>
            <a:xfrm>
              <a:off x="9485903" y="2255158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E0337FE-7FC2-5BBF-7E9C-3687C3A1F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641" y="3134971"/>
              <a:ext cx="23684" cy="2076181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8BD30EE-1DE9-1CBD-E884-FFEFC5A10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872" y="3997330"/>
              <a:ext cx="24502" cy="1213822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0C6FC01-1D74-045D-AF64-3AAADBCF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7010" y="3863964"/>
              <a:ext cx="5427" cy="1246618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1CFB88AF-74E2-676D-3F00-4FB2ED1D9B67}"/>
                </a:ext>
              </a:extLst>
            </p:cNvPr>
            <p:cNvCxnSpPr>
              <a:cxnSpLocks/>
            </p:cNvCxnSpPr>
            <p:nvPr/>
          </p:nvCxnSpPr>
          <p:spPr>
            <a:xfrm>
              <a:off x="3420872" y="5054759"/>
              <a:ext cx="2034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685C283-58E1-9F05-E434-182A1222C427}"/>
                </a:ext>
              </a:extLst>
            </p:cNvPr>
            <p:cNvCxnSpPr>
              <a:cxnSpLocks/>
            </p:cNvCxnSpPr>
            <p:nvPr/>
          </p:nvCxnSpPr>
          <p:spPr>
            <a:xfrm>
              <a:off x="5448021" y="5054759"/>
              <a:ext cx="20902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D05E97F-F826-91E7-16BF-4AE0882BB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2321254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99DDE52D-D471-A2A4-DA36-F3B78AD5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064" y="3997330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FB8D860-2070-6BA5-56FB-74E0B33EB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332" y="2260692"/>
              <a:ext cx="2047970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4C9E18-5139-D668-8B77-E227D13C0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9723" y="3886605"/>
              <a:ext cx="2067538" cy="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A2B8D82-913A-BC3E-A7D1-A866A4C06C7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869" y="2343360"/>
              <a:ext cx="7767" cy="16323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/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𝐹𝐿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DD9991B-89B3-EADA-F856-D139693E8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835" y="2022790"/>
                  <a:ext cx="143886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69565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84B7782-E912-8FD1-DEB0-481488F68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0937" y="1900542"/>
              <a:ext cx="2007365" cy="37856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66D4486-2EB9-888E-EAEC-A18C2C8AD5CB}"/>
                </a:ext>
              </a:extLst>
            </p:cNvPr>
            <p:cNvSpPr/>
            <p:nvPr/>
          </p:nvSpPr>
          <p:spPr>
            <a:xfrm>
              <a:off x="8686814" y="1909680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B43D702-B216-BB79-47F4-018CF268A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7312" y="3567401"/>
              <a:ext cx="1678378" cy="314795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94BC45AE-5828-CAF8-CB47-DE6AF4067C67}"/>
                </a:ext>
              </a:extLst>
            </p:cNvPr>
            <p:cNvSpPr/>
            <p:nvPr/>
          </p:nvSpPr>
          <p:spPr>
            <a:xfrm>
              <a:off x="8679344" y="3525726"/>
              <a:ext cx="500439" cy="490339"/>
            </a:xfrm>
            <a:prstGeom prst="arc">
              <a:avLst>
                <a:gd name="adj1" fmla="val 18885851"/>
                <a:gd name="adj2" fmla="val 1545161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/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𝐹𝑅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1187115-D7F4-7268-34DB-4E80310D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024" y="3632465"/>
                  <a:ext cx="143886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78261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/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582FAD-3C87-8269-3A0D-A6B18413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750" y="4696621"/>
                  <a:ext cx="21563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571" r="-8571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/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5F602B5-6478-A639-A999-4721A19D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464" y="4707528"/>
                  <a:ext cx="21185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17143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/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8151F3D2-0871-7F4A-EF6A-C8DE1EAB6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6461" y="2882536"/>
                  <a:ext cx="32720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208" r="-1887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/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6A03C55-F279-7901-DFA0-772921414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264" y="3071333"/>
                  <a:ext cx="33130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909" r="-1818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9E5F564-32CF-FF7B-D0AB-3A4E03244134}"/>
                </a:ext>
              </a:extLst>
            </p:cNvPr>
            <p:cNvGrpSpPr/>
            <p:nvPr/>
          </p:nvGrpSpPr>
          <p:grpSpPr>
            <a:xfrm>
              <a:off x="5469227" y="2662056"/>
              <a:ext cx="932113" cy="468730"/>
              <a:chOff x="6052131" y="2661826"/>
              <a:chExt cx="932113" cy="468730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2C92185A-4E1D-5D0E-3C8C-DAAEEE2FA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2131" y="3130556"/>
                <a:ext cx="9321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24FCA80F-86E5-6F39-09FD-55A05608C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131" y="2661826"/>
                <a:ext cx="0" cy="468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D214332-F0AE-859C-4C94-D0E92A5EAD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99652" y="2981778"/>
            <a:ext cx="339147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6564-7831-7186-30EB-14132855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7ECC442-9741-CB43-A432-353709582449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4464581" y="2003353"/>
            <a:ext cx="2453442" cy="214605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7B0D439-3288-7E91-9098-3377179C134D}"/>
              </a:ext>
            </a:extLst>
          </p:cNvPr>
          <p:cNvGrpSpPr/>
          <p:nvPr/>
        </p:nvGrpSpPr>
        <p:grpSpPr>
          <a:xfrm>
            <a:off x="-2081977" y="150590"/>
            <a:ext cx="18000000" cy="18731373"/>
            <a:chOff x="-2081977" y="150590"/>
            <a:chExt cx="18000000" cy="1873137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B2CF6CF-D359-9829-3630-F51FB2B07684}"/>
                </a:ext>
              </a:extLst>
            </p:cNvPr>
            <p:cNvGrpSpPr/>
            <p:nvPr/>
          </p:nvGrpSpPr>
          <p:grpSpPr>
            <a:xfrm>
              <a:off x="4603750" y="150590"/>
              <a:ext cx="4033570" cy="1402862"/>
              <a:chOff x="5227369" y="1846359"/>
              <a:chExt cx="5410201" cy="200125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3EFC9D4-88C5-F883-0066-BEDC587F2578}"/>
                  </a:ext>
                </a:extLst>
              </p:cNvPr>
              <p:cNvSpPr/>
              <p:nvPr/>
            </p:nvSpPr>
            <p:spPr>
              <a:xfrm rot="10800000">
                <a:off x="5227370" y="3324238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BC1D082-0169-FA05-20D2-BC6549820B82}"/>
                  </a:ext>
                </a:extLst>
              </p:cNvPr>
              <p:cNvSpPr/>
              <p:nvPr/>
            </p:nvSpPr>
            <p:spPr>
              <a:xfrm rot="10800000">
                <a:off x="5227369" y="1846359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FAF5F41-8FB3-F11D-6CB5-899FC3704740}"/>
                  </a:ext>
                </a:extLst>
              </p:cNvPr>
              <p:cNvSpPr/>
              <p:nvPr/>
            </p:nvSpPr>
            <p:spPr>
              <a:xfrm rot="10800000">
                <a:off x="9205812" y="3324238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14532FD-CAF6-CFCB-1251-570B2984EB03}"/>
                  </a:ext>
                </a:extLst>
              </p:cNvPr>
              <p:cNvSpPr/>
              <p:nvPr/>
            </p:nvSpPr>
            <p:spPr>
              <a:xfrm rot="10800000">
                <a:off x="9205811" y="1846359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52E93FCF-5046-F3F9-3110-ADDA83C0F2F0}"/>
                  </a:ext>
                </a:extLst>
              </p:cNvPr>
              <p:cNvCxnSpPr>
                <a:cxnSpLocks/>
                <a:stCxn id="8" idx="0"/>
                <a:endCxn id="7" idx="2"/>
              </p:cNvCxnSpPr>
              <p:nvPr/>
            </p:nvCxnSpPr>
            <p:spPr>
              <a:xfrm>
                <a:off x="9921690" y="2369733"/>
                <a:ext cx="1" cy="954505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2C57FE-EF8B-9918-8CC9-7158FCA7D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247" y="2366323"/>
                <a:ext cx="1" cy="954505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EBB7EE5-B567-9D09-5749-C15178E3F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3247" y="2843575"/>
                <a:ext cx="3978443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8AADF05-CF13-E3E2-44E4-4CE219319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915" y="2676976"/>
                <a:ext cx="339147" cy="333197"/>
              </a:xfrm>
              <a:prstGeom prst="rect">
                <a:avLst/>
              </a:prstGeom>
            </p:spPr>
          </p:pic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C655DE7-1A64-A8D2-A207-CB2D07CA4D2B}"/>
                </a:ext>
              </a:extLst>
            </p:cNvPr>
            <p:cNvGrpSpPr/>
            <p:nvPr/>
          </p:nvGrpSpPr>
          <p:grpSpPr>
            <a:xfrm>
              <a:off x="-2081977" y="881963"/>
              <a:ext cx="18000000" cy="18000000"/>
              <a:chOff x="-1430127" y="1614521"/>
              <a:chExt cx="18000000" cy="18000000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DB26671-9105-19C8-E7DE-538D803356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30127" y="1614521"/>
                <a:ext cx="18000000" cy="18000000"/>
              </a:xfrm>
              <a:prstGeom prst="arc">
                <a:avLst>
                  <a:gd name="adj1" fmla="val 15155255"/>
                  <a:gd name="adj2" fmla="val 16106704"/>
                </a:avLst>
              </a:prstGeom>
              <a:noFill/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D603AA1C-430F-EB92-D527-B4E4634D4AC6}"/>
                  </a:ext>
                </a:extLst>
              </p:cNvPr>
              <p:cNvGrpSpPr/>
              <p:nvPr/>
            </p:nvGrpSpPr>
            <p:grpSpPr>
              <a:xfrm>
                <a:off x="4325287" y="1614521"/>
                <a:ext cx="6489172" cy="6489172"/>
                <a:chOff x="4325287" y="1614521"/>
                <a:chExt cx="6489172" cy="6489172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CABE4DE0-08DC-F4DE-1D8B-6BB221917AC4}"/>
                    </a:ext>
                  </a:extLst>
                </p:cNvPr>
                <p:cNvGrpSpPr/>
                <p:nvPr/>
              </p:nvGrpSpPr>
              <p:grpSpPr>
                <a:xfrm>
                  <a:off x="4325287" y="1614521"/>
                  <a:ext cx="6489172" cy="6489172"/>
                  <a:chOff x="4202113" y="2311387"/>
                  <a:chExt cx="6489172" cy="6489172"/>
                </a:xfrm>
              </p:grpSpPr>
              <p:sp>
                <p:nvSpPr>
                  <p:cNvPr id="39" name="원호 38">
                    <a:extLst>
                      <a:ext uri="{FF2B5EF4-FFF2-40B4-BE49-F238E27FC236}">
                        <a16:creationId xmlns:a16="http://schemas.microsoft.com/office/drawing/2014/main" id="{6E161078-AD1F-79F4-5FC7-9C4A6B80CE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2113" y="2311387"/>
                    <a:ext cx="6489172" cy="6489172"/>
                  </a:xfrm>
                  <a:prstGeom prst="arc">
                    <a:avLst>
                      <a:gd name="adj1" fmla="val 13252365"/>
                      <a:gd name="adj2" fmla="val 18882133"/>
                    </a:avLst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7" name="원호 86">
                    <a:extLst>
                      <a:ext uri="{FF2B5EF4-FFF2-40B4-BE49-F238E27FC236}">
                        <a16:creationId xmlns:a16="http://schemas.microsoft.com/office/drawing/2014/main" id="{29AF5514-7E21-6D67-E52B-4675BB1DB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02113" y="2311387"/>
                    <a:ext cx="6489172" cy="6489172"/>
                  </a:xfrm>
                  <a:prstGeom prst="arc">
                    <a:avLst>
                      <a:gd name="adj1" fmla="val 13699148"/>
                      <a:gd name="adj2" fmla="val 16278670"/>
                    </a:avLst>
                  </a:prstGeom>
                  <a:noFill/>
                  <a:ln w="28575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E4FFDD82-9B1B-7E72-A065-24040C4310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7014" y="1614521"/>
                  <a:ext cx="3600000" cy="3600000"/>
                </a:xfrm>
                <a:prstGeom prst="arc">
                  <a:avLst>
                    <a:gd name="adj1" fmla="val 12329599"/>
                    <a:gd name="adj2" fmla="val 16278670"/>
                  </a:avLst>
                </a:prstGeom>
                <a:noFill/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F1E609A-2B79-64BC-0F08-BE1014743106}"/>
              </a:ext>
            </a:extLst>
          </p:cNvPr>
          <p:cNvSpPr txBox="1"/>
          <p:nvPr/>
        </p:nvSpPr>
        <p:spPr>
          <a:xfrm>
            <a:off x="3359596" y="7657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9E9F2E7-AAD7-F40A-03B0-E940670AB4F9}"/>
              </a:ext>
            </a:extLst>
          </p:cNvPr>
          <p:cNvSpPr txBox="1"/>
          <p:nvPr/>
        </p:nvSpPr>
        <p:spPr>
          <a:xfrm>
            <a:off x="5458542" y="16696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96D3A5-FF0E-48EB-86D0-52030C621738}"/>
              </a:ext>
            </a:extLst>
          </p:cNvPr>
          <p:cNvSpPr txBox="1"/>
          <p:nvPr/>
        </p:nvSpPr>
        <p:spPr>
          <a:xfrm>
            <a:off x="3400448" y="149957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Steer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6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8719</TotalTime>
  <Words>46</Words>
  <Application>Microsoft Office PowerPoint</Application>
  <PresentationFormat>와이드스크린</PresentationFormat>
  <Paragraphs>41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21</cp:revision>
  <dcterms:created xsi:type="dcterms:W3CDTF">2024-02-14T05:30:49Z</dcterms:created>
  <dcterms:modified xsi:type="dcterms:W3CDTF">2024-02-26T10:11:54Z</dcterms:modified>
</cp:coreProperties>
</file>