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59" r:id="rId6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5382"/>
    <a:srgbClr val="18396A"/>
    <a:srgbClr val="EFF1F5"/>
    <a:srgbClr val="C5CDD9"/>
    <a:srgbClr val="909FB7"/>
    <a:srgbClr val="090B63"/>
    <a:srgbClr val="6D8ABF"/>
    <a:srgbClr val="6D6D6D"/>
    <a:srgbClr val="315487"/>
    <a:srgbClr val="C4D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3" autoAdjust="0"/>
    <p:restoredTop sz="95487" autoAdjust="0"/>
  </p:normalViewPr>
  <p:slideViewPr>
    <p:cSldViewPr snapToGrid="0">
      <p:cViewPr varScale="1">
        <p:scale>
          <a:sx n="110" d="100"/>
          <a:sy n="110" d="100"/>
        </p:scale>
        <p:origin x="49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E2F9FF4-863D-48E5-A554-C904FC911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96C44C-8FB1-4F34-AF5C-6F0F90279C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A2BEC-7E6F-47A9-9115-3EED439C6DA5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D22F06-340C-45EB-9852-8B38EC475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0C819-5405-4E7C-8A91-4EB4CFA383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FC30F-08BE-47A5-ACC1-355FFE266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3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C93F-AAD7-4410-AA25-972027873478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3DC29-C20B-4A99-A3AC-B5CC8D20A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09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48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25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CDA805E-C60B-49EC-9F37-0B77DAE54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 b="1" u="none">
                <a:solidFill>
                  <a:srgbClr val="18396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endParaRPr lang="en-US" altLang="ko-KR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C299158-F609-43AC-99E5-6F9C5EC71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2290" y="5574359"/>
            <a:ext cx="2487420" cy="6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2EEF90-3F1D-4CCB-9784-B6610CC09C8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2225573"/>
            <a:ext cx="9144000" cy="743112"/>
          </a:xfrm>
        </p:spPr>
        <p:txBody>
          <a:bodyPr anchor="b">
            <a:normAutofit/>
          </a:bodyPr>
          <a:lstStyle>
            <a:lvl1pPr algn="ctr">
              <a:defRPr sz="3000" b="1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E032F138-CA7E-4096-8704-327C8C529AFB}"/>
              </a:ext>
            </a:extLst>
          </p:cNvPr>
          <p:cNvSpPr/>
          <p:nvPr userDrawn="1"/>
        </p:nvSpPr>
        <p:spPr>
          <a:xfrm rot="5400000">
            <a:off x="5232923" y="-595993"/>
            <a:ext cx="1726165" cy="291815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76E25320-513B-44D3-9642-987EF961727D}"/>
              </a:ext>
            </a:extLst>
          </p:cNvPr>
          <p:cNvSpPr/>
          <p:nvPr userDrawn="1"/>
        </p:nvSpPr>
        <p:spPr>
          <a:xfrm rot="16200000">
            <a:off x="5819404" y="485404"/>
            <a:ext cx="553201" cy="1219200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28522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DAAD764-793F-49A8-9863-50C47D817E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2E73E9-B3B0-491D-92BB-B2B83FCDABCF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4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2878721"/>
            <a:ext cx="10515600" cy="734120"/>
          </a:xfrm>
        </p:spPr>
        <p:txBody>
          <a:bodyPr/>
          <a:lstStyle>
            <a:lvl1pPr algn="ctr"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C4CED9-6A84-4FB6-B54F-E348248B6EB0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A26FED-B704-4D3A-A04F-978C115E5942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EF710B8-87B8-7950-1ACC-154BCE0AAD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2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91764-5061-4141-B8C8-A1154A8574A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23952"/>
            <a:ext cx="10515600" cy="5053013"/>
          </a:xfrm>
        </p:spPr>
        <p:txBody>
          <a:bodyPr/>
          <a:lstStyle>
            <a:lvl1pPr marL="228584" indent="-228584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1pPr>
            <a:lvl2pPr marL="685750" indent="-228584">
              <a:lnSpc>
                <a:spcPct val="150000"/>
              </a:lnSpc>
              <a:buClrTx/>
              <a:buSzPct val="9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2914" indent="-228584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rgbClr val="18396A"/>
                </a:solidFill>
              </a:defRPr>
            </a:lvl4pPr>
            <a:lvl5pPr>
              <a:defRPr>
                <a:solidFill>
                  <a:srgbClr val="18396A"/>
                </a:solidFill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8D936B-6EFB-4AAD-BA8B-218B60D3ED29}"/>
              </a:ext>
            </a:extLst>
          </p:cNvPr>
          <p:cNvCxnSpPr>
            <a:cxnSpLocks/>
            <a:stCxn id="14" idx="3"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F5C52DC-B3CA-541B-394D-203C468195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6CD104-BE63-422C-9A1A-CF79AB071E0C}"/>
              </a:ext>
            </a:extLst>
          </p:cNvPr>
          <p:cNvSpPr/>
          <p:nvPr userDrawn="1"/>
        </p:nvSpPr>
        <p:spPr>
          <a:xfrm>
            <a:off x="0" y="2800351"/>
            <a:ext cx="12192000" cy="1362075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2" y="3163538"/>
            <a:ext cx="10883900" cy="734120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A31B8E-325E-43B4-A278-7BB6307DCA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9214" y="6114070"/>
            <a:ext cx="2178993" cy="7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C6FD25-6B26-49DC-BF22-85E94B51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6AB7F-6380-4BAC-BBA2-29AADE6D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E8FE9-7468-47D7-8422-9205FBBA5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9517D-8D93-414E-BD81-25CF73B6A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042CE-1539-4076-B84E-014142E7E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0976-4E8F-417C-866E-A81683010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0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2" r:id="rId3"/>
    <p:sldLayoutId id="2147483683" r:id="rId4"/>
    <p:sldLayoutId id="2147483663" r:id="rId5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C15D24C3-761D-4AFC-A7EC-70D5CA86D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618038"/>
            <a:ext cx="9144000" cy="1655762"/>
          </a:xfrm>
        </p:spPr>
        <p:txBody>
          <a:bodyPr/>
          <a:lstStyle/>
          <a:p>
            <a:r>
              <a:rPr lang="en-US" altLang="ko-KR" b="0" dirty="0"/>
              <a:t>2023. 12. 06</a:t>
            </a:r>
          </a:p>
          <a:p>
            <a:r>
              <a:rPr lang="en-US" altLang="ko-KR" b="0" dirty="0"/>
              <a:t>SMEET LAB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CE7985A6-8713-4C3E-A09C-22158675DD75}"/>
              </a:ext>
            </a:extLst>
          </p:cNvPr>
          <p:cNvSpPr txBox="1">
            <a:spLocks/>
          </p:cNvSpPr>
          <p:nvPr/>
        </p:nvSpPr>
        <p:spPr>
          <a:xfrm>
            <a:off x="935371" y="3036641"/>
            <a:ext cx="10321255" cy="784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33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ko-KR" sz="3600" dirty="0"/>
              <a:t>Simulink</a:t>
            </a:r>
            <a:endParaRPr lang="en-US" altLang="ko-K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1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Sensitivity analysis</a:t>
            </a:r>
            <a:endParaRPr lang="en-US" altLang="ko-K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Vehicle yaw momentum equation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altLang="ko-KR" sz="1400" b="0" dirty="0"/>
                  <a:t>-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altLang="ko-KR" sz="1400" b="0" dirty="0"/>
                  <a:t>-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,4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pPr lvl="1"/>
                <a:r>
                  <a:rPr lang="en-US" altLang="ko-KR" sz="1400" dirty="0"/>
                  <a:t>Control Value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1400" dirty="0"/>
              </a:p>
              <a:p>
                <a:pPr lvl="1"/>
                <a:r>
                  <a:rPr lang="en-US" altLang="ko-KR" sz="1400" dirty="0"/>
                  <a:t>Unknown value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pPr lvl="1"/>
                <a:endParaRPr lang="en-US" altLang="ko-KR" sz="1400" dirty="0"/>
              </a:p>
              <a:p>
                <a:pPr lvl="1"/>
                <a:endParaRPr lang="en-US" altLang="ko-KR" sz="1400" dirty="0"/>
              </a:p>
              <a:p>
                <a:pPr lvl="1"/>
                <a:endParaRPr lang="en-US" altLang="ko-KR" sz="1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CCBA0F-FCE8-A6FE-12C4-A8A1C5607C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68"/>
          <a:stretch/>
        </p:blipFill>
        <p:spPr>
          <a:xfrm>
            <a:off x="7985778" y="3855310"/>
            <a:ext cx="3787121" cy="24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Sensitivity analysis</a:t>
            </a:r>
            <a:endParaRPr lang="en-US" altLang="ko-K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Sliding Mode Control</a:t>
                </a:r>
              </a:p>
              <a:p>
                <a:pPr lvl="1"/>
                <a:r>
                  <a:rPr lang="en-US" altLang="ko-KR" sz="1400" dirty="0"/>
                  <a:t>Sliding Surface 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𝑑𝑒𝑠</m:t>
                        </m:r>
                      </m:sub>
                    </m:sSub>
                  </m:oMath>
                </a14:m>
                <a:endParaRPr lang="en-US" altLang="ko-KR" sz="1400" b="0" dirty="0"/>
              </a:p>
              <a:p>
                <a:pPr lvl="1"/>
                <a:r>
                  <a:rPr lang="en-US" altLang="ko-KR" sz="1400" dirty="0"/>
                  <a:t>For SMC we need to input control that satisfying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=0, </m:t>
                    </m:r>
                    <m:acc>
                      <m:accPr>
                        <m:chr m:val="̇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400" dirty="0"/>
              </a:p>
              <a:p>
                <a:pPr lvl="1"/>
                <a:endParaRPr lang="en-US" altLang="ko-KR" sz="1400" dirty="0"/>
              </a:p>
              <a:p>
                <a:pPr lvl="1"/>
                <a:endParaRPr lang="en-US" altLang="ko-KR" sz="1400" dirty="0"/>
              </a:p>
              <a:p>
                <a:pPr lvl="1"/>
                <a:endParaRPr lang="en-US" altLang="ko-KR" sz="1400" dirty="0"/>
              </a:p>
              <a:p>
                <a:pPr lvl="1"/>
                <a:endParaRPr lang="en-US" altLang="ko-KR" sz="1400" dirty="0"/>
              </a:p>
              <a:p>
                <a:pPr lvl="1"/>
                <a:r>
                  <a:rPr lang="en-US" altLang="ko-KR" sz="1400" dirty="0"/>
                  <a:t>the requirement of an asymptotic stability through the Lyapunov function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𝑆</m:t>
                    </m:r>
                    <m:acc>
                      <m:accPr>
                        <m:chr m:val="̇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≤0 </m:t>
                    </m:r>
                  </m:oMath>
                </a14:m>
                <a:endParaRPr lang="en-US" altLang="ko-KR" sz="1400" dirty="0"/>
              </a:p>
              <a:p>
                <a:pPr lvl="1"/>
                <a:endParaRPr lang="en-US" altLang="ko-KR" sz="1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DCAF27-1267-AB2D-9745-73C5C20323D0}"/>
                  </a:ext>
                </a:extLst>
              </p:cNvPr>
              <p:cNvSpPr txBox="1"/>
              <p:nvPr/>
            </p:nvSpPr>
            <p:spPr>
              <a:xfrm>
                <a:off x="1432122" y="2580773"/>
                <a:ext cx="6217087" cy="658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𝑑𝑒𝑠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𝑆𝐴𝑇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𝑑𝑒𝑠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DCAF27-1267-AB2D-9745-73C5C2032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22" y="2580773"/>
                <a:ext cx="6217087" cy="658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C4E958-151F-F627-9251-E105B21F5423}"/>
                  </a:ext>
                </a:extLst>
              </p:cNvPr>
              <p:cNvSpPr txBox="1"/>
              <p:nvPr/>
            </p:nvSpPr>
            <p:spPr>
              <a:xfrm>
                <a:off x="1432122" y="3334336"/>
                <a:ext cx="4994252" cy="409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𝑑𝑒𝑠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𝑆𝐴𝑇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C4E958-151F-F627-9251-E105B21F5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22" y="3334336"/>
                <a:ext cx="4994252" cy="409086"/>
              </a:xfrm>
              <a:prstGeom prst="rect">
                <a:avLst/>
              </a:prstGeom>
              <a:blipFill>
                <a:blip r:embed="rId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184851-636E-EACE-5A7A-018FACA0B2B7}"/>
                  </a:ext>
                </a:extLst>
              </p:cNvPr>
              <p:cNvSpPr txBox="1"/>
              <p:nvPr/>
            </p:nvSpPr>
            <p:spPr>
              <a:xfrm>
                <a:off x="1432122" y="4630366"/>
                <a:ext cx="9028240" cy="1325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𝑆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𝑑𝑒𝑠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𝑆𝐴𝑇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sgn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𝑆𝐴𝑇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𝑑𝑒𝑠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sgn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sgn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184851-636E-EACE-5A7A-018FACA0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22" y="4630366"/>
                <a:ext cx="9028240" cy="13251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19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Sensitivity analysis</a:t>
            </a:r>
            <a:endParaRPr lang="en-US" altLang="ko-K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Sliding Mode Control</a:t>
                </a:r>
              </a:p>
              <a:p>
                <a:pPr lvl="1"/>
                <a:r>
                  <a:rPr lang="en-US" altLang="ko-KR" sz="1400" dirty="0"/>
                  <a:t>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sz="1400"/>
                  <a:t>, sliding </a:t>
                </a:r>
                <a:r>
                  <a:rPr lang="en-US" altLang="ko-KR" sz="1400" dirty="0"/>
                  <a:t>surface always converges</a:t>
                </a:r>
              </a:p>
              <a:p>
                <a:pPr lvl="1"/>
                <a:endParaRPr lang="en-US" altLang="ko-KR" sz="1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9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AB753-FCF7-45F7-AFB9-9DBC5D6B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THANK YOU!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21284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95382"/>
        </a:solidFill>
        <a:ln w="38100">
          <a:solidFill>
            <a:srgbClr val="395382"/>
          </a:solidFill>
        </a:ln>
      </a:spPr>
      <a:bodyPr rtlCol="0" anchor="ctr"/>
      <a:lstStyle>
        <a:defPPr algn="ctr">
          <a:defRPr b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30312</TotalTime>
  <Words>199</Words>
  <Application>Microsoft Office PowerPoint</Application>
  <PresentationFormat>와이드스크린</PresentationFormat>
  <Paragraphs>30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Sensitivity analysis</vt:lpstr>
      <vt:lpstr>Sensitivity analysis</vt:lpstr>
      <vt:lpstr>Sensitivity 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HAYEON KWON</dc:creator>
  <cp:lastModifiedBy>진민 김</cp:lastModifiedBy>
  <cp:revision>1000</cp:revision>
  <dcterms:created xsi:type="dcterms:W3CDTF">2021-01-28T07:50:46Z</dcterms:created>
  <dcterms:modified xsi:type="dcterms:W3CDTF">2024-01-18T10:50:08Z</dcterms:modified>
</cp:coreProperties>
</file>