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 varScale="1">
        <p:scale>
          <a:sx n="106" d="100"/>
          <a:sy n="106" d="100"/>
        </p:scale>
        <p:origin x="78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ECC442-9741-CB43-A432-353709582449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4464581" y="2003353"/>
            <a:ext cx="2453442" cy="214605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7B0D439-3288-7E91-9098-3377179C134D}"/>
              </a:ext>
            </a:extLst>
          </p:cNvPr>
          <p:cNvGrpSpPr/>
          <p:nvPr/>
        </p:nvGrpSpPr>
        <p:grpSpPr>
          <a:xfrm>
            <a:off x="-2081977" y="150590"/>
            <a:ext cx="18000000" cy="18731373"/>
            <a:chOff x="-2081977" y="150590"/>
            <a:chExt cx="18000000" cy="1873137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2CF6CF-D359-9829-3630-F51FB2B07684}"/>
                </a:ext>
              </a:extLst>
            </p:cNvPr>
            <p:cNvGrpSpPr/>
            <p:nvPr/>
          </p:nvGrpSpPr>
          <p:grpSpPr>
            <a:xfrm>
              <a:off x="4603750" y="150590"/>
              <a:ext cx="4033570" cy="1402862"/>
              <a:chOff x="5227369" y="1846359"/>
              <a:chExt cx="5410201" cy="200125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EFC9D4-88C5-F883-0066-BEDC587F2578}"/>
                  </a:ext>
                </a:extLst>
              </p:cNvPr>
              <p:cNvSpPr/>
              <p:nvPr/>
            </p:nvSpPr>
            <p:spPr>
              <a:xfrm rot="10800000">
                <a:off x="5227370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BC1D082-0169-FA05-20D2-BC6549820B82}"/>
                  </a:ext>
                </a:extLst>
              </p:cNvPr>
              <p:cNvSpPr/>
              <p:nvPr/>
            </p:nvSpPr>
            <p:spPr>
              <a:xfrm rot="10800000">
                <a:off x="5227369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AF5F41-8FB3-F11D-6CB5-899FC3704740}"/>
                  </a:ext>
                </a:extLst>
              </p:cNvPr>
              <p:cNvSpPr/>
              <p:nvPr/>
            </p:nvSpPr>
            <p:spPr>
              <a:xfrm rot="10800000">
                <a:off x="9205812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14532FD-CAF6-CFCB-1251-570B2984EB03}"/>
                  </a:ext>
                </a:extLst>
              </p:cNvPr>
              <p:cNvSpPr/>
              <p:nvPr/>
            </p:nvSpPr>
            <p:spPr>
              <a:xfrm rot="10800000">
                <a:off x="9205811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52E93FCF-5046-F3F9-3110-ADDA83C0F2F0}"/>
                  </a:ext>
                </a:extLst>
              </p:cNvPr>
              <p:cNvCxnSpPr>
                <a:cxnSpLocks/>
                <a:stCxn id="8" idx="0"/>
                <a:endCxn id="7" idx="2"/>
              </p:cNvCxnSpPr>
              <p:nvPr/>
            </p:nvCxnSpPr>
            <p:spPr>
              <a:xfrm>
                <a:off x="9921690" y="236973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2C57FE-EF8B-9918-8CC9-7158FCA7D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247" y="236632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EBB7EE5-B567-9D09-5749-C15178E3F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3247" y="2843575"/>
                <a:ext cx="3978443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8AADF05-CF13-E3E2-44E4-4CE219319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915" y="2676976"/>
                <a:ext cx="339147" cy="333197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C655DE7-1A64-A8D2-A207-CB2D07CA4D2B}"/>
                </a:ext>
              </a:extLst>
            </p:cNvPr>
            <p:cNvGrpSpPr/>
            <p:nvPr/>
          </p:nvGrpSpPr>
          <p:grpSpPr>
            <a:xfrm>
              <a:off x="-2081977" y="881963"/>
              <a:ext cx="18000000" cy="18000000"/>
              <a:chOff x="-1430127" y="1614521"/>
              <a:chExt cx="18000000" cy="18000000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DB26671-9105-19C8-E7DE-538D80335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30127" y="1614521"/>
                <a:ext cx="18000000" cy="18000000"/>
              </a:xfrm>
              <a:prstGeom prst="arc">
                <a:avLst>
                  <a:gd name="adj1" fmla="val 15155255"/>
                  <a:gd name="adj2" fmla="val 16106704"/>
                </a:avLst>
              </a:prstGeom>
              <a:noFill/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603AA1C-430F-EB92-D527-B4E4634D4AC6}"/>
                  </a:ext>
                </a:extLst>
              </p:cNvPr>
              <p:cNvGrpSpPr/>
              <p:nvPr/>
            </p:nvGrpSpPr>
            <p:grpSpPr>
              <a:xfrm>
                <a:off x="4325287" y="1614521"/>
                <a:ext cx="6489172" cy="6489172"/>
                <a:chOff x="4325287" y="1614521"/>
                <a:chExt cx="6489172" cy="6489172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CABE4DE0-08DC-F4DE-1D8B-6BB221917AC4}"/>
                    </a:ext>
                  </a:extLst>
                </p:cNvPr>
                <p:cNvGrpSpPr/>
                <p:nvPr/>
              </p:nvGrpSpPr>
              <p:grpSpPr>
                <a:xfrm>
                  <a:off x="4325287" y="1614521"/>
                  <a:ext cx="6489172" cy="6489172"/>
                  <a:chOff x="4202113" y="2311387"/>
                  <a:chExt cx="6489172" cy="6489172"/>
                </a:xfrm>
              </p:grpSpPr>
              <p:sp>
                <p:nvSpPr>
                  <p:cNvPr id="39" name="원호 38">
                    <a:extLst>
                      <a:ext uri="{FF2B5EF4-FFF2-40B4-BE49-F238E27FC236}">
                        <a16:creationId xmlns:a16="http://schemas.microsoft.com/office/drawing/2014/main" id="{6E161078-AD1F-79F4-5FC7-9C4A6B80CE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252365"/>
                      <a:gd name="adj2" fmla="val 18882133"/>
                    </a:avLst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E4FFDD82-9B1B-7E72-A065-24040C431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7014" y="1614521"/>
                  <a:ext cx="3600000" cy="3600000"/>
                </a:xfrm>
                <a:prstGeom prst="arc">
                  <a:avLst>
                    <a:gd name="adj1" fmla="val 12329599"/>
                    <a:gd name="adj2" fmla="val 16278670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F1E609A-2B79-64BC-0F08-BE1014743106}"/>
              </a:ext>
            </a:extLst>
          </p:cNvPr>
          <p:cNvSpPr txBox="1"/>
          <p:nvPr/>
        </p:nvSpPr>
        <p:spPr>
          <a:xfrm>
            <a:off x="3359596" y="7657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E9F2E7-AAD7-F40A-03B0-E940670AB4F9}"/>
              </a:ext>
            </a:extLst>
          </p:cNvPr>
          <p:cNvSpPr txBox="1"/>
          <p:nvPr/>
        </p:nvSpPr>
        <p:spPr>
          <a:xfrm>
            <a:off x="5458542" y="16696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96D3A5-FF0E-48EB-86D0-52030C621738}"/>
              </a:ext>
            </a:extLst>
          </p:cNvPr>
          <p:cNvSpPr txBox="1"/>
          <p:nvPr/>
        </p:nvSpPr>
        <p:spPr>
          <a:xfrm>
            <a:off x="3400448" y="149957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8755</TotalTime>
  <Words>64</Words>
  <Application>Microsoft Office PowerPoint</Application>
  <PresentationFormat>와이드스크린</PresentationFormat>
  <Paragraphs>56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26</cp:revision>
  <dcterms:created xsi:type="dcterms:W3CDTF">2024-02-14T05:30:49Z</dcterms:created>
  <dcterms:modified xsi:type="dcterms:W3CDTF">2024-03-14T06:59:22Z</dcterms:modified>
</cp:coreProperties>
</file>