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66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36DD15E-7616-1DE6-259E-43955F912F1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20F960E-A494-735D-3A44-8B7FD1FA340B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C712EAC-1499-690F-8759-4A7D039908DA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C9C11528-CA94-01A1-910C-A200FD957780}"/>
                    </a:ext>
                  </a:extLst>
                </p:cNvPr>
                <p:cNvGrpSpPr/>
                <p:nvPr/>
              </p:nvGrpSpPr>
              <p:grpSpPr>
                <a:xfrm>
                  <a:off x="2314338" y="1428750"/>
                  <a:ext cx="6510989" cy="3186732"/>
                  <a:chOff x="2314338" y="1428750"/>
                  <a:chExt cx="6510989" cy="3186732"/>
                </a:xfrm>
              </p:grpSpPr>
              <p:sp>
                <p:nvSpPr>
                  <p:cNvPr id="44" name="사각형: 둥근 위쪽 모서리 43">
                    <a:extLst>
                      <a:ext uri="{FF2B5EF4-FFF2-40B4-BE49-F238E27FC236}">
                        <a16:creationId xmlns:a16="http://schemas.microsoft.com/office/drawing/2014/main" id="{DBBBEB06-0EC1-EA24-924E-141B80DF15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86301" y="-223544"/>
                    <a:ext cx="3167063" cy="6510989"/>
                  </a:xfrm>
                  <a:prstGeom prst="round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2A7B3C4C-E5AD-6906-43A4-95EBA46A460D}"/>
                      </a:ext>
                    </a:extLst>
                  </p:cNvPr>
                  <p:cNvGrpSpPr/>
                  <p:nvPr/>
                </p:nvGrpSpPr>
                <p:grpSpPr>
                  <a:xfrm>
                    <a:off x="2730971" y="1844341"/>
                    <a:ext cx="1644179" cy="738600"/>
                    <a:chOff x="2730971" y="1844341"/>
                    <a:chExt cx="1644179" cy="738600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502D4DC1-E08E-8EB0-A3AD-03A83B58A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971" y="2059567"/>
                      <a:ext cx="1431758" cy="5233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9" name="직선 화살표 연결선 8">
                      <a:extLst>
                        <a:ext uri="{FF2B5EF4-FFF2-40B4-BE49-F238E27FC236}">
                          <a16:creationId xmlns:a16="http://schemas.microsoft.com/office/drawing/2014/main" id="{34EA55F2-C619-00C6-27F9-C9CE8E6AF6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3037" y="2313071"/>
                      <a:ext cx="93211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직선 화살표 연결선 12">
                      <a:extLst>
                        <a:ext uri="{FF2B5EF4-FFF2-40B4-BE49-F238E27FC236}">
                          <a16:creationId xmlns:a16="http://schemas.microsoft.com/office/drawing/2014/main" id="{138797F0-F614-6FFD-68F7-5876333232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3037" y="1844341"/>
                      <a:ext cx="0" cy="4687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화살표: 아래로 구부러짐 17">
                      <a:extLst>
                        <a:ext uri="{FF2B5EF4-FFF2-40B4-BE49-F238E27FC236}">
                          <a16:creationId xmlns:a16="http://schemas.microsoft.com/office/drawing/2014/main" id="{334FAD92-3D06-6FA6-EE22-4CBA446A5CC4}"/>
                        </a:ext>
                      </a:extLst>
                    </p:cNvPr>
                    <p:cNvSpPr/>
                    <p:nvPr/>
                  </p:nvSpPr>
                  <p:spPr>
                    <a:xfrm rot="904786" flipH="1">
                      <a:off x="3141609" y="2125747"/>
                      <a:ext cx="602853" cy="235618"/>
                    </a:xfrm>
                    <a:prstGeom prst="curvedDownArrow">
                      <a:avLst>
                        <a:gd name="adj1" fmla="val 8315"/>
                        <a:gd name="adj2" fmla="val 23162"/>
                        <a:gd name="adj3" fmla="val 19792"/>
                      </a:avLst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3E973EF-679F-ED7D-790F-9C3F2511608B}"/>
                      </a:ext>
                    </a:extLst>
                  </p:cNvPr>
                  <p:cNvSpPr txBox="1"/>
                  <p:nvPr/>
                </p:nvSpPr>
                <p:spPr>
                  <a:xfrm>
                    <a:off x="5376863" y="1428750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FC8A76B-E8DB-8D05-AC93-1800051C0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5346" y="2213049"/>
                        <a:ext cx="367537" cy="19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FC8A76B-E8DB-8D05-AC93-1800051C05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5346" y="2213049"/>
                        <a:ext cx="367537" cy="192873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6667" b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C1F2BDC-7024-002D-A744-B22018A5E4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990" y="1605146"/>
                        <a:ext cx="372089" cy="199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C1F2BDC-7024-002D-A744-B22018A5E4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990" y="1605146"/>
                        <a:ext cx="372089" cy="19928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6557" b="-212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18DDCEC-24F5-845D-5222-7BB8B48389A3}"/>
                      </a:ext>
                    </a:extLst>
                  </p:cNvPr>
                  <p:cNvGrpSpPr/>
                  <p:nvPr/>
                </p:nvGrpSpPr>
                <p:grpSpPr>
                  <a:xfrm rot="20995145">
                    <a:off x="6764264" y="1785259"/>
                    <a:ext cx="1644179" cy="738600"/>
                    <a:chOff x="2730971" y="1844341"/>
                    <a:chExt cx="1644179" cy="738600"/>
                  </a:xfrm>
                </p:grpSpPr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9E059D26-4034-FA5A-4963-B8A807671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971" y="2059567"/>
                      <a:ext cx="1431758" cy="5233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5" name="직선 화살표 연결선 24">
                      <a:extLst>
                        <a:ext uri="{FF2B5EF4-FFF2-40B4-BE49-F238E27FC236}">
                          <a16:creationId xmlns:a16="http://schemas.microsoft.com/office/drawing/2014/main" id="{F467F91A-CAA4-AE74-65F8-E0FF17D286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3037" y="2313071"/>
                      <a:ext cx="93211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화살표 연결선 25">
                      <a:extLst>
                        <a:ext uri="{FF2B5EF4-FFF2-40B4-BE49-F238E27FC236}">
                          <a16:creationId xmlns:a16="http://schemas.microsoft.com/office/drawing/2014/main" id="{2D25A704-5FF0-0E95-92B4-10B7F28D39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3037" y="1844341"/>
                      <a:ext cx="0" cy="4687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화살표: 아래로 구부러짐 26">
                      <a:extLst>
                        <a:ext uri="{FF2B5EF4-FFF2-40B4-BE49-F238E27FC236}">
                          <a16:creationId xmlns:a16="http://schemas.microsoft.com/office/drawing/2014/main" id="{8F7AB64B-7742-5340-5B68-1D987608DB95}"/>
                        </a:ext>
                      </a:extLst>
                    </p:cNvPr>
                    <p:cNvSpPr/>
                    <p:nvPr/>
                  </p:nvSpPr>
                  <p:spPr>
                    <a:xfrm rot="2114496" flipH="1">
                      <a:off x="3141609" y="2125747"/>
                      <a:ext cx="602853" cy="235618"/>
                    </a:xfrm>
                    <a:prstGeom prst="curvedDownArrow">
                      <a:avLst>
                        <a:gd name="adj1" fmla="val 8315"/>
                        <a:gd name="adj2" fmla="val 23162"/>
                        <a:gd name="adj3" fmla="val 19792"/>
                      </a:avLst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DF6D4E20-EDA5-4970-514B-5149A41FD9B9}"/>
                      </a:ext>
                    </a:extLst>
                  </p:cNvPr>
                  <p:cNvGrpSpPr/>
                  <p:nvPr/>
                </p:nvGrpSpPr>
                <p:grpSpPr>
                  <a:xfrm>
                    <a:off x="2730971" y="3528601"/>
                    <a:ext cx="1644179" cy="738600"/>
                    <a:chOff x="2730971" y="1844341"/>
                    <a:chExt cx="1644179" cy="738600"/>
                  </a:xfrm>
                </p:grpSpPr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45C61FE5-117F-850A-A632-B4D373F61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971" y="2059567"/>
                      <a:ext cx="1431758" cy="5233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5" name="직선 화살표 연결선 34">
                      <a:extLst>
                        <a:ext uri="{FF2B5EF4-FFF2-40B4-BE49-F238E27FC236}">
                          <a16:creationId xmlns:a16="http://schemas.microsoft.com/office/drawing/2014/main" id="{8060007E-4C4D-F765-3B82-ABC01C0F8F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3037" y="2313071"/>
                      <a:ext cx="93211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직선 화살표 연결선 35">
                      <a:extLst>
                        <a:ext uri="{FF2B5EF4-FFF2-40B4-BE49-F238E27FC236}">
                          <a16:creationId xmlns:a16="http://schemas.microsoft.com/office/drawing/2014/main" id="{0226DA43-13EB-552F-8D2A-0C70B11A91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3037" y="1844341"/>
                      <a:ext cx="0" cy="4687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화살표: 아래로 구부러짐 36">
                      <a:extLst>
                        <a:ext uri="{FF2B5EF4-FFF2-40B4-BE49-F238E27FC236}">
                          <a16:creationId xmlns:a16="http://schemas.microsoft.com/office/drawing/2014/main" id="{DF723C00-3ECE-CE3B-4F8B-1B1D223FDF0F}"/>
                        </a:ext>
                      </a:extLst>
                    </p:cNvPr>
                    <p:cNvSpPr/>
                    <p:nvPr/>
                  </p:nvSpPr>
                  <p:spPr>
                    <a:xfrm rot="904786" flipH="1">
                      <a:off x="3141609" y="2125747"/>
                      <a:ext cx="602853" cy="235618"/>
                    </a:xfrm>
                    <a:prstGeom prst="curvedDownArrow">
                      <a:avLst>
                        <a:gd name="adj1" fmla="val 8315"/>
                        <a:gd name="adj2" fmla="val 23162"/>
                        <a:gd name="adj3" fmla="val 19792"/>
                      </a:avLst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8382AC46-B182-DCE6-6822-71C2F6D9C06F}"/>
                      </a:ext>
                    </a:extLst>
                  </p:cNvPr>
                  <p:cNvGrpSpPr/>
                  <p:nvPr/>
                </p:nvGrpSpPr>
                <p:grpSpPr>
                  <a:xfrm rot="20995145">
                    <a:off x="6801938" y="3393666"/>
                    <a:ext cx="1644179" cy="738600"/>
                    <a:chOff x="2730971" y="1844341"/>
                    <a:chExt cx="1644179" cy="738600"/>
                  </a:xfrm>
                </p:grpSpPr>
                <p:sp>
                  <p:nvSpPr>
                    <p:cNvPr id="46" name="직사각형 45">
                      <a:extLst>
                        <a:ext uri="{FF2B5EF4-FFF2-40B4-BE49-F238E27FC236}">
                          <a16:creationId xmlns:a16="http://schemas.microsoft.com/office/drawing/2014/main" id="{0C0104EE-E6DB-3D2C-CFA8-62F4A60A2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971" y="2059567"/>
                      <a:ext cx="1431758" cy="5233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CB72CD36-65E1-38D9-97FD-D2A9E1167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3037" y="2313071"/>
                      <a:ext cx="93211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직선 화살표 연결선 47">
                      <a:extLst>
                        <a:ext uri="{FF2B5EF4-FFF2-40B4-BE49-F238E27FC236}">
                          <a16:creationId xmlns:a16="http://schemas.microsoft.com/office/drawing/2014/main" id="{791596D9-79B0-0534-ABC6-726D3357A4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3037" y="1844341"/>
                      <a:ext cx="0" cy="4687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화살표: 아래로 구부러짐 48">
                      <a:extLst>
                        <a:ext uri="{FF2B5EF4-FFF2-40B4-BE49-F238E27FC236}">
                          <a16:creationId xmlns:a16="http://schemas.microsoft.com/office/drawing/2014/main" id="{E031CEEE-E71F-0232-D98F-7DAC9CED7B59}"/>
                        </a:ext>
                      </a:extLst>
                    </p:cNvPr>
                    <p:cNvSpPr/>
                    <p:nvPr/>
                  </p:nvSpPr>
                  <p:spPr>
                    <a:xfrm rot="2114496" flipH="1">
                      <a:off x="3141609" y="2125747"/>
                      <a:ext cx="602853" cy="235618"/>
                    </a:xfrm>
                    <a:prstGeom prst="curvedDownArrow">
                      <a:avLst>
                        <a:gd name="adj1" fmla="val 8315"/>
                        <a:gd name="adj2" fmla="val 23162"/>
                        <a:gd name="adj3" fmla="val 19792"/>
                      </a:avLst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61E40789-18EC-A614-C5A7-3656FD7DC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83263" y="2252843"/>
                  <a:ext cx="943479" cy="21250"/>
                </a:xfrm>
                <a:prstGeom prst="straightConnector1">
                  <a:avLst/>
                </a:prstGeom>
                <a:ln>
                  <a:prstDash val="sysDash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A376CB41-48C2-8AAD-C79C-6AA6824A7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0937" y="3886605"/>
                  <a:ext cx="942359" cy="4140"/>
                </a:xfrm>
                <a:prstGeom prst="straightConnector1">
                  <a:avLst/>
                </a:prstGeom>
                <a:ln>
                  <a:prstDash val="sysDash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순서도: 가산 접합 57">
                <a:extLst>
                  <a:ext uri="{FF2B5EF4-FFF2-40B4-BE49-F238E27FC236}">
                    <a16:creationId xmlns:a16="http://schemas.microsoft.com/office/drawing/2014/main" id="{B46A095F-3BCF-BAC2-4D4B-AF50D9C1842F}"/>
                  </a:ext>
                </a:extLst>
              </p:cNvPr>
              <p:cNvSpPr/>
              <p:nvPr/>
            </p:nvSpPr>
            <p:spPr>
              <a:xfrm>
                <a:off x="5305779" y="2966682"/>
                <a:ext cx="326897" cy="327747"/>
              </a:xfrm>
              <a:prstGeom prst="flowChartSummingJunction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26087" r="-1304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26087" r="-1304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8</cp:revision>
  <dcterms:created xsi:type="dcterms:W3CDTF">2024-02-14T05:30:49Z</dcterms:created>
  <dcterms:modified xsi:type="dcterms:W3CDTF">2024-02-15T03:59:52Z</dcterms:modified>
</cp:coreProperties>
</file>