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DAE7-7CF4-5A20-074A-A20F2E30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8D0BA3-1681-0DB8-E9F2-57A51CE3C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A70E7-343A-D107-3B06-A670BCF8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A58A-8745-AE63-1BAA-5932BA56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541A2-E885-74B4-F375-ACF0E8DF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3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5EE0E-B26E-F7BF-73EB-0429C368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48EA6-BE73-BABD-FDD1-CFAC966F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F464B-AAA8-6123-35F4-1627B609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4C6BF-42CC-4CD3-A029-8CBC74E7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A8731-05C7-B51D-D8E4-F28F8F6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AFFC6-5E27-D577-D28E-05EEA7C4D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D98E5-EF15-47E9-A4D1-FC56C905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4B887-5BED-0F09-6FFC-0DD6B44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7A8E9-0023-9D04-398E-582220C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DA5E6-FBBB-A823-28E8-4478822B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1C64-A5E6-387E-DD78-01EB715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6E4FA-3BE6-5A7E-282B-1D3B22C9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80461-4A60-B8D0-5E19-BE23A0E2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34C8A-C9B7-7394-E49F-0F0F4DBE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2B06F-9E78-47A8-C261-A958E7A0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4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BFA56-8942-2460-BC83-B0753C6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658DE-47FC-8951-9515-F457F72D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4A449-C932-6A57-8630-860A133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95567-BB9A-3C99-C36B-15E27A55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5EAA-582C-110D-7A11-97B08EA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7198-3590-15C8-D15C-80710229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96AB2-7995-1990-06C5-4A795B53E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C3B33-3E11-3478-3C0C-1599F510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00DCD-AC91-496A-4D64-82FF2FC2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78108-9DE2-EB90-152D-8A55FEA4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7BDAB-1257-C42D-ED26-BF2D2B1D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E6FC4-DEE5-3E4C-B93D-D6C9611D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F0DB8-23F1-92B9-7A1C-477C7674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71938A-F3D7-1369-69C2-8C5D6E00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66EB9-17ED-B50D-A012-8AB59BA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4386A-4F2E-B8BF-5A18-D2318E425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486BE-A995-AA42-E0E8-CACB12D5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482878-D766-20E6-7E8A-D67A214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39C432-3B54-C8E7-B294-AA54096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5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7DE10-9EB4-6C2E-6133-D5F01B8A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469E7-B087-96AA-00BF-5F77FAB6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3A235-D46C-D839-342E-E76E1385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62D8AE-9750-52A2-FD72-4CE2C357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5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817084-A7E2-547A-2185-115BF35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EDC84-6EA2-0949-654D-4671386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49B92-4B56-09B2-8527-3E07392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FEB50-7B9E-6D2B-C876-A6B3D003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DB129-1926-416E-6D83-29A17686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CB571C-7A65-522E-2AEB-CA03E8E3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80026-098E-9560-2B1D-1184E70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4A25F-ECCA-D181-CDA6-B1B305E6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983A3-67C0-885F-5A50-5F42959C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9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3CDBD-EF18-EE10-1F70-A9B55C2B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8EBBBF-BEA1-CED5-48C5-91316542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F1861-991A-F365-2313-60DD7C7B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79D75-7556-4ECF-258E-3B27B515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0813D-E088-A534-8E9D-0C59FF87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93F28-2A7C-FA83-955B-D6B73033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0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1E9D98-742A-7639-2BE0-1220B4BA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1BADA-29A4-E754-4F85-8EEE5646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15E20-898D-0A2B-0EE8-66CC32E40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A01C6-F971-4E1D-8397-2A84C0862EB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B2E47-FAAE-332A-7B0F-0D745C9A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8D713-809A-BED9-AC93-ACF3B2D8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9D5D3-BC70-43BE-B014-E937676D4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7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6F7F-6C68-A252-C8F8-5DABF40D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E467B-A884-26A5-1FF3-C0258557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LSTM(40) layer(1)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848BB1-F2E4-4E79-445A-CE5777EB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9" y="648184"/>
            <a:ext cx="7630237" cy="47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LSTM(10) layer(2)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762F9-AD3C-6FDF-6AEA-4696B3E2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01" y="561554"/>
            <a:ext cx="8931879" cy="57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LSTM(40) layer(2)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5D99B7-000C-D5E1-68D5-34808E2C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" y="927652"/>
            <a:ext cx="11320736" cy="47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LSTM(10) layer(1)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EFE07-800D-8722-C3C3-51610A2E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2" y="842963"/>
            <a:ext cx="7806225" cy="42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LSTM(40) layer(1)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CF8DC5-F703-E570-9F20-9231C125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5" y="557213"/>
            <a:ext cx="8283458" cy="50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4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B6F7F-6C68-A252-C8F8-5DABF40D7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2E467B-A884-26A5-1FF3-C0258557C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LSTM(10) layer(2)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A45A60-2CDD-97B7-DD56-120B7FA3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5" y="990600"/>
            <a:ext cx="8868829" cy="42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LSTM(40) layer(2)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126EE-3EA5-48B3-AD21-8AA2C828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883689"/>
            <a:ext cx="7367904" cy="45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016CF-3F4B-5444-7090-A588A000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99473"/>
            <a:ext cx="2806148" cy="575779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LSTM(10) layer(1)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C920E9-483B-3D06-9510-5EDD8D2E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719950"/>
            <a:ext cx="9329736" cy="44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64</Words>
  <Application>Microsoft Office PowerPoint</Application>
  <PresentationFormat>와이드스크린</PresentationFormat>
  <Paragraphs>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LSTM(10) layer(2)</vt:lpstr>
      <vt:lpstr>LSTM(40) layer(2)</vt:lpstr>
      <vt:lpstr>LSTM(10) layer(1)</vt:lpstr>
      <vt:lpstr>LSTM(40) layer(1)</vt:lpstr>
      <vt:lpstr>PowerPoint 프레젠테이션</vt:lpstr>
      <vt:lpstr>LSTM(10) layer(2)</vt:lpstr>
      <vt:lpstr>LSTM(40) layer(2)</vt:lpstr>
      <vt:lpstr>LSTM(10) layer(1)</vt:lpstr>
      <vt:lpstr>LSTM(40) layer(1)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진민 김</cp:lastModifiedBy>
  <cp:revision>2</cp:revision>
  <dcterms:created xsi:type="dcterms:W3CDTF">2024-03-28T05:21:04Z</dcterms:created>
  <dcterms:modified xsi:type="dcterms:W3CDTF">2024-03-29T05:23:34Z</dcterms:modified>
</cp:coreProperties>
</file>