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1" r:id="rId4"/>
    <p:sldId id="257" r:id="rId5"/>
    <p:sldId id="258" r:id="rId6"/>
    <p:sldId id="263" r:id="rId7"/>
    <p:sldId id="259" r:id="rId8"/>
    <p:sldId id="262" r:id="rId9"/>
    <p:sldId id="265" r:id="rId10"/>
    <p:sldId id="266" r:id="rId11"/>
    <p:sldId id="267" r:id="rId12"/>
    <p:sldId id="268" r:id="rId13"/>
    <p:sldId id="269" r:id="rId14"/>
    <p:sldId id="271" r:id="rId15"/>
    <p:sldId id="27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138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88DAE7-7CF4-5A20-074A-A20F2E30A3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88D0BA3-1681-0DB8-E9F2-57A51CE3C6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9A70E7-343A-D107-3B06-A670BCF84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A01C6-F971-4E1D-8397-2A84C0862EB8}" type="datetimeFigureOut">
              <a:rPr lang="ko-KR" altLang="en-US" smtClean="0"/>
              <a:t>2024-03-28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DDA58A-8745-AE63-1BAA-5932BA569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3541A2-E885-74B4-F375-ACF0E8DFB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9D5D3-BC70-43BE-B014-E937676D4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1633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D5EE0E-B26E-F7BF-73EB-0429C3689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8C48EA6-BE73-BABD-FDD1-CFAC966F98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0F464B-AAA8-6123-35F4-1627B609E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A01C6-F971-4E1D-8397-2A84C0862EB8}" type="datetimeFigureOut">
              <a:rPr lang="ko-KR" altLang="en-US" smtClean="0"/>
              <a:t>2024-03-28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44C6BF-42CC-4CD3-A029-8CBC74E73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5A8731-05C7-B51D-D8E4-F28F8F68D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9D5D3-BC70-43BE-B014-E937676D4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24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56AFFC6-5E27-D577-D28E-05EEA7C4D6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5D98E5-EF15-47E9-A4D1-FC56C9051C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74B887-5BED-0F09-6FFC-0DD6B4488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A01C6-F971-4E1D-8397-2A84C0862EB8}" type="datetimeFigureOut">
              <a:rPr lang="ko-KR" altLang="en-US" smtClean="0"/>
              <a:t>2024-03-28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07A8E9-0023-9D04-398E-582220C64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6DA5E6-FBBB-A823-28E8-4478822B9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9D5D3-BC70-43BE-B014-E937676D4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740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A71C64-A5E6-387E-DD78-01EB7150B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66E4FA-3BE6-5A7E-282B-1D3B22C95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180461-4A60-B8D0-5E19-BE23A0E21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A01C6-F971-4E1D-8397-2A84C0862EB8}" type="datetimeFigureOut">
              <a:rPr lang="ko-KR" altLang="en-US" smtClean="0"/>
              <a:t>2024-03-28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834C8A-C9B7-7394-E49F-0F0F4DBE9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12B06F-9E78-47A8-C261-A958E7A05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9D5D3-BC70-43BE-B014-E937676D4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0247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0BFA56-8942-2460-BC83-B0753C6AE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A658DE-47FC-8951-9515-F457F72DEA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E4A449-C932-6A57-8630-860A13384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A01C6-F971-4E1D-8397-2A84C0862EB8}" type="datetimeFigureOut">
              <a:rPr lang="ko-KR" altLang="en-US" smtClean="0"/>
              <a:t>2024-03-28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995567-BB9A-3C99-C36B-15E27A55F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735EAA-582C-110D-7A11-97B08EA19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9D5D3-BC70-43BE-B014-E937676D4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351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B47198-3590-15C8-D15C-807102295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596AB2-7995-1990-06C5-4A795B53E2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DFC3B33-3E11-3478-3C0C-1599F51041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B00DCD-AC91-496A-4D64-82FF2FC21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A01C6-F971-4E1D-8397-2A84C0862EB8}" type="datetimeFigureOut">
              <a:rPr lang="ko-KR" altLang="en-US" smtClean="0"/>
              <a:t>2024-03-28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778108-9DE2-EB90-152D-8A55FEA44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37BDAB-1257-C42D-ED26-BF2D2B1D0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9D5D3-BC70-43BE-B014-E937676D4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308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7E6FC4-DEE5-3E4C-B93D-D6C9611DF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5F0DB8-23F1-92B9-7A1C-477C7674B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671938A-F3D7-1369-69C2-8C5D6E00D2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E966EB9-17ED-B50D-A012-8AB59BA06D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FE4386A-4F2E-B8BF-5A18-D2318E4250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79486BE-A995-AA42-E0E8-CACB12D50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A01C6-F971-4E1D-8397-2A84C0862EB8}" type="datetimeFigureOut">
              <a:rPr lang="ko-KR" altLang="en-US" smtClean="0"/>
              <a:t>2024-03-28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C482878-D766-20E6-7E8A-D67A21479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E39C432-3B54-C8E7-B294-AA5409671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9D5D3-BC70-43BE-B014-E937676D4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9655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07DE10-9EB4-6C2E-6133-D5F01B8AE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4A469E7-B087-96AA-00BF-5F77FAB64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A01C6-F971-4E1D-8397-2A84C0862EB8}" type="datetimeFigureOut">
              <a:rPr lang="ko-KR" altLang="en-US" smtClean="0"/>
              <a:t>2024-03-28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923A235-D46C-D839-342E-E76E13855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262D8AE-9750-52A2-FD72-4CE2C3576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9D5D3-BC70-43BE-B014-E937676D4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757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B817084-A7E2-547A-2185-115BF359A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A01C6-F971-4E1D-8397-2A84C0862EB8}" type="datetimeFigureOut">
              <a:rPr lang="ko-KR" altLang="en-US" smtClean="0"/>
              <a:t>2024-03-28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38EDC84-6EA2-0949-654D-4671386A1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649B92-4B56-09B2-8527-3E0739293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9D5D3-BC70-43BE-B014-E937676D4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39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8FEB50-7B9E-6D2B-C876-A6B3D0039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3DB129-1926-416E-6D83-29A17686E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0CB571C-7A65-522E-2AEB-CA03E8E3E0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C80026-098E-9560-2B1D-1184E70B0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A01C6-F971-4E1D-8397-2A84C0862EB8}" type="datetimeFigureOut">
              <a:rPr lang="ko-KR" altLang="en-US" smtClean="0"/>
              <a:t>2024-03-28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64A25F-ECCA-D181-CDA6-B1B305E60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4983A3-67C0-885F-5A50-5F42959CD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9D5D3-BC70-43BE-B014-E937676D4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5099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C3CDBD-EF18-EE10-1F70-A9B55C2B6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28EBBBF-BEA1-CED5-48C5-913165429A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2F1861-991A-F365-2313-60DD7C7BE8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379D75-7556-4ECF-258E-3B27B5157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A01C6-F971-4E1D-8397-2A84C0862EB8}" type="datetimeFigureOut">
              <a:rPr lang="ko-KR" altLang="en-US" smtClean="0"/>
              <a:t>2024-03-28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10813D-E088-A534-8E9D-0C59FF87F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C93F28-2A7C-FA83-955B-D6B730330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9D5D3-BC70-43BE-B014-E937676D4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804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61E9D98-742A-7639-2BE0-1220B4BA1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31BADA-29A4-E754-4F85-8EEE56462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615E20-898D-0A2B-0EE8-66CC32E400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6A01C6-F971-4E1D-8397-2A84C0862EB8}" type="datetimeFigureOut">
              <a:rPr lang="ko-KR" altLang="en-US" smtClean="0"/>
              <a:t>2024-03-28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0B2E47-FAAE-332A-7B0F-0D745C9AAC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48D713-809A-BED9-AC93-ACF3B2D87C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59D5D3-BC70-43BE-B014-E937676D4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771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CB6F7F-6C68-A252-C8F8-5DABF40D7D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A2E467B-A884-26A5-1FF3-C0258557C8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925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7016CF-3F4B-5444-7090-A588A0002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687" y="199473"/>
            <a:ext cx="2806148" cy="575779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0.007s+1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6CF673D-C5AB-711D-12B4-427D09E94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257" y="775252"/>
            <a:ext cx="9625263" cy="6037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811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7016CF-3F4B-5444-7090-A588A0002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687" y="199473"/>
            <a:ext cx="2806148" cy="575779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0.006s+1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738A3C3-FB55-9C6F-1F1B-3B8D8E66D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222" y="946059"/>
            <a:ext cx="9321264" cy="575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500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7016CF-3F4B-5444-7090-A588A0002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687" y="199473"/>
            <a:ext cx="2806148" cy="575779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0.005s+1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FB78E63-C879-D48A-DF41-C691CC337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482" y="775252"/>
            <a:ext cx="9773036" cy="612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8250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7016CF-3F4B-5444-7090-A588A0002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687" y="199473"/>
            <a:ext cx="2806148" cy="575779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0.004s+1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39C593F-A3CE-C3C7-4380-0AC10A110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959403"/>
            <a:ext cx="9057609" cy="5603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6630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7016CF-3F4B-5444-7090-A588A0002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687" y="199473"/>
            <a:ext cx="2806148" cy="575779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0.003s+1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5105C82-4DB1-BF9B-6AC8-22265524C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626" y="914719"/>
            <a:ext cx="9034152" cy="5731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2752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7016CF-3F4B-5444-7090-A588A0002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687" y="199473"/>
            <a:ext cx="2806148" cy="575779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0.002s+1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71C4B97-C8BD-C4BA-C47A-354349B16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018" y="876061"/>
            <a:ext cx="9349408" cy="585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000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454916-77EC-369C-B555-BCAF82B54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Using LSTM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D5E16E-CEBA-9BA5-2CA5-A7683C9A6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975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7016CF-3F4B-5444-7090-A588A0002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687" y="199473"/>
            <a:ext cx="2806148" cy="575779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0.007s+1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0D9E2A6-18FC-1FEC-263C-B05D5CF5B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441" y="834029"/>
            <a:ext cx="9822095" cy="6023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832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7016CF-3F4B-5444-7090-A588A0002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687" y="199473"/>
            <a:ext cx="2806148" cy="575779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0.006s+1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308A8D6-262B-8FDB-B8EF-37F7ACEC5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643" y="775252"/>
            <a:ext cx="9469550" cy="5889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091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7016CF-3F4B-5444-7090-A588A0002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687" y="199473"/>
            <a:ext cx="2806148" cy="575779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0.005s+1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418F84E-DF4A-7A71-14B3-98749B6EA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192" y="787139"/>
            <a:ext cx="9390647" cy="5871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444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7016CF-3F4B-5444-7090-A588A0002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687" y="199473"/>
            <a:ext cx="2806148" cy="575779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0.004s+1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81597B6-F9C6-A62B-0AEB-B0FD1D8AF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604" y="670155"/>
            <a:ext cx="9519821" cy="5988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108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7016CF-3F4B-5444-7090-A588A0002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687" y="199473"/>
            <a:ext cx="2806148" cy="575779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0.003s+1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D35C9B4-0A6C-88AE-BDA5-90267D504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720" y="775252"/>
            <a:ext cx="9962453" cy="6187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372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7016CF-3F4B-5444-7090-A588A0002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687" y="199473"/>
            <a:ext cx="2806148" cy="575779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0.002s+1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0CDCFDE-CE7F-7A7C-78BB-010F7EF6D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330" y="830524"/>
            <a:ext cx="9426743" cy="5968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648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454916-77EC-369C-B555-BCAF82B54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 LSTM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D5E16E-CEBA-9BA5-2CA5-A7683C9A6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0133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40</Words>
  <Application>Microsoft Office PowerPoint</Application>
  <PresentationFormat>와이드스크린</PresentationFormat>
  <Paragraphs>14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PowerPoint 프레젠테이션</vt:lpstr>
      <vt:lpstr>Using LSTM</vt:lpstr>
      <vt:lpstr>0.007s+1</vt:lpstr>
      <vt:lpstr>0.006s+1</vt:lpstr>
      <vt:lpstr>0.005s+1</vt:lpstr>
      <vt:lpstr>0.004s+1</vt:lpstr>
      <vt:lpstr>0.003s+1</vt:lpstr>
      <vt:lpstr>0.002s+1</vt:lpstr>
      <vt:lpstr>No LSTM</vt:lpstr>
      <vt:lpstr>0.007s+1</vt:lpstr>
      <vt:lpstr>0.006s+1</vt:lpstr>
      <vt:lpstr>0.005s+1</vt:lpstr>
      <vt:lpstr>0.004s+1</vt:lpstr>
      <vt:lpstr>0.003s+1</vt:lpstr>
      <vt:lpstr>0.002s+1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진민 김</dc:creator>
  <cp:lastModifiedBy>진민 김</cp:lastModifiedBy>
  <cp:revision>1</cp:revision>
  <dcterms:created xsi:type="dcterms:W3CDTF">2024-03-28T05:21:04Z</dcterms:created>
  <dcterms:modified xsi:type="dcterms:W3CDTF">2024-03-28T07:11:10Z</dcterms:modified>
</cp:coreProperties>
</file>