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>
        <p:scale>
          <a:sx n="66" d="100"/>
          <a:sy n="66" d="100"/>
        </p:scale>
        <p:origin x="3942" y="20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6C9C42-696C-76AB-73EA-96871DDD19FC}"/>
              </a:ext>
            </a:extLst>
          </p:cNvPr>
          <p:cNvGrpSpPr/>
          <p:nvPr/>
        </p:nvGrpSpPr>
        <p:grpSpPr>
          <a:xfrm>
            <a:off x="3885748" y="1662260"/>
            <a:ext cx="2891893" cy="2673452"/>
            <a:chOff x="3885748" y="1662260"/>
            <a:chExt cx="2891893" cy="267345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5EFCCE-80EC-E628-B093-499F34AC2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28E8B31-5E64-E035-EE76-929963FD8B40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1A0A55-9763-F8BF-BB92-979E8C141111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2997AE-0A28-BB1B-EE34-AEED6FF91E38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/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4D7C98E-F2D6-7338-4AE1-F1838EB51478}"/>
                </a:ext>
              </a:extLst>
            </p:cNvPr>
            <p:cNvGrpSpPr/>
            <p:nvPr/>
          </p:nvGrpSpPr>
          <p:grpSpPr>
            <a:xfrm>
              <a:off x="3885748" y="1662260"/>
              <a:ext cx="2891893" cy="2673452"/>
              <a:chOff x="3885748" y="1662260"/>
              <a:chExt cx="2891893" cy="26734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EFC2749-EEB4-492C-1F96-1D0D8E6FAA8F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53E59133-B224-3461-7784-01CF88F7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920CEE3-6C56-E1C6-2DAC-D9DA3F62B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56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5610C3-9A35-DF7F-FF2C-BC234F616883}"/>
              </a:ext>
            </a:extLst>
          </p:cNvPr>
          <p:cNvGrpSpPr/>
          <p:nvPr/>
        </p:nvGrpSpPr>
        <p:grpSpPr>
          <a:xfrm>
            <a:off x="-7851982" y="-5922840"/>
            <a:ext cx="18701435" cy="18000000"/>
            <a:chOff x="-7851982" y="-5922840"/>
            <a:chExt cx="18701435" cy="18000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EA3446-49C5-586D-E73B-AAE8A39B83A5}"/>
                </a:ext>
              </a:extLst>
            </p:cNvPr>
            <p:cNvGrpSpPr/>
            <p:nvPr/>
          </p:nvGrpSpPr>
          <p:grpSpPr>
            <a:xfrm rot="5400000">
              <a:off x="-7501264" y="-6273558"/>
              <a:ext cx="18000000" cy="18701435"/>
              <a:chOff x="-3938914" y="2737094"/>
              <a:chExt cx="18000000" cy="1870143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B2CF6CF-D359-9829-3630-F51FB2B07684}"/>
                  </a:ext>
                </a:extLst>
              </p:cNvPr>
              <p:cNvGrpSpPr/>
              <p:nvPr/>
            </p:nvGrpSpPr>
            <p:grpSpPr>
              <a:xfrm>
                <a:off x="4142241" y="2737094"/>
                <a:ext cx="4033570" cy="1402862"/>
                <a:chOff x="5227369" y="1846359"/>
                <a:chExt cx="5410201" cy="2001253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3EFC9D4-88C5-F883-0066-BEDC587F2578}"/>
                    </a:ext>
                  </a:extLst>
                </p:cNvPr>
                <p:cNvSpPr/>
                <p:nvPr/>
              </p:nvSpPr>
              <p:spPr>
                <a:xfrm rot="10095988">
                  <a:off x="5227370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BC1D082-0169-FA05-20D2-BC6549820B82}"/>
                    </a:ext>
                  </a:extLst>
                </p:cNvPr>
                <p:cNvSpPr/>
                <p:nvPr/>
              </p:nvSpPr>
              <p:spPr>
                <a:xfrm rot="10095988">
                  <a:off x="5227369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AFAF5F41-8FB3-F11D-6CB5-899FC3704740}"/>
                    </a:ext>
                  </a:extLst>
                </p:cNvPr>
                <p:cNvSpPr/>
                <p:nvPr/>
              </p:nvSpPr>
              <p:spPr>
                <a:xfrm rot="10800000">
                  <a:off x="9205812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14532FD-CAF6-CFCB-1251-570B2984EB03}"/>
                    </a:ext>
                  </a:extLst>
                </p:cNvPr>
                <p:cNvSpPr/>
                <p:nvPr/>
              </p:nvSpPr>
              <p:spPr>
                <a:xfrm rot="10800000">
                  <a:off x="9205811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2E93FCF-5046-F3F9-3110-ADDA83C0F2F0}"/>
                    </a:ext>
                  </a:extLst>
                </p:cNvPr>
                <p:cNvCxnSpPr>
                  <a:cxnSpLocks/>
                  <a:stCxn id="8" idx="0"/>
                  <a:endCxn id="7" idx="2"/>
                </p:cNvCxnSpPr>
                <p:nvPr/>
              </p:nvCxnSpPr>
              <p:spPr>
                <a:xfrm>
                  <a:off x="9921690" y="236973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42C57FE-EF8B-9918-8CC9-7158FCA7D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3247" y="236632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EBB7EE5-B567-9D09-5749-C15178E3F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3247" y="2843575"/>
                  <a:ext cx="397844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8AADF05-CF13-E3E2-44E4-4CE219319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1915" y="2676976"/>
                  <a:ext cx="339147" cy="333197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C655DE7-1A64-A8D2-A207-CB2D07CA4D2B}"/>
                  </a:ext>
                </a:extLst>
              </p:cNvPr>
              <p:cNvGrpSpPr/>
              <p:nvPr/>
            </p:nvGrpSpPr>
            <p:grpSpPr>
              <a:xfrm>
                <a:off x="-3938914" y="3419479"/>
                <a:ext cx="18000000" cy="18019050"/>
                <a:chOff x="-1430127" y="1547846"/>
                <a:chExt cx="18000000" cy="18019050"/>
              </a:xfrm>
            </p:grpSpPr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BDB26671-9105-19C8-E7DE-538D80335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1430127" y="1566896"/>
                  <a:ext cx="18000000" cy="18000000"/>
                </a:xfrm>
                <a:prstGeom prst="arc">
                  <a:avLst>
                    <a:gd name="adj1" fmla="val 15155255"/>
                    <a:gd name="adj2" fmla="val 16106704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603AA1C-430F-EB92-D527-B4E4634D4AC6}"/>
                    </a:ext>
                  </a:extLst>
                </p:cNvPr>
                <p:cNvGrpSpPr/>
                <p:nvPr/>
              </p:nvGrpSpPr>
              <p:grpSpPr>
                <a:xfrm>
                  <a:off x="4325287" y="1547846"/>
                  <a:ext cx="6489172" cy="6508222"/>
                  <a:chOff x="4325287" y="1547846"/>
                  <a:chExt cx="6489172" cy="6508222"/>
                </a:xfrm>
              </p:grpSpPr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25287" y="1566896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3" name="원호 92">
                    <a:extLst>
                      <a:ext uri="{FF2B5EF4-FFF2-40B4-BE49-F238E27FC236}">
                        <a16:creationId xmlns:a16="http://schemas.microsoft.com/office/drawing/2014/main" id="{E4FFDD82-9B1B-7E72-A065-24040C4310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7014" y="1547846"/>
                    <a:ext cx="3600000" cy="3600000"/>
                  </a:xfrm>
                  <a:prstGeom prst="arc">
                    <a:avLst>
                      <a:gd name="adj1" fmla="val 12329599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E609A-2B79-64BC-0F08-BE1014743106}"/>
                </a:ext>
              </a:extLst>
            </p:cNvPr>
            <p:cNvSpPr txBox="1"/>
            <p:nvPr/>
          </p:nvSpPr>
          <p:spPr>
            <a:xfrm>
              <a:off x="8003202" y="59816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E9F2E7-AAD7-F40A-03B0-E940670AB4F9}"/>
                </a:ext>
              </a:extLst>
            </p:cNvPr>
            <p:cNvSpPr txBox="1"/>
            <p:nvPr/>
          </p:nvSpPr>
          <p:spPr>
            <a:xfrm>
              <a:off x="8003202" y="125430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96D3A5-FF0E-48EB-86D0-52030C621738}"/>
                </a:ext>
              </a:extLst>
            </p:cNvPr>
            <p:cNvSpPr txBox="1"/>
            <p:nvPr/>
          </p:nvSpPr>
          <p:spPr>
            <a:xfrm>
              <a:off x="7887786" y="65639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Neutral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D88984-EF6E-08B6-8976-FAF6B10B903E}"/>
              </a:ext>
            </a:extLst>
          </p:cNvPr>
          <p:cNvGrpSpPr/>
          <p:nvPr/>
        </p:nvGrpSpPr>
        <p:grpSpPr>
          <a:xfrm>
            <a:off x="3599654" y="1530927"/>
            <a:ext cx="4997585" cy="3110956"/>
            <a:chOff x="3599654" y="1530927"/>
            <a:chExt cx="4997585" cy="31109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F7B48C-B004-D27E-317A-8AD4C47E7C43}"/>
                </a:ext>
              </a:extLst>
            </p:cNvPr>
            <p:cNvGrpSpPr/>
            <p:nvPr/>
          </p:nvGrpSpPr>
          <p:grpSpPr>
            <a:xfrm>
              <a:off x="3599654" y="1530927"/>
              <a:ext cx="4997585" cy="3110956"/>
              <a:chOff x="3599654" y="1530927"/>
              <a:chExt cx="4997585" cy="311095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8722AE-0F10-9EBE-9C9B-2601DA9AECC6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4333639" cy="3110956"/>
                <a:chOff x="3599654" y="1530927"/>
                <a:chExt cx="4333639" cy="311095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FDB63A5-E629-9060-231F-83C52546F742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sp>
                <p:nvSpPr>
                  <p:cNvPr id="2" name="순서도: 연결자 1">
                    <a:extLst>
                      <a:ext uri="{FF2B5EF4-FFF2-40B4-BE49-F238E27FC236}">
                        <a16:creationId xmlns:a16="http://schemas.microsoft.com/office/drawing/2014/main" id="{2237C7B3-A250-A972-51A7-C6B09A0E3E52}"/>
                      </a:ext>
                    </a:extLst>
                  </p:cNvPr>
                  <p:cNvSpPr/>
                  <p:nvPr/>
                </p:nvSpPr>
                <p:spPr>
                  <a:xfrm>
                    <a:off x="1601853" y="1746048"/>
                    <a:ext cx="1800000" cy="1800000"/>
                  </a:xfrm>
                  <a:prstGeom prst="flowChartConnector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FEF8A2FD-4F6B-8EAE-6B87-3F19C2915C38}"/>
                      </a:ext>
                    </a:extLst>
                  </p:cNvPr>
                  <p:cNvGrpSpPr/>
                  <p:nvPr/>
                </p:nvGrpSpPr>
                <p:grpSpPr>
                  <a:xfrm>
                    <a:off x="1241853" y="1386048"/>
                    <a:ext cx="2520000" cy="2520000"/>
                    <a:chOff x="1241853" y="1386048"/>
                    <a:chExt cx="2520000" cy="2520000"/>
                  </a:xfrm>
                </p:grpSpPr>
                <p:cxnSp>
                  <p:nvCxnSpPr>
                    <p:cNvPr id="4" name="직선 연결선 3">
                      <a:extLst>
                        <a:ext uri="{FF2B5EF4-FFF2-40B4-BE49-F238E27FC236}">
                          <a16:creationId xmlns:a16="http://schemas.microsoft.com/office/drawing/2014/main" id="{9EFE4B72-6EE6-AB26-6292-875C16D73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1853" y="2646048"/>
                      <a:ext cx="2520000" cy="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직선 연결선 4">
                      <a:extLst>
                        <a:ext uri="{FF2B5EF4-FFF2-40B4-BE49-F238E27FC236}">
                          <a16:creationId xmlns:a16="http://schemas.microsoft.com/office/drawing/2014/main" id="{A9078E34-3A00-2680-7394-70C4627BD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853" y="1386048"/>
                      <a:ext cx="0" cy="252000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𝑏𝑟𝑎𝑘𝑒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D5D149D-BCCC-9881-E2DD-F9B02FF7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4048" y="2607276"/>
                <a:ext cx="396740" cy="50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005D5F0-7DB7-E398-8E08-AE013E24D8C7}"/>
                  </a:ext>
                </a:extLst>
              </p:cNvPr>
              <p:cNvCxnSpPr>
                <a:cxnSpLocks/>
                <a:stCxn id="29" idx="1"/>
                <a:endCxn id="2" idx="7"/>
              </p:cNvCxnSpPr>
              <p:nvPr/>
            </p:nvCxnSpPr>
            <p:spPr>
              <a:xfrm flipH="1">
                <a:off x="6357184" y="2029426"/>
                <a:ext cx="496244" cy="443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𝑐𝑜𝑛𝑒𝑟𝑖𝑛𝑔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CE1ABAD-DA5C-B2E5-0C0A-DEA657CF1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681" y="3109426"/>
              <a:ext cx="437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/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B36D06-7617-062C-182F-4CB265DE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787" y="2551670"/>
              <a:ext cx="0" cy="55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A81B76-EA80-3887-F013-9AD58F7C4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65" y="2613454"/>
              <a:ext cx="32326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E5F9130-3BEB-2DAD-E00C-4EDEE46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26" y="2638166"/>
              <a:ext cx="0" cy="4616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A7E548-17F4-8996-243A-BD763D9B12DB}"/>
              </a:ext>
            </a:extLst>
          </p:cNvPr>
          <p:cNvGrpSpPr/>
          <p:nvPr/>
        </p:nvGrpSpPr>
        <p:grpSpPr>
          <a:xfrm>
            <a:off x="4460788" y="1779576"/>
            <a:ext cx="2832708" cy="2589850"/>
            <a:chOff x="4460788" y="1779576"/>
            <a:chExt cx="2832708" cy="258985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97A3ED-A674-CA92-1E4A-EBF26FB39B42}"/>
                </a:ext>
              </a:extLst>
            </p:cNvPr>
            <p:cNvGrpSpPr/>
            <p:nvPr/>
          </p:nvGrpSpPr>
          <p:grpSpPr>
            <a:xfrm>
              <a:off x="4460788" y="1779576"/>
              <a:ext cx="2579619" cy="2589850"/>
              <a:chOff x="4460788" y="1779576"/>
              <a:chExt cx="2579619" cy="258985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E63BC00-C6D0-DD51-DFDE-E9E88C08A057}"/>
                  </a:ext>
                </a:extLst>
              </p:cNvPr>
              <p:cNvGrpSpPr/>
              <p:nvPr/>
            </p:nvGrpSpPr>
            <p:grpSpPr>
              <a:xfrm>
                <a:off x="4460788" y="1849426"/>
                <a:ext cx="2520000" cy="2520000"/>
                <a:chOff x="1241853" y="1386048"/>
                <a:chExt cx="2520000" cy="252000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0F74855-43A1-2A01-0660-B751C108B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853" y="2646048"/>
                  <a:ext cx="2520000" cy="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A85ACF6-B691-60C5-92CA-7947A7FA8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853" y="1386048"/>
                  <a:ext cx="0" cy="252000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10FB164-B3BF-96A9-4E51-942A9648D2B0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5" y="2157413"/>
              <a:ext cx="1952625" cy="189071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/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ED95889D-1AC4-2D92-5D1B-C53CCD8BF036}"/>
                </a:ext>
              </a:extLst>
            </p:cNvPr>
            <p:cNvSpPr/>
            <p:nvPr/>
          </p:nvSpPr>
          <p:spPr>
            <a:xfrm>
              <a:off x="5276849" y="1922420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679879-7FE0-F85A-68B8-E5CE499BB83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5026775" y="1968512"/>
              <a:ext cx="257982" cy="46036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BE37859-B2BA-8FA2-F6D6-C988C7423CB8}"/>
                </a:ext>
              </a:extLst>
            </p:cNvPr>
            <p:cNvCxnSpPr>
              <a:cxnSpLocks/>
            </p:cNvCxnSpPr>
            <p:nvPr/>
          </p:nvCxnSpPr>
          <p:spPr>
            <a:xfrm>
              <a:off x="5026775" y="2428875"/>
              <a:ext cx="639128" cy="6183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5E7D77D5-C286-BDC3-2EB8-6D6CB076AD01}"/>
                </a:ext>
              </a:extLst>
            </p:cNvPr>
            <p:cNvSpPr/>
            <p:nvPr/>
          </p:nvSpPr>
          <p:spPr>
            <a:xfrm>
              <a:off x="5990774" y="3978187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56CC52-F33E-347B-3CB4-C71FF392E353}"/>
                </a:ext>
              </a:extLst>
            </p:cNvPr>
            <p:cNvCxnSpPr>
              <a:cxnSpLocks/>
              <a:stCxn id="53" idx="7"/>
            </p:cNvCxnSpPr>
            <p:nvPr/>
          </p:nvCxnSpPr>
          <p:spPr>
            <a:xfrm flipV="1">
              <a:off x="6036866" y="3656886"/>
              <a:ext cx="277893" cy="329209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C1218F3-3444-8B91-51C6-F185296DF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788" y="3298328"/>
              <a:ext cx="394971" cy="4061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0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9120</TotalTime>
  <Words>88</Words>
  <Application>Microsoft Office PowerPoint</Application>
  <PresentationFormat>와이드스크린</PresentationFormat>
  <Paragraphs>70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30</cp:revision>
  <dcterms:created xsi:type="dcterms:W3CDTF">2024-02-14T05:30:49Z</dcterms:created>
  <dcterms:modified xsi:type="dcterms:W3CDTF">2024-04-15T09:27:41Z</dcterms:modified>
</cp:coreProperties>
</file>