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59" r:id="rId6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3" autoAdjust="0"/>
    <p:restoredTop sz="95487" autoAdjust="0"/>
  </p:normalViewPr>
  <p:slideViewPr>
    <p:cSldViewPr snapToGrid="0">
      <p:cViewPr varScale="1">
        <p:scale>
          <a:sx n="110" d="100"/>
          <a:sy n="110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90" y="557435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18038"/>
            <a:ext cx="9144000" cy="1655762"/>
          </a:xfrm>
        </p:spPr>
        <p:txBody>
          <a:bodyPr/>
          <a:lstStyle/>
          <a:p>
            <a:r>
              <a:rPr lang="en-US" altLang="ko-KR" b="0" dirty="0"/>
              <a:t>2023. 12. 06</a:t>
            </a:r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3036641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3600" dirty="0"/>
              <a:t>Simulink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Vehicle yaw momentum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Control Value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Unknown value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CBA0F-FCE8-A6FE-12C4-A8A1C5607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68"/>
          <a:stretch/>
        </p:blipFill>
        <p:spPr>
          <a:xfrm>
            <a:off x="7985778" y="3855310"/>
            <a:ext cx="3787121" cy="24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Sliding Mode Control</a:t>
                </a:r>
              </a:p>
              <a:p>
                <a:pPr lvl="1"/>
                <a:r>
                  <a:rPr lang="en-US" altLang="ko-KR" sz="1400" dirty="0"/>
                  <a:t>Sliding Surface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</m:oMath>
                </a14:m>
                <a:endParaRPr lang="en-US" altLang="ko-KR" sz="1400" b="0" dirty="0"/>
              </a:p>
              <a:p>
                <a:pPr lvl="1"/>
                <a:r>
                  <a:rPr lang="en-US" altLang="ko-KR" sz="1400" dirty="0"/>
                  <a:t>For SMC we need to input control that satisfying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r>
                  <a:rPr lang="en-US" altLang="ko-KR" sz="1400" dirty="0"/>
                  <a:t>the requirement of an asymptotic stability through the Lyapunov function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≤0 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DCAF27-1267-AB2D-9745-73C5C20323D0}"/>
                  </a:ext>
                </a:extLst>
              </p:cNvPr>
              <p:cNvSpPr txBox="1"/>
              <p:nvPr/>
            </p:nvSpPr>
            <p:spPr>
              <a:xfrm>
                <a:off x="1432122" y="2580773"/>
                <a:ext cx="6217087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DCAF27-1267-AB2D-9745-73C5C203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2" y="2580773"/>
                <a:ext cx="6217087" cy="658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C4E958-151F-F627-9251-E105B21F5423}"/>
                  </a:ext>
                </a:extLst>
              </p:cNvPr>
              <p:cNvSpPr txBox="1"/>
              <p:nvPr/>
            </p:nvSpPr>
            <p:spPr>
              <a:xfrm>
                <a:off x="939800" y="3320973"/>
                <a:ext cx="4994252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𝑆𝐴𝑇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C4E958-151F-F627-9251-E105B21F5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3320973"/>
                <a:ext cx="4994252" cy="409086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184851-636E-EACE-5A7A-018FACA0B2B7}"/>
                  </a:ext>
                </a:extLst>
              </p:cNvPr>
              <p:cNvSpPr txBox="1"/>
              <p:nvPr/>
            </p:nvSpPr>
            <p:spPr>
              <a:xfrm>
                <a:off x="1432122" y="4630366"/>
                <a:ext cx="9028240" cy="132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𝑑𝑒𝑠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𝑆𝐴𝑇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𝑆𝐴𝑇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𝑑𝑒𝑠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184851-636E-EACE-5A7A-018FACA0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2" y="4630366"/>
                <a:ext cx="9028240" cy="1325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19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Sliding Mode Control</a:t>
                </a:r>
              </a:p>
              <a:p>
                <a:pPr lvl="1"/>
                <a:r>
                  <a:rPr lang="en-US" altLang="ko-KR" sz="14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1400"/>
                  <a:t>, sliding </a:t>
                </a:r>
                <a:r>
                  <a:rPr lang="en-US" altLang="ko-KR" sz="1400" dirty="0"/>
                  <a:t>surface always converges</a:t>
                </a:r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9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B753-FCF7-45F7-AFB9-9DBC5D6B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THANK YOU!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1284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30492</TotalTime>
  <Words>199</Words>
  <Application>Microsoft Office PowerPoint</Application>
  <PresentationFormat>와이드스크린</PresentationFormat>
  <Paragraphs>30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Sensitivity analysis</vt:lpstr>
      <vt:lpstr>Sensitivity analysis</vt:lpstr>
      <vt:lpstr>Sensitivity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1001</cp:revision>
  <dcterms:created xsi:type="dcterms:W3CDTF">2021-01-28T07:50:46Z</dcterms:created>
  <dcterms:modified xsi:type="dcterms:W3CDTF">2024-04-15T12:51:12Z</dcterms:modified>
</cp:coreProperties>
</file>