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3" r:id="rId3"/>
    <p:sldId id="275" r:id="rId4"/>
    <p:sldId id="276" r:id="rId5"/>
    <p:sldId id="277" r:id="rId6"/>
    <p:sldId id="278" r:id="rId7"/>
    <p:sldId id="279" r:id="rId8"/>
    <p:sldId id="272" r:id="rId9"/>
  </p:sldIdLst>
  <p:sldSz cx="9144000" cy="6858000" type="screen4x3"/>
  <p:notesSz cx="6858000" cy="9144000"/>
  <p:embeddedFontLst>
    <p:embeddedFont>
      <p:font typeface="-윤고딕330" panose="020B0600000101010101" charset="-127"/>
      <p:regular r:id="rId12"/>
    </p:embeddedFont>
    <p:embeddedFont>
      <p:font typeface="Cambria Math" panose="02040503050406030204" pitchFamily="18" charset="0"/>
      <p:regular r:id="rId13"/>
    </p:embeddedFont>
    <p:embeddedFont>
      <p:font typeface="한컴 고딕" panose="02000500000000000000" pitchFamily="2" charset="-127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D"/>
    <a:srgbClr val="5E7290"/>
    <a:srgbClr val="E8E9EA"/>
    <a:srgbClr val="18396A"/>
    <a:srgbClr val="004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958AE-3A9D-4DA4-B938-8482B4463D44}" v="23" dt="2021-09-24T02:22:15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8DEE06C-2297-5CB5-8210-9BC12EE09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DCDEF4-C1F6-3D49-D505-9FD6590E80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8D6CE-720B-4FFE-A45B-855067FB235C}" type="datetimeFigureOut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2023-11-07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DF8EF9-3C70-87D3-DD3A-209A6C62B6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A055D-6238-940F-73F4-35402CEAFA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DEA48-E4D7-4CE2-A702-B9FF97F85E24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117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C83ACBD1-8BA8-4406-A80A-D0AC79569931}" type="datetimeFigureOut">
              <a:rPr lang="ko-KR" altLang="en-US" smtClean="0"/>
              <a:pPr/>
              <a:t>2023-11-07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9A9534F3-6279-4E9F-B56C-E758918637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3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한컴 고딕" panose="02000500000000000000" pitchFamily="2" charset="-127"/>
        <a:ea typeface="한컴 고딕" panose="020005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한컴 고딕" panose="02000500000000000000" pitchFamily="2" charset="-127"/>
        <a:ea typeface="한컴 고딕" panose="020005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한컴 고딕" panose="02000500000000000000" pitchFamily="2" charset="-127"/>
        <a:ea typeface="한컴 고딕" panose="020005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한컴 고딕" panose="02000500000000000000" pitchFamily="2" charset="-127"/>
        <a:ea typeface="한컴 고딕" panose="020005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한컴 고딕" panose="02000500000000000000" pitchFamily="2" charset="-127"/>
        <a:ea typeface="한컴 고딕" panose="020005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F9C1792-5A00-4ADB-B5F0-3B6E3805ED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19" y="0"/>
            <a:ext cx="5005981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AB9-E6FC-495D-82D5-2C45FD54CB68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686D6D1-A9E2-425D-A40C-7265880D4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32" y="191014"/>
            <a:ext cx="1273375" cy="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4E8647-F2E1-4B56-AE84-C0BB179286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56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AA566C9-755B-4ED4-9020-176E3107D2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38142">
            <a:off x="4455319" y="5664517"/>
            <a:ext cx="2102946" cy="207247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87F001BB-D032-4ED5-B50E-793787ED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8" y="2269290"/>
            <a:ext cx="7734393" cy="6588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4E2A1E-D221-4A91-8D63-CE20A0AB7BC0}"/>
              </a:ext>
            </a:extLst>
          </p:cNvPr>
          <p:cNvSpPr txBox="1">
            <a:spLocks/>
          </p:cNvSpPr>
          <p:nvPr userDrawn="1"/>
        </p:nvSpPr>
        <p:spPr>
          <a:xfrm>
            <a:off x="380907" y="3428046"/>
            <a:ext cx="7243533" cy="6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878B1F1-CBC5-4A26-A88C-FF9ADBB6C5D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0292" y="2914546"/>
            <a:ext cx="7044148" cy="365125"/>
          </a:xfrm>
        </p:spPr>
        <p:txBody>
          <a:bodyPr>
            <a:normAutofit/>
          </a:bodyPr>
          <a:lstStyle>
            <a:lvl1pPr marL="0" indent="0">
              <a:buFont typeface="-윤고딕330" panose="02030504000101010101" pitchFamily="18" charset="-127"/>
              <a:buNone/>
              <a:defRPr sz="1600" b="1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800100" indent="-342900">
              <a:buFont typeface="+mj-lt"/>
              <a:buAutoNum type="arabicParenR"/>
              <a:defRPr sz="1800"/>
            </a:lvl2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9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1FAD1BB-E5CC-428F-965E-03B774909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170"/>
            <a:ext cx="9144000" cy="218292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EBD58AF-C208-40BA-A572-36765983E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43124" y="2337412"/>
            <a:ext cx="5334002" cy="390525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한컴 고딕" panose="02000500000000000000" pitchFamily="2" charset="-127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8671FC39-0379-4566-B541-841129CBD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3124" y="3451837"/>
            <a:ext cx="5334002" cy="390525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한컴 고딕" panose="02000500000000000000" pitchFamily="2" charset="-127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FED2BED4-9DA2-4C12-9F3C-92DBAB2CF4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19326" y="2766037"/>
            <a:ext cx="5167312" cy="390525"/>
          </a:xfrm>
        </p:spPr>
        <p:txBody>
          <a:bodyPr anchor="ctr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4122C77C-4FB7-47F9-AE71-68AB341BD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9326" y="3880462"/>
            <a:ext cx="5167312" cy="390525"/>
          </a:xfrm>
        </p:spPr>
        <p:txBody>
          <a:bodyPr anchor="ctr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86E70563-76E0-47AB-9409-276377CE4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3124" y="4581524"/>
            <a:ext cx="5334002" cy="390525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한컴 고딕" panose="02000500000000000000" pitchFamily="2" charset="-127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1FD3197B-FA31-445C-A7B2-A6773E9045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19326" y="5010149"/>
            <a:ext cx="5167312" cy="390525"/>
          </a:xfrm>
        </p:spPr>
        <p:txBody>
          <a:bodyPr anchor="ctr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BACB8C-1E41-451A-BB92-F7BAA045D990}"/>
              </a:ext>
            </a:extLst>
          </p:cNvPr>
          <p:cNvSpPr txBox="1"/>
          <p:nvPr userDrawn="1"/>
        </p:nvSpPr>
        <p:spPr>
          <a:xfrm>
            <a:off x="628650" y="1216435"/>
            <a:ext cx="357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CONTENTS</a:t>
            </a:r>
            <a:endParaRPr lang="ko-KR" altLang="en-US" sz="28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2CE90-0AA4-4C05-9EDF-2D848B215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66874" y="2352674"/>
            <a:ext cx="360000" cy="36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한컴 고딕" panose="02000500000000000000" pitchFamily="2" charset="-127"/>
              </a:defRPr>
            </a:lvl1pPr>
          </a:lstStyle>
          <a:p>
            <a:pPr lvl="0"/>
            <a:r>
              <a:rPr lang="en-US" altLang="ko-KR" dirty="0"/>
              <a:t> 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318C7E7-FC77-4839-A669-68BCDEE2F3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66874" y="3467099"/>
            <a:ext cx="360000" cy="36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한컴 고딕" panose="02000500000000000000" pitchFamily="2" charset="-127"/>
              </a:defRPr>
            </a:lvl1pPr>
          </a:lstStyle>
          <a:p>
            <a:pPr lvl="0"/>
            <a:r>
              <a:rPr lang="en-US" altLang="ko-KR" dirty="0"/>
              <a:t> 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972D6AA-550A-4BEC-8771-4235774B61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66874" y="4601786"/>
            <a:ext cx="360000" cy="36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한컴 고딕" panose="02000500000000000000" pitchFamily="2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24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629E77-1B27-4018-AC77-D910EDA7020D}"/>
              </a:ext>
            </a:extLst>
          </p:cNvPr>
          <p:cNvGrpSpPr/>
          <p:nvPr userDrawn="1"/>
        </p:nvGrpSpPr>
        <p:grpSpPr>
          <a:xfrm>
            <a:off x="0" y="0"/>
            <a:ext cx="6889747" cy="254002"/>
            <a:chOff x="0" y="-2"/>
            <a:chExt cx="6889747" cy="254002"/>
          </a:xfrm>
          <a:solidFill>
            <a:schemeClr val="accent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F00332-2B37-452E-B640-2B398D17CD90}"/>
                </a:ext>
              </a:extLst>
            </p:cNvPr>
            <p:cNvSpPr/>
            <p:nvPr/>
          </p:nvSpPr>
          <p:spPr>
            <a:xfrm>
              <a:off x="0" y="0"/>
              <a:ext cx="6420255" cy="2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ED6592F-6E02-4C79-A415-F27617B34BF5}"/>
                </a:ext>
              </a:extLst>
            </p:cNvPr>
            <p:cNvSpPr/>
            <p:nvPr/>
          </p:nvSpPr>
          <p:spPr>
            <a:xfrm rot="10800000">
              <a:off x="5994398" y="-2"/>
              <a:ext cx="895349" cy="253999"/>
            </a:xfrm>
            <a:prstGeom prst="trapezoid">
              <a:avLst>
                <a:gd name="adj" fmla="val 1012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7839AB9-BE5C-44BF-993F-7333AB95C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708"/>
            <a:ext cx="9144000" cy="218292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23161DE-F268-4C6B-9B93-ACFE3A8766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41" y="69194"/>
            <a:ext cx="1050998" cy="2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8577A444-E544-4970-AD88-3D7EFDF53C84}"/>
              </a:ext>
            </a:extLst>
          </p:cNvPr>
          <p:cNvSpPr txBox="1">
            <a:spLocks/>
          </p:cNvSpPr>
          <p:nvPr userDrawn="1"/>
        </p:nvSpPr>
        <p:spPr>
          <a:xfrm>
            <a:off x="5136477" y="-282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313B55-143F-46AD-BE7D-408490B85E98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0590317-300F-4C9D-9313-514F2C7D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7" y="180975"/>
            <a:ext cx="7859743" cy="68463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C27C-0EAF-6A45-676B-A071A4FD980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104597"/>
            <a:ext cx="7557407" cy="48168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684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629E77-1B27-4018-AC77-D910EDA7020D}"/>
              </a:ext>
            </a:extLst>
          </p:cNvPr>
          <p:cNvGrpSpPr/>
          <p:nvPr userDrawn="1"/>
        </p:nvGrpSpPr>
        <p:grpSpPr>
          <a:xfrm>
            <a:off x="0" y="0"/>
            <a:ext cx="6889747" cy="254002"/>
            <a:chOff x="0" y="-2"/>
            <a:chExt cx="6889747" cy="254002"/>
          </a:xfrm>
          <a:solidFill>
            <a:schemeClr val="accent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F00332-2B37-452E-B640-2B398D17CD90}"/>
                </a:ext>
              </a:extLst>
            </p:cNvPr>
            <p:cNvSpPr/>
            <p:nvPr/>
          </p:nvSpPr>
          <p:spPr>
            <a:xfrm>
              <a:off x="0" y="0"/>
              <a:ext cx="6420255" cy="2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ED6592F-6E02-4C79-A415-F27617B34BF5}"/>
                </a:ext>
              </a:extLst>
            </p:cNvPr>
            <p:cNvSpPr/>
            <p:nvPr/>
          </p:nvSpPr>
          <p:spPr>
            <a:xfrm rot="10800000">
              <a:off x="5994398" y="-2"/>
              <a:ext cx="895349" cy="253999"/>
            </a:xfrm>
            <a:prstGeom prst="trapezoid">
              <a:avLst>
                <a:gd name="adj" fmla="val 1012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7839AB9-BE5C-44BF-993F-7333AB95C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708"/>
            <a:ext cx="9144000" cy="218292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8D061C-B3BE-45D1-A4DD-0E986CF8A9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41" y="69194"/>
            <a:ext cx="1050998" cy="2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슬라이드 번호 개체 틀 5">
            <a:extLst>
              <a:ext uri="{FF2B5EF4-FFF2-40B4-BE49-F238E27FC236}">
                <a16:creationId xmlns:a16="http://schemas.microsoft.com/office/drawing/2014/main" id="{FDFA08BD-FE11-4E52-A6C9-BED6B023790D}"/>
              </a:ext>
            </a:extLst>
          </p:cNvPr>
          <p:cNvSpPr txBox="1">
            <a:spLocks/>
          </p:cNvSpPr>
          <p:nvPr userDrawn="1"/>
        </p:nvSpPr>
        <p:spPr>
          <a:xfrm>
            <a:off x="5136477" y="-282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313B55-143F-46AD-BE7D-408490B85E98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7DF356F-A5E8-4AF1-86E5-920E20B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7" y="180975"/>
            <a:ext cx="7859743" cy="68463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4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9FDA5-BBD5-46B4-933E-374E68A4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7426"/>
            <a:ext cx="7886700" cy="4339537"/>
          </a:xfrm>
        </p:spPr>
        <p:txBody>
          <a:bodyPr/>
          <a:lstStyle>
            <a:lvl1pPr marL="0" indent="0">
              <a:buFont typeface="+mj-lt"/>
              <a:buNone/>
              <a:defRPr sz="24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800100" indent="-342900">
              <a:buFont typeface="+mj-lt"/>
              <a:buAutoNum type="arabicParenR"/>
              <a:defRPr sz="1800"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5B00599-6B3D-4CCE-8302-846F2E7250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10543" y="764724"/>
            <a:ext cx="7560000" cy="365125"/>
          </a:xfrm>
        </p:spPr>
        <p:txBody>
          <a:bodyPr>
            <a:normAutofit/>
          </a:bodyPr>
          <a:lstStyle>
            <a:lvl1pPr marL="342900" indent="-342900">
              <a:buFont typeface="-윤고딕330" panose="02030504000101010101" pitchFamily="18" charset="-127"/>
              <a:buChar char="→"/>
              <a:defRPr sz="16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800100" indent="-342900">
              <a:buFont typeface="+mj-lt"/>
              <a:buAutoNum type="arabicParenR"/>
              <a:defRPr sz="1800"/>
            </a:lvl2pPr>
          </a:lstStyle>
          <a:p>
            <a:pPr lvl="0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629E77-1B27-4018-AC77-D910EDA7020D}"/>
              </a:ext>
            </a:extLst>
          </p:cNvPr>
          <p:cNvGrpSpPr/>
          <p:nvPr userDrawn="1"/>
        </p:nvGrpSpPr>
        <p:grpSpPr>
          <a:xfrm>
            <a:off x="0" y="0"/>
            <a:ext cx="6889747" cy="254002"/>
            <a:chOff x="0" y="-2"/>
            <a:chExt cx="6889747" cy="254002"/>
          </a:xfrm>
          <a:solidFill>
            <a:schemeClr val="accent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F00332-2B37-452E-B640-2B398D17CD90}"/>
                </a:ext>
              </a:extLst>
            </p:cNvPr>
            <p:cNvSpPr/>
            <p:nvPr/>
          </p:nvSpPr>
          <p:spPr>
            <a:xfrm>
              <a:off x="0" y="0"/>
              <a:ext cx="6420255" cy="2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ED6592F-6E02-4C79-A415-F27617B34BF5}"/>
                </a:ext>
              </a:extLst>
            </p:cNvPr>
            <p:cNvSpPr/>
            <p:nvPr/>
          </p:nvSpPr>
          <p:spPr>
            <a:xfrm rot="10800000">
              <a:off x="5994398" y="-2"/>
              <a:ext cx="895349" cy="253999"/>
            </a:xfrm>
            <a:prstGeom prst="trapezoid">
              <a:avLst>
                <a:gd name="adj" fmla="val 1012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7839AB9-BE5C-44BF-993F-7333AB95C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708"/>
            <a:ext cx="9144000" cy="218292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5E1AAF20-D993-4014-9612-FB3BF58E7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41" y="69194"/>
            <a:ext cx="1050998" cy="2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슬라이드 번호 개체 틀 5">
            <a:extLst>
              <a:ext uri="{FF2B5EF4-FFF2-40B4-BE49-F238E27FC236}">
                <a16:creationId xmlns:a16="http://schemas.microsoft.com/office/drawing/2014/main" id="{1BAA3ED8-5E33-4D33-A4DF-3E315CA21EFA}"/>
              </a:ext>
            </a:extLst>
          </p:cNvPr>
          <p:cNvSpPr txBox="1">
            <a:spLocks/>
          </p:cNvSpPr>
          <p:nvPr userDrawn="1"/>
        </p:nvSpPr>
        <p:spPr>
          <a:xfrm>
            <a:off x="5136477" y="-282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313B55-143F-46AD-BE7D-408490B85E98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F8E9C06B-98ED-4538-9413-7D0FB5C4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7" y="180975"/>
            <a:ext cx="7859743" cy="68463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43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비교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D3D84AB-A929-443B-AF5B-A41098CB27A6}"/>
              </a:ext>
            </a:extLst>
          </p:cNvPr>
          <p:cNvSpPr txBox="1">
            <a:spLocks/>
          </p:cNvSpPr>
          <p:nvPr userDrawn="1"/>
        </p:nvSpPr>
        <p:spPr>
          <a:xfrm>
            <a:off x="5260302" y="-555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F9185BC-B1E4-4618-A41F-634F8AD1E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41" y="69194"/>
            <a:ext cx="1050998" cy="2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629E77-1B27-4018-AC77-D910EDA7020D}"/>
              </a:ext>
            </a:extLst>
          </p:cNvPr>
          <p:cNvGrpSpPr/>
          <p:nvPr userDrawn="1"/>
        </p:nvGrpSpPr>
        <p:grpSpPr>
          <a:xfrm>
            <a:off x="0" y="0"/>
            <a:ext cx="6889747" cy="254002"/>
            <a:chOff x="0" y="-2"/>
            <a:chExt cx="6889747" cy="254002"/>
          </a:xfrm>
          <a:solidFill>
            <a:schemeClr val="accent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F00332-2B37-452E-B640-2B398D17CD90}"/>
                </a:ext>
              </a:extLst>
            </p:cNvPr>
            <p:cNvSpPr/>
            <p:nvPr/>
          </p:nvSpPr>
          <p:spPr>
            <a:xfrm>
              <a:off x="0" y="0"/>
              <a:ext cx="6420255" cy="2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ED6592F-6E02-4C79-A415-F27617B34BF5}"/>
                </a:ext>
              </a:extLst>
            </p:cNvPr>
            <p:cNvSpPr/>
            <p:nvPr/>
          </p:nvSpPr>
          <p:spPr>
            <a:xfrm rot="10800000">
              <a:off x="5994398" y="-2"/>
              <a:ext cx="895349" cy="253999"/>
            </a:xfrm>
            <a:prstGeom prst="trapezoid">
              <a:avLst>
                <a:gd name="adj" fmla="val 1012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7839AB9-BE5C-44BF-993F-7333AB95C5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708"/>
            <a:ext cx="9144000" cy="218292"/>
          </a:xfrm>
          <a:prstGeom prst="rect">
            <a:avLst/>
          </a:prstGeom>
        </p:spPr>
      </p:pic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0D5377CE-0818-4889-B3F5-0B15EB3858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8649" y="1975686"/>
            <a:ext cx="3548299" cy="365125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내용 개체 틀 16">
            <a:extLst>
              <a:ext uri="{FF2B5EF4-FFF2-40B4-BE49-F238E27FC236}">
                <a16:creationId xmlns:a16="http://schemas.microsoft.com/office/drawing/2014/main" id="{D061A159-5CDB-4CC5-9B24-E2456439FF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7053" y="1975686"/>
            <a:ext cx="3548299" cy="365125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내용 개체 틀 20">
            <a:extLst>
              <a:ext uri="{FF2B5EF4-FFF2-40B4-BE49-F238E27FC236}">
                <a16:creationId xmlns:a16="http://schemas.microsoft.com/office/drawing/2014/main" id="{C97583FB-060F-470D-ACB1-8CC15F7C21B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8649" y="2449700"/>
            <a:ext cx="3548295" cy="3397184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arenR"/>
              <a:defRPr sz="1600"/>
            </a:lvl1pPr>
          </a:lstStyle>
          <a:p>
            <a:pPr lvl="0"/>
            <a:endParaRPr lang="ko-KR" altLang="en-US" dirty="0"/>
          </a:p>
        </p:txBody>
      </p:sp>
      <p:sp>
        <p:nvSpPr>
          <p:cNvPr id="24" name="내용 개체 틀 20">
            <a:extLst>
              <a:ext uri="{FF2B5EF4-FFF2-40B4-BE49-F238E27FC236}">
                <a16:creationId xmlns:a16="http://schemas.microsoft.com/office/drawing/2014/main" id="{0F3984C6-8C4C-48CE-BCA7-91EF4322FF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67053" y="2446265"/>
            <a:ext cx="3548295" cy="3397184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arenR"/>
              <a:defRPr sz="1600"/>
            </a:lvl1pPr>
          </a:lstStyle>
          <a:p>
            <a:pPr lvl="0"/>
            <a:endParaRPr lang="ko-KR" altLang="en-US" dirty="0"/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1365BD8D-52D5-43E3-A476-5ECF76115630}"/>
              </a:ext>
            </a:extLst>
          </p:cNvPr>
          <p:cNvSpPr txBox="1">
            <a:spLocks/>
          </p:cNvSpPr>
          <p:nvPr userDrawn="1"/>
        </p:nvSpPr>
        <p:spPr>
          <a:xfrm>
            <a:off x="5136477" y="-282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313B55-143F-46AD-BE7D-408490B85E98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40A0D-0770-4AB9-A859-A35885FB08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4549139" y="2340672"/>
            <a:ext cx="45719" cy="3502777"/>
          </a:xfrm>
          <a:solidFill>
            <a:schemeClr val="bg2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5FF338-8FEB-4BC7-8E5F-F7638F89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7" y="180975"/>
            <a:ext cx="7859743" cy="68463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FEBB851-E7FC-4646-BFB9-CA2B5E682A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10543" y="764724"/>
            <a:ext cx="7560000" cy="365125"/>
          </a:xfrm>
        </p:spPr>
        <p:txBody>
          <a:bodyPr>
            <a:normAutofit/>
          </a:bodyPr>
          <a:lstStyle>
            <a:lvl1pPr marL="342900" indent="-342900">
              <a:buFont typeface="-윤고딕330" panose="02030504000101010101" pitchFamily="18" charset="-127"/>
              <a:buChar char="→"/>
              <a:defRPr sz="16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800100" indent="-342900">
              <a:buFont typeface="+mj-lt"/>
              <a:buAutoNum type="arabicParenR"/>
              <a:defRPr sz="1800"/>
            </a:lvl2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37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비교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0">
            <a:extLst>
              <a:ext uri="{FF2B5EF4-FFF2-40B4-BE49-F238E27FC236}">
                <a16:creationId xmlns:a16="http://schemas.microsoft.com/office/drawing/2014/main" id="{C97583FB-060F-470D-ACB1-8CC15F7C21B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4400" y="1641826"/>
            <a:ext cx="3812400" cy="4564800"/>
          </a:xfrm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342900" indent="-342900">
              <a:buFont typeface="+mj-lt"/>
              <a:buAutoNum type="arabicParenR"/>
              <a:defRPr sz="1600"/>
            </a:lvl1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D3D84AB-A929-443B-AF5B-A41098CB27A6}"/>
              </a:ext>
            </a:extLst>
          </p:cNvPr>
          <p:cNvSpPr txBox="1">
            <a:spLocks/>
          </p:cNvSpPr>
          <p:nvPr userDrawn="1"/>
        </p:nvSpPr>
        <p:spPr>
          <a:xfrm>
            <a:off x="5260302" y="-555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F9185BC-B1E4-4618-A41F-634F8AD1E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41" y="69194"/>
            <a:ext cx="1050998" cy="2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629E77-1B27-4018-AC77-D910EDA7020D}"/>
              </a:ext>
            </a:extLst>
          </p:cNvPr>
          <p:cNvGrpSpPr/>
          <p:nvPr userDrawn="1"/>
        </p:nvGrpSpPr>
        <p:grpSpPr>
          <a:xfrm>
            <a:off x="0" y="0"/>
            <a:ext cx="6889747" cy="254002"/>
            <a:chOff x="0" y="-2"/>
            <a:chExt cx="6889747" cy="254002"/>
          </a:xfrm>
          <a:solidFill>
            <a:schemeClr val="accent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F00332-2B37-452E-B640-2B398D17CD90}"/>
                </a:ext>
              </a:extLst>
            </p:cNvPr>
            <p:cNvSpPr/>
            <p:nvPr/>
          </p:nvSpPr>
          <p:spPr>
            <a:xfrm>
              <a:off x="0" y="0"/>
              <a:ext cx="6420255" cy="2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ED6592F-6E02-4C79-A415-F27617B34BF5}"/>
                </a:ext>
              </a:extLst>
            </p:cNvPr>
            <p:cNvSpPr/>
            <p:nvPr/>
          </p:nvSpPr>
          <p:spPr>
            <a:xfrm rot="10800000">
              <a:off x="5994398" y="-2"/>
              <a:ext cx="895349" cy="253999"/>
            </a:xfrm>
            <a:prstGeom prst="trapezoid">
              <a:avLst>
                <a:gd name="adj" fmla="val 1012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7839AB9-BE5C-44BF-993F-7333AB95C5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708"/>
            <a:ext cx="9144000" cy="218292"/>
          </a:xfrm>
          <a:prstGeom prst="rect">
            <a:avLst/>
          </a:prstGeom>
        </p:spPr>
      </p:pic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1365BD8D-52D5-43E3-A476-5ECF76115630}"/>
              </a:ext>
            </a:extLst>
          </p:cNvPr>
          <p:cNvSpPr txBox="1">
            <a:spLocks/>
          </p:cNvSpPr>
          <p:nvPr userDrawn="1"/>
        </p:nvSpPr>
        <p:spPr>
          <a:xfrm>
            <a:off x="5136477" y="-282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313B55-143F-46AD-BE7D-408490B85E98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5FF338-8FEB-4BC7-8E5F-F7638F89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7" y="180975"/>
            <a:ext cx="7859743" cy="68463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FEBB851-E7FC-4646-BFB9-CA2B5E682A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10543" y="764724"/>
            <a:ext cx="7560000" cy="365125"/>
          </a:xfrm>
        </p:spPr>
        <p:txBody>
          <a:bodyPr>
            <a:normAutofit/>
          </a:bodyPr>
          <a:lstStyle>
            <a:lvl1pPr marL="342900" indent="-342900">
              <a:buFont typeface="-윤고딕330" panose="02030504000101010101" pitchFamily="18" charset="-127"/>
              <a:buChar char="→"/>
              <a:defRPr sz="16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800100" indent="-342900">
              <a:buFont typeface="+mj-lt"/>
              <a:buAutoNum type="arabicParenR"/>
              <a:defRPr sz="1800"/>
            </a:lvl2pPr>
          </a:lstStyle>
          <a:p>
            <a:pPr lvl="0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00DAD-37F4-49E7-890D-4451075037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2700" y="1454626"/>
            <a:ext cx="2124000" cy="37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내용 개체 틀 20">
            <a:extLst>
              <a:ext uri="{FF2B5EF4-FFF2-40B4-BE49-F238E27FC236}">
                <a16:creationId xmlns:a16="http://schemas.microsoft.com/office/drawing/2014/main" id="{A878910C-8D54-410B-A746-0DBA583CD92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777200" y="1641826"/>
            <a:ext cx="3812400" cy="4564800"/>
          </a:xfrm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342900" indent="-342900">
              <a:buFont typeface="+mj-lt"/>
              <a:buAutoNum type="arabicParenR"/>
              <a:defRPr sz="1600"/>
            </a:lvl1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234E7C24-FF7C-4162-89CB-9458E0D29D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15500" y="1454626"/>
            <a:ext cx="2124000" cy="37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79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!">
    <p:bg>
      <p:bgPr>
        <a:solidFill>
          <a:srgbClr val="1839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2162D59-85E4-4338-8FFD-F840B9F3B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04" y="5454705"/>
            <a:ext cx="1715896" cy="439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034DF7-9852-4615-94DD-B325F5F3D3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99" y="5265919"/>
            <a:ext cx="7049079" cy="986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C00F2-AB11-4B6F-88DF-AA410F9408B2}"/>
              </a:ext>
            </a:extLst>
          </p:cNvPr>
          <p:cNvSpPr txBox="1"/>
          <p:nvPr userDrawn="1"/>
        </p:nvSpPr>
        <p:spPr>
          <a:xfrm>
            <a:off x="2764302" y="2297921"/>
            <a:ext cx="361539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5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THANK</a:t>
            </a:r>
            <a:r>
              <a:rPr lang="ko-KR" altLang="en-US" sz="45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45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YOU</a:t>
            </a:r>
            <a:endParaRPr lang="ko-KR" altLang="en-US" sz="45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2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410DD85-1C85-42FA-9C93-93E7D0BFBF6D}" type="datetime1">
              <a:rPr lang="ko-KR" altLang="en-US" smtClean="0"/>
              <a:pPr/>
              <a:t>2023-11-07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E19CAB9-E6FC-495D-82D5-2C45FD54CB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9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8" r:id="rId2"/>
    <p:sldLayoutId id="2147483694" r:id="rId3"/>
    <p:sldLayoutId id="2147483696" r:id="rId4"/>
    <p:sldLayoutId id="2147483690" r:id="rId5"/>
    <p:sldLayoutId id="2147483695" r:id="rId6"/>
    <p:sldLayoutId id="2147483699" r:id="rId7"/>
    <p:sldLayoutId id="2147483677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EDEAE00-78F4-48E6-A79B-E9E9A1ED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2269290"/>
            <a:ext cx="7761112" cy="658800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Sliding</a:t>
            </a:r>
            <a:r>
              <a:rPr lang="ko-KR" altLang="en-US" sz="1600" dirty="0"/>
              <a:t> </a:t>
            </a:r>
            <a:r>
              <a:rPr lang="en-US" altLang="ko-KR" sz="1600" dirty="0"/>
              <a:t>Mode</a:t>
            </a:r>
            <a:r>
              <a:rPr lang="ko-KR" altLang="en-US" sz="1600" dirty="0"/>
              <a:t> </a:t>
            </a:r>
            <a:r>
              <a:rPr lang="en-US" altLang="ko-KR" sz="1600" dirty="0"/>
              <a:t>Control</a:t>
            </a:r>
            <a:endParaRPr lang="ko-KR" altLang="en-US" sz="16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72AF396-7C8E-4AD8-8A3B-54A63EF86FA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1584" y="2928090"/>
            <a:ext cx="7044148" cy="365125"/>
          </a:xfrm>
        </p:spPr>
        <p:txBody>
          <a:bodyPr/>
          <a:lstStyle/>
          <a:p>
            <a:r>
              <a:rPr lang="en-US" altLang="ko-KR" dirty="0"/>
              <a:t>SMEET Lab </a:t>
            </a:r>
            <a:r>
              <a:rPr lang="ko-KR" altLang="en-US" dirty="0"/>
              <a:t>김진민</a:t>
            </a:r>
          </a:p>
        </p:txBody>
      </p:sp>
    </p:spTree>
    <p:extLst>
      <p:ext uri="{BB962C8B-B14F-4D97-AF65-F5344CB8AC3E}">
        <p14:creationId xmlns:p14="http://schemas.microsoft.com/office/powerpoint/2010/main" val="39373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B433E-48C6-28EE-0C86-E2A8759C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623A1-721C-95AD-435C-4040C7F8AF9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104597"/>
            <a:ext cx="7557407" cy="461693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is Sliding Mode control?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SMC is a nonlinear control approach which use Relay as the basic control element</a:t>
            </a:r>
          </a:p>
          <a:p>
            <a:r>
              <a:rPr lang="en-US" altLang="ko-KR" sz="2000" dirty="0"/>
              <a:t>Sliding Surface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Sliding Mode Control depicting the sliding surface, chattering and two... |  Download Scientific Diagram">
            <a:extLst>
              <a:ext uri="{FF2B5EF4-FFF2-40B4-BE49-F238E27FC236}">
                <a16:creationId xmlns:a16="http://schemas.microsoft.com/office/drawing/2014/main" id="{18201DD5-CA9F-BDCF-F448-F21EE730C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23" y="3221297"/>
            <a:ext cx="3387634" cy="27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93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B433E-48C6-28EE-0C86-E2A8759C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F623A1-721C-95AD-435C-4040C7F8AF90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28650" y="1104597"/>
                <a:ext cx="7557407" cy="4616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Advantage of SMC</a:t>
                </a:r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 ;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; 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Sliding surface =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=2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So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 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 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Control problem order is reduced 2 &gt; 1 (advantage)</a:t>
                </a:r>
              </a:p>
              <a:p>
                <a:r>
                  <a:rPr lang="en-US" altLang="ko-KR" sz="1200" dirty="0"/>
                  <a:t>Lyapunov candidate 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&gt;0 , </m:t>
                    </m:r>
                    <m:acc>
                      <m:accPr>
                        <m:chr m:val="̇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&lt;0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𝑠𝑦𝑠𝑡𝑒𝑚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𝑠𝑡𝑎𝑏𝑙𝑒</m:t>
                    </m:r>
                  </m:oMath>
                </a14:m>
                <a:endParaRPr lang="en-US" altLang="ko-KR" sz="1200" dirty="0"/>
              </a:p>
              <a:p>
                <a:r>
                  <a:rPr lang="en-US" altLang="ko-KR" sz="1200" dirty="0">
                    <a:latin typeface="Cambria Math" panose="02040503050406030204" pitchFamily="18" charset="0"/>
                  </a:rPr>
                  <a:t>we want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𝑠𝑢𝑠𝑠𝑓𝑐𝑖𝑒𝑛𝑡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120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𝑠𝑦𝑠𝑡𝑒𝑚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𝑟𝑒𝑎𝑐h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latin typeface="Cambria Math" panose="02040503050406030204" pitchFamily="18" charset="0"/>
                  </a:rPr>
                  <a:t>Let input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𝑑𝑒𝑠𝑖𝑟𝑒𝑑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lit/>
                      </m:rP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̇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acc>
                          <m:accPr>
                            <m:chr m:val="̇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d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sw</m:t>
                        </m:r>
                      </m:e>
                      <m:sub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lit/>
                      </m:rPr>
                      <a:rPr lang="en-US" altLang="ko-KR" sz="1200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lit/>
                      </m:rPr>
                      <a:rPr lang="en-US" altLang="ko-KR" sz="1200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altLang="ko-KR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ko-KR" sz="1200" b="0" dirty="0"/>
              </a:p>
              <a:p>
                <a:r>
                  <a:rPr lang="en-US" altLang="ko-KR" sz="1200" dirty="0"/>
                  <a:t>This mean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b="0" dirty="0"/>
                  <a:t>  system will always stable (Robustness)</a:t>
                </a:r>
              </a:p>
              <a:p>
                <a:pPr marL="0" indent="0">
                  <a:buNone/>
                </a:pPr>
                <a:endParaRPr lang="en-US" altLang="ko-KR" sz="12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F623A1-721C-95AD-435C-4040C7F8A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28650" y="1104597"/>
                <a:ext cx="7557407" cy="4616934"/>
              </a:xfrm>
              <a:blipFill>
                <a:blip r:embed="rId2"/>
                <a:stretch>
                  <a:fillRect l="-1613" t="-22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30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B433E-48C6-28EE-0C86-E2A8759C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F623A1-721C-95AD-435C-4040C7F8AF90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28650" y="1104597"/>
                <a:ext cx="7557407" cy="46169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First Order Sliding Mode Control</a:t>
                </a:r>
              </a:p>
              <a:p>
                <a:r>
                  <a:rPr lang="en-US" altLang="ko-KR" sz="1400" dirty="0"/>
                  <a:t>Let simple first order Equation 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Proportional control law : u = -k * (x-</a:t>
                </a:r>
                <a:r>
                  <a:rPr lang="en-US" altLang="ko-KR" sz="1200" dirty="0" err="1"/>
                  <a:t>x_desired</a:t>
                </a:r>
                <a:r>
                  <a:rPr lang="en-US" altLang="ko-KR" sz="1200" dirty="0"/>
                  <a:t>)</a:t>
                </a:r>
              </a:p>
              <a:p>
                <a:r>
                  <a:rPr lang="en-US" altLang="ko-KR" sz="1200" dirty="0"/>
                  <a:t>SMC ; u = - K sign (x – </a:t>
                </a:r>
                <a:r>
                  <a:rPr lang="en-US" altLang="ko-KR" sz="1200" dirty="0" err="1"/>
                  <a:t>x_desired</a:t>
                </a:r>
                <a:r>
                  <a:rPr lang="en-US" altLang="ko-KR" sz="1200" dirty="0"/>
                  <a:t>)</a:t>
                </a:r>
              </a:p>
              <a:p>
                <a:r>
                  <a:rPr lang="en-US" altLang="ko-KR" sz="1200" dirty="0"/>
                  <a:t>k=1 , K=1 , x(0) =2  </a:t>
                </a:r>
                <a:r>
                  <a:rPr lang="en-US" altLang="ko-KR" sz="1200" dirty="0" err="1"/>
                  <a:t>x_desired</a:t>
                </a:r>
                <a:r>
                  <a:rPr lang="en-US" altLang="ko-KR" sz="1200" dirty="0"/>
                  <a:t> =0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F623A1-721C-95AD-435C-4040C7F8A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28650" y="1104597"/>
                <a:ext cx="7557407" cy="4616934"/>
              </a:xfrm>
              <a:blipFill>
                <a:blip r:embed="rId2"/>
                <a:stretch>
                  <a:fillRect l="-1613" t="-22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027A438-146C-4AB7-E747-92FC1716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06257"/>
            <a:ext cx="3971295" cy="30542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336B8B-0BD9-ED79-D5CF-D982E110D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329" y="2906257"/>
            <a:ext cx="4043620" cy="30513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121D45-B9E5-109B-8F68-BAB4A2A28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273" y="4165150"/>
            <a:ext cx="2030230" cy="1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4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B433E-48C6-28EE-0C86-E2A8759C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F623A1-721C-95AD-435C-4040C7F8AF90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28650" y="1104597"/>
                <a:ext cx="7557407" cy="46169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First Order Sliding Mode Control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200" dirty="0"/>
                  <a:t> + d</a:t>
                </a:r>
              </a:p>
              <a:p>
                <a:r>
                  <a:rPr lang="en-US" altLang="ko-KR" sz="1200" dirty="0"/>
                  <a:t>k=1 , K=1 , x(0) =2  </a:t>
                </a:r>
                <a:r>
                  <a:rPr lang="en-US" altLang="ko-KR" sz="1200" dirty="0" err="1"/>
                  <a:t>x_desired</a:t>
                </a:r>
                <a:r>
                  <a:rPr lang="en-US" altLang="ko-KR" sz="1200" dirty="0"/>
                  <a:t> =0 d= 0.5*sin(5t)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F623A1-721C-95AD-435C-4040C7F8A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28650" y="1104597"/>
                <a:ext cx="7557407" cy="4616934"/>
              </a:xfrm>
              <a:blipFill>
                <a:blip r:embed="rId2"/>
                <a:stretch>
                  <a:fillRect l="-1613" t="-22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79AFC84-83A7-72C3-9B10-DC84C502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1" y="3326674"/>
            <a:ext cx="4180285" cy="3169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555EA4-E888-77C1-5A4A-3AB8A1D07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935" y="3326674"/>
            <a:ext cx="4140629" cy="31233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93CC49-FA08-7228-785B-515D27190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923" y="4303189"/>
            <a:ext cx="1797706" cy="14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0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B433E-48C6-28EE-0C86-E2A8759C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623A1-721C-95AD-435C-4040C7F8AF9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104597"/>
            <a:ext cx="7557407" cy="461693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Chattering analysis</a:t>
            </a:r>
          </a:p>
          <a:p>
            <a:r>
              <a:rPr lang="en-US" altLang="ko-KR" sz="1200" dirty="0"/>
              <a:t>In real system, function Frequency is finite </a:t>
            </a:r>
          </a:p>
          <a:p>
            <a:r>
              <a:rPr lang="en-US" altLang="ko-KR" sz="1200" dirty="0"/>
              <a:t>So, It makes </a:t>
            </a:r>
            <a:r>
              <a:rPr lang="en-US" altLang="ko-KR" sz="1200" dirty="0" err="1"/>
              <a:t>chatering</a:t>
            </a:r>
            <a:r>
              <a:rPr lang="en-US" altLang="ko-KR" sz="1200" dirty="0"/>
              <a:t> problem</a:t>
            </a:r>
          </a:p>
          <a:p>
            <a:r>
              <a:rPr lang="en-US" altLang="ko-KR" sz="1200" dirty="0"/>
              <a:t>It could solve using boundary layer solution, observer – based solution, regular form solution .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In this paper , only consider boundary layer solution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E00AEC-197A-3658-F21F-98129B8C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794" y="2976240"/>
            <a:ext cx="4053543" cy="3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7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B433E-48C6-28EE-0C86-E2A8759C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F623A1-721C-95AD-435C-4040C7F8AF90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28650" y="1104597"/>
                <a:ext cx="7557407" cy="46169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ISMC</a:t>
                </a:r>
              </a:p>
              <a:p>
                <a:r>
                  <a:rPr lang="en-US" altLang="ko-KR" sz="1200" dirty="0"/>
                  <a:t>Conventional SMC only guarantees when the system is on the sliding surface. To solve this issue, ISMC is introduced</a:t>
                </a:r>
              </a:p>
              <a:p>
                <a:r>
                  <a:rPr lang="en-US" altLang="ko-KR" sz="1200" dirty="0"/>
                  <a:t>ISMC can guarantee system initial times instance</a:t>
                </a:r>
              </a:p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1200" b="0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;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;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sz="1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l-GR" altLang="ko-KR" sz="1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F623A1-721C-95AD-435C-4040C7F8A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28650" y="1104597"/>
                <a:ext cx="7557407" cy="4616934"/>
              </a:xfrm>
              <a:blipFill>
                <a:blip r:embed="rId2"/>
                <a:stretch>
                  <a:fillRect l="-1613" t="-22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87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61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8396A"/>
      </a:dk2>
      <a:lt2>
        <a:srgbClr val="E8E9EA"/>
      </a:lt2>
      <a:accent1>
        <a:srgbClr val="134B84"/>
      </a:accent1>
      <a:accent2>
        <a:srgbClr val="888C8D"/>
      </a:accent2>
      <a:accent3>
        <a:srgbClr val="94C120"/>
      </a:accent3>
      <a:accent4>
        <a:srgbClr val="F08A01"/>
      </a:accent4>
      <a:accent5>
        <a:srgbClr val="72C096"/>
      </a:accent5>
      <a:accent6>
        <a:srgbClr val="F18175"/>
      </a:accent6>
      <a:hlink>
        <a:srgbClr val="18396A"/>
      </a:hlink>
      <a:folHlink>
        <a:srgbClr val="888C8D"/>
      </a:folHlink>
    </a:clrScheme>
    <a:fontScheme name="사용자 지정 5">
      <a:majorFont>
        <a:latin typeface="맑은 고딕"/>
        <a:ea typeface="나눔스퀘어 Bold"/>
        <a:cs typeface=""/>
      </a:majorFont>
      <a:minorFont>
        <a:latin typeface="맑은 고딕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7676</TotalTime>
  <Words>451</Words>
  <Application>Microsoft Office PowerPoint</Application>
  <PresentationFormat>화면 슬라이드 쇼(4:3)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-윤고딕330</vt:lpstr>
      <vt:lpstr>Wingdings</vt:lpstr>
      <vt:lpstr>Cambria Math</vt:lpstr>
      <vt:lpstr>한컴 고딕</vt:lpstr>
      <vt:lpstr>Office 테마</vt:lpstr>
      <vt:lpstr>Sliding Mode Control</vt:lpstr>
      <vt:lpstr>Sliding Mode Control</vt:lpstr>
      <vt:lpstr>Sliding Mode Control</vt:lpstr>
      <vt:lpstr>Sliding Mode Control</vt:lpstr>
      <vt:lpstr>Sliding Mode Control</vt:lpstr>
      <vt:lpstr>Sliding Mode Control</vt:lpstr>
      <vt:lpstr>Sliding Mode Control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태림</dc:creator>
  <cp:lastModifiedBy>김진민</cp:lastModifiedBy>
  <cp:revision>230</cp:revision>
  <dcterms:created xsi:type="dcterms:W3CDTF">2021-09-24T01:42:26Z</dcterms:created>
  <dcterms:modified xsi:type="dcterms:W3CDTF">2023-11-08T07:33:24Z</dcterms:modified>
</cp:coreProperties>
</file>