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59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3600" dirty="0"/>
              <a:t>Simulink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CBA0F-FCE8-A6FE-12C4-A8A1C5607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endParaRPr lang="en-US" altLang="ko-KR" sz="1400" b="0" dirty="0"/>
              </a:p>
              <a:p>
                <a:pPr lvl="1"/>
                <a:r>
                  <a:rPr lang="en-US" altLang="ko-KR" sz="1400" dirty="0"/>
                  <a:t>For SMC we need to input control that satisfying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en-US" altLang="ko-KR" sz="1400" dirty="0"/>
                  <a:t>the requirement of an asymptotic stability through the Lyapunov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/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/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/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/>
                  <a:t>, sliding </a:t>
                </a:r>
                <a:r>
                  <a:rPr lang="en-US" altLang="ko-KR" sz="1400" dirty="0"/>
                  <a:t>surface always converges</a:t>
                </a:r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30342</TotalTime>
  <Words>199</Words>
  <Application>Microsoft Office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Sensitivity analysis</vt:lpstr>
      <vt:lpstr>Sensitivity analysis</vt:lpstr>
      <vt:lpstr>Sensitivity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1000</cp:revision>
  <dcterms:created xsi:type="dcterms:W3CDTF">2021-01-28T07:50:46Z</dcterms:created>
  <dcterms:modified xsi:type="dcterms:W3CDTF">2024-02-15T03:59:55Z</dcterms:modified>
</cp:coreProperties>
</file>