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7384" autoAdjust="0"/>
  </p:normalViewPr>
  <p:slideViewPr>
    <p:cSldViewPr snapToGrid="0">
      <p:cViewPr varScale="1">
        <p:scale>
          <a:sx n="106" d="100"/>
          <a:sy n="106" d="100"/>
        </p:scale>
        <p:origin x="78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5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1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0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1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0332-8967-B740-33B2-20736C8B3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58727-8C6E-2F29-F6FF-E87A90659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7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6C9C42-696C-76AB-73EA-96871DDD19FC}"/>
              </a:ext>
            </a:extLst>
          </p:cNvPr>
          <p:cNvGrpSpPr/>
          <p:nvPr/>
        </p:nvGrpSpPr>
        <p:grpSpPr>
          <a:xfrm>
            <a:off x="3885748" y="1662260"/>
            <a:ext cx="2891893" cy="2673452"/>
            <a:chOff x="3885748" y="1662260"/>
            <a:chExt cx="2891893" cy="267345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A5EFCCE-80EC-E628-B093-499F34AC2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699" y="2957513"/>
              <a:ext cx="728663" cy="112680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28E8B31-5E64-E035-EE76-929963FD8B40}"/>
                </a:ext>
              </a:extLst>
            </p:cNvPr>
            <p:cNvSpPr/>
            <p:nvPr/>
          </p:nvSpPr>
          <p:spPr>
            <a:xfrm>
              <a:off x="5186363" y="2228850"/>
              <a:ext cx="1100138" cy="728662"/>
            </a:xfrm>
            <a:custGeom>
              <a:avLst/>
              <a:gdLst>
                <a:gd name="connsiteX0" fmla="*/ 0 w 1100137"/>
                <a:gd name="connsiteY0" fmla="*/ 704850 h 704850"/>
                <a:gd name="connsiteX1" fmla="*/ 442912 w 1100137"/>
                <a:gd name="connsiteY1" fmla="*/ 219075 h 704850"/>
                <a:gd name="connsiteX2" fmla="*/ 1100137 w 1100137"/>
                <a:gd name="connsiteY2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137" h="704850">
                  <a:moveTo>
                    <a:pt x="0" y="704850"/>
                  </a:moveTo>
                  <a:cubicBezTo>
                    <a:pt x="129778" y="520700"/>
                    <a:pt x="259556" y="336550"/>
                    <a:pt x="442912" y="219075"/>
                  </a:cubicBezTo>
                  <a:cubicBezTo>
                    <a:pt x="626268" y="101600"/>
                    <a:pt x="970756" y="37306"/>
                    <a:pt x="1100137" y="0"/>
                  </a:cubicBezTo>
                </a:path>
              </a:pathLst>
            </a:cu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1A0A55-9763-F8BF-BB92-979E8C141111}"/>
                </a:ext>
              </a:extLst>
            </p:cNvPr>
            <p:cNvCxnSpPr>
              <a:cxnSpLocks/>
            </p:cNvCxnSpPr>
            <p:nvPr/>
          </p:nvCxnSpPr>
          <p:spPr>
            <a:xfrm>
              <a:off x="5505370" y="1893092"/>
              <a:ext cx="0" cy="1638301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B2997AE-0A28-BB1B-EE34-AEED6FF91E38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1" y="1882615"/>
              <a:ext cx="0" cy="1638301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EC07A-2D26-D1BF-2C0E-1D4CB52FC71C}"/>
                    </a:ext>
                  </a:extLst>
                </p:cNvPr>
                <p:cNvSpPr txBox="1"/>
                <p:nvPr/>
              </p:nvSpPr>
              <p:spPr>
                <a:xfrm>
                  <a:off x="4659258" y="2018578"/>
                  <a:ext cx="5671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EC07A-2D26-D1BF-2C0E-1D4CB52F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58" y="2018578"/>
                  <a:ext cx="567142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56C174-0D13-BD9C-D5E2-945B3D71E401}"/>
                    </a:ext>
                  </a:extLst>
                </p:cNvPr>
                <p:cNvSpPr txBox="1"/>
                <p:nvPr/>
              </p:nvSpPr>
              <p:spPr>
                <a:xfrm>
                  <a:off x="5505369" y="2018578"/>
                  <a:ext cx="8808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𝑇𝑟𝑎𝑛𝑠𝑖𝑡𝑖𝑜𝑛𝑎𝑙</m:t>
                        </m:r>
                      </m:oMath>
                    </m:oMathPara>
                  </a14:m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56C174-0D13-BD9C-D5E2-945B3D71E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369" y="2018578"/>
                  <a:ext cx="880818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4D7C98E-F2D6-7338-4AE1-F1838EB51478}"/>
                </a:ext>
              </a:extLst>
            </p:cNvPr>
            <p:cNvGrpSpPr/>
            <p:nvPr/>
          </p:nvGrpSpPr>
          <p:grpSpPr>
            <a:xfrm>
              <a:off x="3885748" y="1662260"/>
              <a:ext cx="2891893" cy="2673452"/>
              <a:chOff x="3885748" y="1662260"/>
              <a:chExt cx="2891893" cy="267345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EFC2749-EEB4-492C-1F96-1D0D8E6FAA8F}"/>
                  </a:ext>
                </a:extLst>
              </p:cNvPr>
              <p:cNvGrpSpPr/>
              <p:nvPr/>
            </p:nvGrpSpPr>
            <p:grpSpPr>
              <a:xfrm>
                <a:off x="4457700" y="1924320"/>
                <a:ext cx="2160000" cy="2160000"/>
                <a:chOff x="4457700" y="1924320"/>
                <a:chExt cx="2160000" cy="2160000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53E59133-B224-3461-7784-01CF88F7C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7700" y="4084320"/>
                  <a:ext cx="216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2920CEE3-6C56-E1C6-2DAC-D9DA3F62B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461" y="1924320"/>
                  <a:ext cx="0" cy="2160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872BDA4-36ED-B783-35C7-628CFFD7B2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734" y="4104880"/>
                    <a:ext cx="782907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𝑆𝑖𝑑𝑒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𝐴𝑛𝑔𝑙𝑒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872BDA4-36ED-B783-35C7-628CFFD7B2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4734" y="4104880"/>
                    <a:ext cx="782907" cy="2308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40A942-D90B-8319-0852-03005CC8BE0F}"/>
                      </a:ext>
                    </a:extLst>
                  </p:cNvPr>
                  <p:cNvSpPr txBox="1"/>
                  <p:nvPr/>
                </p:nvSpPr>
                <p:spPr>
                  <a:xfrm>
                    <a:off x="3885748" y="1662260"/>
                    <a:ext cx="936282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𝐿𝑎𝑡𝑒𝑟𝑎𝑙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𝐹𝑜𝑟𝑐𝑒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40A942-D90B-8319-0852-03005CC8BE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5748" y="1662260"/>
                    <a:ext cx="936282" cy="2308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9562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306836-AEC3-849F-2671-5986D7EBE921}"/>
              </a:ext>
            </a:extLst>
          </p:cNvPr>
          <p:cNvGrpSpPr/>
          <p:nvPr/>
        </p:nvGrpSpPr>
        <p:grpSpPr>
          <a:xfrm>
            <a:off x="3050649" y="824080"/>
            <a:ext cx="4511446" cy="5177717"/>
            <a:chOff x="3050649" y="824080"/>
            <a:chExt cx="4511446" cy="5177717"/>
          </a:xfrm>
        </p:grpSpPr>
        <p:pic>
          <p:nvPicPr>
            <p:cNvPr id="1026" name="Picture 2" descr="승용차용 | NEXEN TIRE">
              <a:extLst>
                <a:ext uri="{FF2B5EF4-FFF2-40B4-BE49-F238E27FC236}">
                  <a16:creationId xmlns:a16="http://schemas.microsoft.com/office/drawing/2014/main" id="{8B3A68E7-3577-ECB2-0419-E315721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FED9376-15FE-9A73-9D3B-69D4A9CF1548}"/>
                </a:ext>
              </a:extLst>
            </p:cNvPr>
            <p:cNvSpPr/>
            <p:nvPr/>
          </p:nvSpPr>
          <p:spPr>
            <a:xfrm rot="11027881">
              <a:off x="3056305" y="5099178"/>
              <a:ext cx="2652080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A9FC43FE-8D86-59BD-100B-C615ECF9D2F2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BFCC71-8945-B2A5-A2A5-D3160E09A1F2}"/>
                    </a:ext>
                  </a:extLst>
                </p:cNvPr>
                <p:cNvSpPr txBox="1"/>
                <p:nvPr/>
              </p:nvSpPr>
              <p:spPr>
                <a:xfrm>
                  <a:off x="3050649" y="5632465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BFCC71-8945-B2A5-A2A5-D3160E09A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649" y="5632465"/>
                  <a:ext cx="4758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CF42D1-E88F-DE01-C0ED-A5135868701A}"/>
                    </a:ext>
                  </a:extLst>
                </p:cNvPr>
                <p:cNvSpPr txBox="1"/>
                <p:nvPr/>
              </p:nvSpPr>
              <p:spPr>
                <a:xfrm>
                  <a:off x="7078629" y="465647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CF42D1-E88F-DE01-C0ED-A51358687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56475"/>
                  <a:ext cx="483466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323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64350F-3F8E-1545-144F-48CC589E76F6}"/>
              </a:ext>
            </a:extLst>
          </p:cNvPr>
          <p:cNvGrpSpPr/>
          <p:nvPr/>
        </p:nvGrpSpPr>
        <p:grpSpPr>
          <a:xfrm>
            <a:off x="8171906" y="389792"/>
            <a:ext cx="474555" cy="5285932"/>
            <a:chOff x="8171906" y="389792"/>
            <a:chExt cx="474555" cy="52859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400A2D-AC3C-9E17-3476-72A5A0D86CFD}"/>
                </a:ext>
              </a:extLst>
            </p:cNvPr>
            <p:cNvSpPr/>
            <p:nvPr/>
          </p:nvSpPr>
          <p:spPr>
            <a:xfrm rot="16200000">
              <a:off x="7755039" y="4784302"/>
              <a:ext cx="1308289" cy="4745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3523D3-2701-2DFD-2743-D60CEDE53DF1}"/>
                </a:ext>
              </a:extLst>
            </p:cNvPr>
            <p:cNvSpPr/>
            <p:nvPr/>
          </p:nvSpPr>
          <p:spPr>
            <a:xfrm rot="14175464">
              <a:off x="7755038" y="806660"/>
              <a:ext cx="1308289" cy="4745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D85BF1-22E4-6A22-8FCE-0F057ADA82E9}"/>
                </a:ext>
              </a:extLst>
            </p:cNvPr>
            <p:cNvSpPr/>
            <p:nvPr/>
          </p:nvSpPr>
          <p:spPr>
            <a:xfrm rot="16200000">
              <a:off x="6420363" y="3005578"/>
              <a:ext cx="3977642" cy="543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589CA8A-F99B-C1D4-7519-05641883C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608" y="3095803"/>
              <a:ext cx="339147" cy="333197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EBCAB3-28FF-BD9A-0EB1-B20B9AF3D5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23160" y="5021580"/>
            <a:ext cx="598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7224822-ACFE-D182-C1A4-2954FCABD8FE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>
            <a:off x="8045833" y="499987"/>
            <a:ext cx="726699" cy="1087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0F4692-BBD6-10F1-5CF7-FF7878A2E7B5}"/>
              </a:ext>
            </a:extLst>
          </p:cNvPr>
          <p:cNvCxnSpPr>
            <a:cxnSpLocks noChangeAspect="1"/>
            <a:endCxn id="10" idx="3"/>
          </p:cNvCxnSpPr>
          <p:nvPr/>
        </p:nvCxnSpPr>
        <p:spPr>
          <a:xfrm flipV="1">
            <a:off x="2441722" y="1043938"/>
            <a:ext cx="5967463" cy="3977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0D9473-0F83-F745-12DB-0C294807076F}"/>
              </a:ext>
            </a:extLst>
          </p:cNvPr>
          <p:cNvSpPr/>
          <p:nvPr/>
        </p:nvSpPr>
        <p:spPr>
          <a:xfrm>
            <a:off x="8202003" y="484157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0B6F1D-69FF-C423-6DA2-D88657A05915}"/>
              </a:ext>
            </a:extLst>
          </p:cNvPr>
          <p:cNvSpPr/>
          <p:nvPr/>
        </p:nvSpPr>
        <p:spPr>
          <a:xfrm rot="19558809">
            <a:off x="8186954" y="953936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AF4EC75B-C942-0A2D-7F05-9E170A92036F}"/>
              </a:ext>
            </a:extLst>
          </p:cNvPr>
          <p:cNvSpPr/>
          <p:nvPr/>
        </p:nvSpPr>
        <p:spPr>
          <a:xfrm>
            <a:off x="2835564" y="4367434"/>
            <a:ext cx="914400" cy="878815"/>
          </a:xfrm>
          <a:prstGeom prst="arc">
            <a:avLst>
              <a:gd name="adj1" fmla="val 17420780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736413-5D09-F00C-12E8-A9030C88819A}"/>
              </a:ext>
            </a:extLst>
          </p:cNvPr>
          <p:cNvCxnSpPr>
            <a:cxnSpLocks/>
          </p:cNvCxnSpPr>
          <p:nvPr/>
        </p:nvCxnSpPr>
        <p:spPr>
          <a:xfrm flipV="1">
            <a:off x="2441722" y="3288145"/>
            <a:ext cx="5967463" cy="17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/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/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/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/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3E570E-4E5A-F638-66C8-3B1725E295AF}"/>
              </a:ext>
            </a:extLst>
          </p:cNvPr>
          <p:cNvCxnSpPr>
            <a:cxnSpLocks/>
          </p:cNvCxnSpPr>
          <p:nvPr/>
        </p:nvCxnSpPr>
        <p:spPr>
          <a:xfrm>
            <a:off x="8427216" y="124950"/>
            <a:ext cx="0" cy="918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원호 56">
            <a:extLst>
              <a:ext uri="{FF2B5EF4-FFF2-40B4-BE49-F238E27FC236}">
                <a16:creationId xmlns:a16="http://schemas.microsoft.com/office/drawing/2014/main" id="{7459A722-C8CD-BC36-EE54-BE82B34262C5}"/>
              </a:ext>
            </a:extLst>
          </p:cNvPr>
          <p:cNvSpPr/>
          <p:nvPr/>
        </p:nvSpPr>
        <p:spPr>
          <a:xfrm rot="19675257">
            <a:off x="8152423" y="590955"/>
            <a:ext cx="249060" cy="276128"/>
          </a:xfrm>
          <a:prstGeom prst="arc">
            <a:avLst>
              <a:gd name="adj1" fmla="val 14125281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/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FB822D-A16A-5575-72AD-4622ADD57811}"/>
              </a:ext>
            </a:extLst>
          </p:cNvPr>
          <p:cNvGrpSpPr/>
          <p:nvPr/>
        </p:nvGrpSpPr>
        <p:grpSpPr>
          <a:xfrm>
            <a:off x="2423134" y="0"/>
            <a:ext cx="7780968" cy="5713963"/>
            <a:chOff x="2395425" y="100304"/>
            <a:chExt cx="7780968" cy="57139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A01F5F8-36C1-FDEB-4C93-9443B4672ADD}"/>
                </a:ext>
              </a:extLst>
            </p:cNvPr>
            <p:cNvGrpSpPr/>
            <p:nvPr/>
          </p:nvGrpSpPr>
          <p:grpSpPr>
            <a:xfrm>
              <a:off x="8171906" y="528335"/>
              <a:ext cx="474555" cy="5285932"/>
              <a:chOff x="8171906" y="389792"/>
              <a:chExt cx="474555" cy="528593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1F2F92E-D056-48A2-45F3-BC85CE52596B}"/>
                  </a:ext>
                </a:extLst>
              </p:cNvPr>
              <p:cNvSpPr/>
              <p:nvPr/>
            </p:nvSpPr>
            <p:spPr>
              <a:xfrm rot="16200000">
                <a:off x="7755039" y="4784302"/>
                <a:ext cx="1308289" cy="4745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8B1E561-3E96-85E1-8AA3-A75C2C41A3BC}"/>
                  </a:ext>
                </a:extLst>
              </p:cNvPr>
              <p:cNvSpPr/>
              <p:nvPr/>
            </p:nvSpPr>
            <p:spPr>
              <a:xfrm rot="14175464">
                <a:off x="7755038" y="806660"/>
                <a:ext cx="1308289" cy="47455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1767CDB-2641-DB43-0A39-CDE35D9A08A1}"/>
                  </a:ext>
                </a:extLst>
              </p:cNvPr>
              <p:cNvSpPr/>
              <p:nvPr/>
            </p:nvSpPr>
            <p:spPr>
              <a:xfrm rot="16200000">
                <a:off x="6420363" y="3005578"/>
                <a:ext cx="3977642" cy="54361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11B8197-E0AA-02F8-D046-7706DE68A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39608" y="3095803"/>
                <a:ext cx="339147" cy="333197"/>
              </a:xfrm>
              <a:prstGeom prst="rect">
                <a:avLst/>
              </a:prstGeom>
            </p:spPr>
          </p:pic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8BD0D0-1344-6B52-00BA-0D23D780D38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95425" y="3827572"/>
              <a:ext cx="6013760" cy="133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5C9B41-D8E2-8160-B40A-FFCADFF8A3B3}"/>
                </a:ext>
              </a:extLst>
            </p:cNvPr>
            <p:cNvCxnSpPr>
              <a:cxnSpLocks/>
            </p:cNvCxnSpPr>
            <p:nvPr/>
          </p:nvCxnSpPr>
          <p:spPr>
            <a:xfrm>
              <a:off x="8059923" y="645375"/>
              <a:ext cx="726699" cy="1087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B57C975-AC4B-8EA0-2F40-AD2BD2047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47" y="1175634"/>
              <a:ext cx="6013426" cy="26504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760B2-12FE-460F-D2BA-1BA2EC1095DD}"/>
                </a:ext>
              </a:extLst>
            </p:cNvPr>
            <p:cNvSpPr/>
            <p:nvPr/>
          </p:nvSpPr>
          <p:spPr>
            <a:xfrm rot="768681">
              <a:off x="8268189" y="4970743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6946DBD-81BB-02B7-5422-011BF346B751}"/>
                </a:ext>
              </a:extLst>
            </p:cNvPr>
            <p:cNvSpPr/>
            <p:nvPr/>
          </p:nvSpPr>
          <p:spPr>
            <a:xfrm rot="19950074">
              <a:off x="8203519" y="103553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832771A-C3F1-E450-7A89-E0C48D29A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248" y="3392530"/>
              <a:ext cx="5998933" cy="4350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/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/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/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A04889-5716-3BFB-FA71-BD467A9504A2}"/>
                </a:ext>
              </a:extLst>
            </p:cNvPr>
            <p:cNvCxnSpPr>
              <a:cxnSpLocks/>
            </p:cNvCxnSpPr>
            <p:nvPr/>
          </p:nvCxnSpPr>
          <p:spPr>
            <a:xfrm>
              <a:off x="8427216" y="263493"/>
              <a:ext cx="0" cy="9189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04A86B6A-E303-F362-759A-EC1D9A062A16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82922" y="717408"/>
              <a:ext cx="358261" cy="36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/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C285328-347B-3135-9030-0C5805E1C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099" y="4272239"/>
              <a:ext cx="275086" cy="89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5434AAE-1429-882A-C429-B4644CA85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3765" y="100304"/>
              <a:ext cx="463853" cy="110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6C17F21E-D3C6-7203-95C0-2CE0FE9E2A42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078667" y="627308"/>
              <a:ext cx="180000" cy="18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/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/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BAB3587F-AE35-AF0D-5406-8001AF8E527D}"/>
                </a:ext>
              </a:extLst>
            </p:cNvPr>
            <p:cNvSpPr>
              <a:spLocks noChangeAspect="1"/>
            </p:cNvSpPr>
            <p:nvPr/>
          </p:nvSpPr>
          <p:spPr>
            <a:xfrm rot="714139">
              <a:off x="8414401" y="4563746"/>
              <a:ext cx="180000" cy="180000"/>
            </a:xfrm>
            <a:prstGeom prst="arc">
              <a:avLst>
                <a:gd name="adj1" fmla="val 11289432"/>
                <a:gd name="adj2" fmla="val 1999569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아래로 구부러짐 33">
              <a:extLst>
                <a:ext uri="{FF2B5EF4-FFF2-40B4-BE49-F238E27FC236}">
                  <a16:creationId xmlns:a16="http://schemas.microsoft.com/office/drawing/2014/main" id="{72A5D960-2C0D-E668-F2F3-342A447C38B1}"/>
                </a:ext>
              </a:extLst>
            </p:cNvPr>
            <p:cNvSpPr/>
            <p:nvPr/>
          </p:nvSpPr>
          <p:spPr>
            <a:xfrm rot="904786" flipH="1">
              <a:off x="8109770" y="3108361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/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3D375AA-0F31-3C07-0B83-D5278BB47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2563" y="1974104"/>
              <a:ext cx="283323" cy="142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0C873DF-07FC-ECEA-866B-196686E4B1CA}"/>
                </a:ext>
              </a:extLst>
            </p:cNvPr>
            <p:cNvSpPr/>
            <p:nvPr/>
          </p:nvSpPr>
          <p:spPr>
            <a:xfrm rot="21319002">
              <a:off x="8207092" y="321844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78365A37-DE2A-BF44-330B-5970BB29ABBA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30495" y="2139290"/>
              <a:ext cx="319413" cy="302161"/>
            </a:xfrm>
            <a:prstGeom prst="arc">
              <a:avLst>
                <a:gd name="adj1" fmla="val 15175562"/>
                <a:gd name="adj2" fmla="val 2007742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/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3ED32EC-E7AC-5727-FE58-D4B587C79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140" y="517349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9E37427-A405-CFCF-849D-6332954BE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388" y="337680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0A82FBD-DEF6-B41F-8152-189C4B938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231" y="1182479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44A9A98-8097-14D9-C472-B075A08109DF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3373589"/>
              <a:ext cx="0" cy="17999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08EEAC6-3491-5020-68C6-46CC59E2DAB9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1175634"/>
              <a:ext cx="0" cy="21979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/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2357AD-8B4D-70A5-B085-6E8A19345098}"/>
              </a:ext>
            </a:extLst>
          </p:cNvPr>
          <p:cNvGrpSpPr/>
          <p:nvPr/>
        </p:nvGrpSpPr>
        <p:grpSpPr>
          <a:xfrm>
            <a:off x="1395064" y="1428750"/>
            <a:ext cx="8628602" cy="3782402"/>
            <a:chOff x="1395064" y="1428750"/>
            <a:chExt cx="8628602" cy="378240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C712EAC-1499-690F-8759-4A7D039908DA}"/>
                </a:ext>
              </a:extLst>
            </p:cNvPr>
            <p:cNvGrpSpPr/>
            <p:nvPr/>
          </p:nvGrpSpPr>
          <p:grpSpPr>
            <a:xfrm>
              <a:off x="2314338" y="1428750"/>
              <a:ext cx="6510989" cy="3186732"/>
              <a:chOff x="2314338" y="1428750"/>
              <a:chExt cx="6510989" cy="318673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9C11528-CA94-01A1-910C-A200FD957780}"/>
                  </a:ext>
                </a:extLst>
              </p:cNvPr>
              <p:cNvGrpSpPr/>
              <p:nvPr/>
            </p:nvGrpSpPr>
            <p:grpSpPr>
              <a:xfrm>
                <a:off x="2314338" y="1428750"/>
                <a:ext cx="6510989" cy="3186732"/>
                <a:chOff x="2314338" y="1428750"/>
                <a:chExt cx="6510989" cy="3186732"/>
              </a:xfrm>
            </p:grpSpPr>
            <p:sp>
              <p:nvSpPr>
                <p:cNvPr id="44" name="사각형: 둥근 위쪽 모서리 43">
                  <a:extLst>
                    <a:ext uri="{FF2B5EF4-FFF2-40B4-BE49-F238E27FC236}">
                      <a16:creationId xmlns:a16="http://schemas.microsoft.com/office/drawing/2014/main" id="{DBBBEB06-0EC1-EA24-924E-141B80DF1593}"/>
                    </a:ext>
                  </a:extLst>
                </p:cNvPr>
                <p:cNvSpPr/>
                <p:nvPr/>
              </p:nvSpPr>
              <p:spPr>
                <a:xfrm rot="5400000">
                  <a:off x="3986301" y="-223544"/>
                  <a:ext cx="3167063" cy="6510989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2A7B3C4C-E5AD-6906-43A4-95EBA46A460D}"/>
                    </a:ext>
                  </a:extLst>
                </p:cNvPr>
                <p:cNvGrpSpPr/>
                <p:nvPr/>
              </p:nvGrpSpPr>
              <p:grpSpPr>
                <a:xfrm>
                  <a:off x="2730971" y="184434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502D4DC1-E08E-8EB0-A3AD-03A83B58A101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" name="직선 화살표 연결선 8">
                    <a:extLst>
                      <a:ext uri="{FF2B5EF4-FFF2-40B4-BE49-F238E27FC236}">
                        <a16:creationId xmlns:a16="http://schemas.microsoft.com/office/drawing/2014/main" id="{34EA55F2-C619-00C6-27F9-C9CE8E6AF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138797F0-F614-6FFD-68F7-58763332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화살표: 아래로 구부러짐 17">
                    <a:extLst>
                      <a:ext uri="{FF2B5EF4-FFF2-40B4-BE49-F238E27FC236}">
                        <a16:creationId xmlns:a16="http://schemas.microsoft.com/office/drawing/2014/main" id="{334FAD92-3D06-6FA6-EE22-4CBA446A5CC4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E973EF-679F-ED7D-790F-9C3F2511608B}"/>
                    </a:ext>
                  </a:extLst>
                </p:cNvPr>
                <p:cNvSpPr txBox="1"/>
                <p:nvPr/>
              </p:nvSpPr>
              <p:spPr>
                <a:xfrm>
                  <a:off x="5376863" y="142875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667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557"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18DDCEC-24F5-845D-5222-7BB8B48389A3}"/>
                    </a:ext>
                  </a:extLst>
                </p:cNvPr>
                <p:cNvGrpSpPr/>
                <p:nvPr/>
              </p:nvGrpSpPr>
              <p:grpSpPr>
                <a:xfrm rot="20995145">
                  <a:off x="6764264" y="1785259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9E059D26-4034-FA5A-4963-B8A80767127D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F467F91A-CAA4-AE74-65F8-E0FF17D28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2D25A704-5FF0-0E95-92B4-10B7F28D3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화살표: 아래로 구부러짐 26">
                    <a:extLst>
                      <a:ext uri="{FF2B5EF4-FFF2-40B4-BE49-F238E27FC236}">
                        <a16:creationId xmlns:a16="http://schemas.microsoft.com/office/drawing/2014/main" id="{8F7AB64B-7742-5340-5B68-1D987608DB95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F6D4E20-EDA5-4970-514B-5149A41FD9B9}"/>
                    </a:ext>
                  </a:extLst>
                </p:cNvPr>
                <p:cNvGrpSpPr/>
                <p:nvPr/>
              </p:nvGrpSpPr>
              <p:grpSpPr>
                <a:xfrm>
                  <a:off x="2730971" y="352860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45C61FE5-117F-850A-A632-B4D373F61482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5" name="직선 화살표 연결선 34">
                    <a:extLst>
                      <a:ext uri="{FF2B5EF4-FFF2-40B4-BE49-F238E27FC236}">
                        <a16:creationId xmlns:a16="http://schemas.microsoft.com/office/drawing/2014/main" id="{8060007E-4C4D-F765-3B82-ABC01C0F8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0226DA43-13EB-552F-8D2A-0C70B11A9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화살표: 아래로 구부러짐 36">
                    <a:extLst>
                      <a:ext uri="{FF2B5EF4-FFF2-40B4-BE49-F238E27FC236}">
                        <a16:creationId xmlns:a16="http://schemas.microsoft.com/office/drawing/2014/main" id="{DF723C00-3ECE-CE3B-4F8B-1B1D223FDF0F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382AC46-B182-DCE6-6822-71C2F6D9C06F}"/>
                    </a:ext>
                  </a:extLst>
                </p:cNvPr>
                <p:cNvGrpSpPr/>
                <p:nvPr/>
              </p:nvGrpSpPr>
              <p:grpSpPr>
                <a:xfrm rot="20995145">
                  <a:off x="6801938" y="3393666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C0104EE-E6DB-3D2C-CFA8-62F4A60A21BE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CB72CD36-65E1-38D9-97FD-D2A9E1167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791596D9-79B0-0534-ABC6-726D3357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화살표: 아래로 구부러짐 48">
                    <a:extLst>
                      <a:ext uri="{FF2B5EF4-FFF2-40B4-BE49-F238E27FC236}">
                        <a16:creationId xmlns:a16="http://schemas.microsoft.com/office/drawing/2014/main" id="{E031CEEE-E71F-0232-D98F-7DAC9CED7B59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61E40789-18EC-A614-C5A7-3656FD7DCD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3263" y="2252843"/>
                <a:ext cx="943479" cy="2125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376CB41-48C2-8AAD-C79C-6AA6824A78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0937" y="3886605"/>
                <a:ext cx="942359" cy="414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/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blipFill>
                  <a:blip r:embed="rId4"/>
                  <a:stretch>
                    <a:fillRect l="-6667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/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blipFill>
                  <a:blip r:embed="rId5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/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blipFill>
                  <a:blip r:embed="rId6"/>
                  <a:stretch>
                    <a:fillRect l="-6452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/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blipFill>
                  <a:blip r:embed="rId7"/>
                  <a:stretch>
                    <a:fillRect l="-6667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/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blipFill>
                  <a:blip r:embed="rId8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/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blipFill>
                  <a:blip r:embed="rId9"/>
                  <a:stretch>
                    <a:fillRect l="-6349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/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571" r="-5714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/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444" r="-16667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화살표: 아래로 구부러짐 70">
              <a:extLst>
                <a:ext uri="{FF2B5EF4-FFF2-40B4-BE49-F238E27FC236}">
                  <a16:creationId xmlns:a16="http://schemas.microsoft.com/office/drawing/2014/main" id="{1E2E4814-BBF7-840C-3C32-FCDDDCEC2FE2}"/>
                </a:ext>
              </a:extLst>
            </p:cNvPr>
            <p:cNvSpPr/>
            <p:nvPr/>
          </p:nvSpPr>
          <p:spPr>
            <a:xfrm rot="904786" flipH="1">
              <a:off x="5228596" y="2893840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/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blipFill>
                  <a:blip r:embed="rId12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/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blipFill>
                  <a:blip r:embed="rId13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/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blipFill>
                  <a:blip r:embed="rId14"/>
                  <a:stretch>
                    <a:fillRect l="-4819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/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blipFill>
                  <a:blip r:embed="rId15"/>
                  <a:stretch>
                    <a:fillRect l="-493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C3592E2-96F3-5A48-5CCA-96E09CC30F3F}"/>
                </a:ext>
              </a:extLst>
            </p:cNvPr>
            <p:cNvCxnSpPr>
              <a:cxnSpLocks/>
            </p:cNvCxnSpPr>
            <p:nvPr/>
          </p:nvCxnSpPr>
          <p:spPr>
            <a:xfrm>
              <a:off x="9485903" y="2255158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E0337FE-7FC2-5BBF-7E9C-3687C3A1F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641" y="3134971"/>
              <a:ext cx="23684" cy="2076181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8BD30EE-1DE9-1CBD-E884-FFEFC5A10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872" y="3997330"/>
              <a:ext cx="24502" cy="1213822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0C6FC01-1D74-045D-AF64-3AAADBCF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7010" y="3863964"/>
              <a:ext cx="5427" cy="1246618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1CFB88AF-74E2-676D-3F00-4FB2ED1D9B67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72" y="5054759"/>
              <a:ext cx="20347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685C283-58E1-9F05-E434-182A1222C427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21" y="5054759"/>
              <a:ext cx="20902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D05E97F-F826-91E7-16BF-4AE0882B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2321254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9DDE52D-D471-A2A4-DA36-F3B78AD54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3997330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FB8D860-2070-6BA5-56FB-74E0B33EB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332" y="2260692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74C9E18-5139-D668-8B77-E227D13C0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9723" y="3886605"/>
              <a:ext cx="2067538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A2B8D82-913A-BC3E-A7D1-A866A4C06C7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69" y="2343360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/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69565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084B7782-E912-8FD1-DEB0-481488F68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0937" y="1900542"/>
              <a:ext cx="2007365" cy="37856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66D4486-2EB9-888E-EAEC-A18C2C8AD5CB}"/>
                </a:ext>
              </a:extLst>
            </p:cNvPr>
            <p:cNvSpPr/>
            <p:nvPr/>
          </p:nvSpPr>
          <p:spPr>
            <a:xfrm>
              <a:off x="8686814" y="1909680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B43D702-B216-BB79-47F4-018CF268A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312" y="3567401"/>
              <a:ext cx="1678378" cy="31479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94BC45AE-5828-CAF8-CB47-DE6AF4067C67}"/>
                </a:ext>
              </a:extLst>
            </p:cNvPr>
            <p:cNvSpPr/>
            <p:nvPr/>
          </p:nvSpPr>
          <p:spPr>
            <a:xfrm>
              <a:off x="8679344" y="3525726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/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78261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/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571" r="-857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/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7143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/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3208" r="-188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/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0909" r="-181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9E5F564-32CF-FF7B-D0AB-3A4E03244134}"/>
                </a:ext>
              </a:extLst>
            </p:cNvPr>
            <p:cNvGrpSpPr/>
            <p:nvPr/>
          </p:nvGrpSpPr>
          <p:grpSpPr>
            <a:xfrm>
              <a:off x="5469227" y="2662056"/>
              <a:ext cx="932113" cy="468730"/>
              <a:chOff x="6052131" y="2661826"/>
              <a:chExt cx="932113" cy="468730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C92185A-4E1D-5D0E-3C8C-DAAEEE2FA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2131" y="3130556"/>
                <a:ext cx="9321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4FCA80F-86E5-6F39-09FD-55A05608C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131" y="2661826"/>
                <a:ext cx="0" cy="468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D214332-F0AE-859C-4C94-D0E92A5EAD3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99652" y="2981778"/>
            <a:ext cx="339147" cy="3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6564-7831-7186-30EB-14132855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85610C3-9A35-DF7F-FF2C-BC234F616883}"/>
              </a:ext>
            </a:extLst>
          </p:cNvPr>
          <p:cNvGrpSpPr/>
          <p:nvPr/>
        </p:nvGrpSpPr>
        <p:grpSpPr>
          <a:xfrm>
            <a:off x="-7851982" y="-5922840"/>
            <a:ext cx="18701435" cy="18000000"/>
            <a:chOff x="-7851982" y="-5922840"/>
            <a:chExt cx="18701435" cy="18000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EA3446-49C5-586D-E73B-AAE8A39B83A5}"/>
                </a:ext>
              </a:extLst>
            </p:cNvPr>
            <p:cNvGrpSpPr/>
            <p:nvPr/>
          </p:nvGrpSpPr>
          <p:grpSpPr>
            <a:xfrm rot="5400000">
              <a:off x="-7501264" y="-6273558"/>
              <a:ext cx="18000000" cy="18701435"/>
              <a:chOff x="-3938914" y="2737094"/>
              <a:chExt cx="18000000" cy="18701435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B2CF6CF-D359-9829-3630-F51FB2B07684}"/>
                  </a:ext>
                </a:extLst>
              </p:cNvPr>
              <p:cNvGrpSpPr/>
              <p:nvPr/>
            </p:nvGrpSpPr>
            <p:grpSpPr>
              <a:xfrm>
                <a:off x="4142241" y="2737094"/>
                <a:ext cx="4033570" cy="1402862"/>
                <a:chOff x="5227369" y="1846359"/>
                <a:chExt cx="5410201" cy="2001253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53EFC9D4-88C5-F883-0066-BEDC587F2578}"/>
                    </a:ext>
                  </a:extLst>
                </p:cNvPr>
                <p:cNvSpPr/>
                <p:nvPr/>
              </p:nvSpPr>
              <p:spPr>
                <a:xfrm rot="10095988">
                  <a:off x="5227370" y="3324238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BC1D082-0169-FA05-20D2-BC6549820B82}"/>
                    </a:ext>
                  </a:extLst>
                </p:cNvPr>
                <p:cNvSpPr/>
                <p:nvPr/>
              </p:nvSpPr>
              <p:spPr>
                <a:xfrm rot="10095988">
                  <a:off x="5227369" y="1846359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AFAF5F41-8FB3-F11D-6CB5-899FC3704740}"/>
                    </a:ext>
                  </a:extLst>
                </p:cNvPr>
                <p:cNvSpPr/>
                <p:nvPr/>
              </p:nvSpPr>
              <p:spPr>
                <a:xfrm rot="10800000">
                  <a:off x="9205812" y="3324238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14532FD-CAF6-CFCB-1251-570B2984EB03}"/>
                    </a:ext>
                  </a:extLst>
                </p:cNvPr>
                <p:cNvSpPr/>
                <p:nvPr/>
              </p:nvSpPr>
              <p:spPr>
                <a:xfrm rot="10800000">
                  <a:off x="9205811" y="1846359"/>
                  <a:ext cx="1431758" cy="52337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2E93FCF-5046-F3F9-3110-ADDA83C0F2F0}"/>
                    </a:ext>
                  </a:extLst>
                </p:cNvPr>
                <p:cNvCxnSpPr>
                  <a:cxnSpLocks/>
                  <a:stCxn id="8" idx="0"/>
                  <a:endCxn id="7" idx="2"/>
                </p:cNvCxnSpPr>
                <p:nvPr/>
              </p:nvCxnSpPr>
              <p:spPr>
                <a:xfrm>
                  <a:off x="9921690" y="2369733"/>
                  <a:ext cx="1" cy="954505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42C57FE-EF8B-9918-8CC9-7158FCA7D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3247" y="2366323"/>
                  <a:ext cx="1" cy="954505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EBB7EE5-B567-9D09-5749-C15178E3F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43247" y="2843575"/>
                  <a:ext cx="397844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8AADF05-CF13-E3E2-44E4-4CE2193190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61915" y="2676976"/>
                  <a:ext cx="339147" cy="333197"/>
                </a:xfrm>
                <a:prstGeom prst="rect">
                  <a:avLst/>
                </a:prstGeom>
              </p:spPr>
            </p:pic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C655DE7-1A64-A8D2-A207-CB2D07CA4D2B}"/>
                  </a:ext>
                </a:extLst>
              </p:cNvPr>
              <p:cNvGrpSpPr/>
              <p:nvPr/>
            </p:nvGrpSpPr>
            <p:grpSpPr>
              <a:xfrm>
                <a:off x="-3938914" y="3419479"/>
                <a:ext cx="18000000" cy="18019050"/>
                <a:chOff x="-1430127" y="1547846"/>
                <a:chExt cx="18000000" cy="18019050"/>
              </a:xfrm>
            </p:grpSpPr>
            <p:sp>
              <p:nvSpPr>
                <p:cNvPr id="91" name="원호 90">
                  <a:extLst>
                    <a:ext uri="{FF2B5EF4-FFF2-40B4-BE49-F238E27FC236}">
                      <a16:creationId xmlns:a16="http://schemas.microsoft.com/office/drawing/2014/main" id="{BDB26671-9105-19C8-E7DE-538D80335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1430127" y="1566896"/>
                  <a:ext cx="18000000" cy="18000000"/>
                </a:xfrm>
                <a:prstGeom prst="arc">
                  <a:avLst>
                    <a:gd name="adj1" fmla="val 15155255"/>
                    <a:gd name="adj2" fmla="val 16106704"/>
                  </a:avLst>
                </a:prstGeom>
                <a:noFill/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D603AA1C-430F-EB92-D527-B4E4634D4AC6}"/>
                    </a:ext>
                  </a:extLst>
                </p:cNvPr>
                <p:cNvGrpSpPr/>
                <p:nvPr/>
              </p:nvGrpSpPr>
              <p:grpSpPr>
                <a:xfrm>
                  <a:off x="4325287" y="1547846"/>
                  <a:ext cx="6489172" cy="6508222"/>
                  <a:chOff x="4325287" y="1547846"/>
                  <a:chExt cx="6489172" cy="6508222"/>
                </a:xfrm>
              </p:grpSpPr>
              <p:sp>
                <p:nvSpPr>
                  <p:cNvPr id="87" name="원호 86">
                    <a:extLst>
                      <a:ext uri="{FF2B5EF4-FFF2-40B4-BE49-F238E27FC236}">
                        <a16:creationId xmlns:a16="http://schemas.microsoft.com/office/drawing/2014/main" id="{29AF5514-7E21-6D67-E52B-4675BB1DB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25287" y="1566896"/>
                    <a:ext cx="6489172" cy="6489172"/>
                  </a:xfrm>
                  <a:prstGeom prst="arc">
                    <a:avLst>
                      <a:gd name="adj1" fmla="val 13699148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3" name="원호 92">
                    <a:extLst>
                      <a:ext uri="{FF2B5EF4-FFF2-40B4-BE49-F238E27FC236}">
                        <a16:creationId xmlns:a16="http://schemas.microsoft.com/office/drawing/2014/main" id="{E4FFDD82-9B1B-7E72-A065-24040C4310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47014" y="1547846"/>
                    <a:ext cx="3600000" cy="3600000"/>
                  </a:xfrm>
                  <a:prstGeom prst="arc">
                    <a:avLst>
                      <a:gd name="adj1" fmla="val 12329599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E609A-2B79-64BC-0F08-BE1014743106}"/>
                </a:ext>
              </a:extLst>
            </p:cNvPr>
            <p:cNvSpPr txBox="1"/>
            <p:nvPr/>
          </p:nvSpPr>
          <p:spPr>
            <a:xfrm>
              <a:off x="8003202" y="59816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9E9F2E7-AAD7-F40A-03B0-E940670AB4F9}"/>
                </a:ext>
              </a:extLst>
            </p:cNvPr>
            <p:cNvSpPr txBox="1"/>
            <p:nvPr/>
          </p:nvSpPr>
          <p:spPr>
            <a:xfrm>
              <a:off x="8003202" y="1254300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296D3A5-FF0E-48EB-86D0-52030C621738}"/>
                </a:ext>
              </a:extLst>
            </p:cNvPr>
            <p:cNvSpPr txBox="1"/>
            <p:nvPr/>
          </p:nvSpPr>
          <p:spPr>
            <a:xfrm>
              <a:off x="7887786" y="656391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Neutral Steer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9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E4529D23-6746-95A8-7AC9-12C0CAD22DEA}"/>
              </a:ext>
            </a:extLst>
          </p:cNvPr>
          <p:cNvGrpSpPr/>
          <p:nvPr/>
        </p:nvGrpSpPr>
        <p:grpSpPr>
          <a:xfrm>
            <a:off x="447675" y="0"/>
            <a:ext cx="10288213" cy="5546964"/>
            <a:chOff x="711058" y="38489"/>
            <a:chExt cx="11444055" cy="633469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2DBA790-6F57-7227-C485-F0F045776863}"/>
                </a:ext>
              </a:extLst>
            </p:cNvPr>
            <p:cNvGrpSpPr/>
            <p:nvPr/>
          </p:nvGrpSpPr>
          <p:grpSpPr>
            <a:xfrm>
              <a:off x="1328209" y="458918"/>
              <a:ext cx="10325043" cy="5768481"/>
              <a:chOff x="1328209" y="458918"/>
              <a:chExt cx="10325043" cy="576848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5FC99E9-EB2F-B5D9-3CD1-0EC65862C170}"/>
                  </a:ext>
                </a:extLst>
              </p:cNvPr>
              <p:cNvSpPr/>
              <p:nvPr/>
            </p:nvSpPr>
            <p:spPr>
              <a:xfrm>
                <a:off x="1656784" y="977773"/>
                <a:ext cx="9587619" cy="46625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>
                <a:extLst>
                  <a:ext uri="{FF2B5EF4-FFF2-40B4-BE49-F238E27FC236}">
                    <a16:creationId xmlns:a16="http://schemas.microsoft.com/office/drawing/2014/main" id="{AB169B89-9D37-2142-B53B-C390DB6DD275}"/>
                  </a:ext>
                </a:extLst>
              </p:cNvPr>
              <p:cNvSpPr/>
              <p:nvPr/>
            </p:nvSpPr>
            <p:spPr>
              <a:xfrm>
                <a:off x="2643612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사각형: 위쪽 모서리의 한쪽은 둥글고 다른 한쪽은 잘림 3">
                <a:extLst>
                  <a:ext uri="{FF2B5EF4-FFF2-40B4-BE49-F238E27FC236}">
                    <a16:creationId xmlns:a16="http://schemas.microsoft.com/office/drawing/2014/main" id="{1BBDEABB-4989-B641-910A-02316C581C07}"/>
                  </a:ext>
                </a:extLst>
              </p:cNvPr>
              <p:cNvSpPr/>
              <p:nvPr/>
            </p:nvSpPr>
            <p:spPr>
              <a:xfrm>
                <a:off x="5036747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사각형: 위쪽 모서리의 한쪽은 둥글고 다른 한쪽은 잘림 4">
                <a:extLst>
                  <a:ext uri="{FF2B5EF4-FFF2-40B4-BE49-F238E27FC236}">
                    <a16:creationId xmlns:a16="http://schemas.microsoft.com/office/drawing/2014/main" id="{1A0B4318-FBDF-B7DF-DCD1-3E40EE69C921}"/>
                  </a:ext>
                </a:extLst>
              </p:cNvPr>
              <p:cNvSpPr/>
              <p:nvPr/>
            </p:nvSpPr>
            <p:spPr>
              <a:xfrm>
                <a:off x="8556798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사각형: 위쪽 모서리의 한쪽은 둥글고 다른 한쪽은 잘림 5">
                <a:extLst>
                  <a:ext uri="{FF2B5EF4-FFF2-40B4-BE49-F238E27FC236}">
                    <a16:creationId xmlns:a16="http://schemas.microsoft.com/office/drawing/2014/main" id="{9DA8AB8A-A4A5-6D80-B748-C076BF40A315}"/>
                  </a:ext>
                </a:extLst>
              </p:cNvPr>
              <p:cNvSpPr/>
              <p:nvPr/>
            </p:nvSpPr>
            <p:spPr>
              <a:xfrm>
                <a:off x="6289139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BFE745E-2835-B47E-FF88-DAA2E755B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554" y="1656784"/>
                <a:ext cx="1014893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4020E1-4AF0-F24E-7F5C-973F3FC68E48}"/>
                  </a:ext>
                </a:extLst>
              </p:cNvPr>
              <p:cNvGrpSpPr/>
              <p:nvPr/>
            </p:nvGrpSpPr>
            <p:grpSpPr>
              <a:xfrm>
                <a:off x="1356798" y="4769664"/>
                <a:ext cx="7738599" cy="1199582"/>
                <a:chOff x="1356798" y="4769664"/>
                <a:chExt cx="7738599" cy="1199582"/>
              </a:xfrm>
              <a:solidFill>
                <a:srgbClr val="A02B93"/>
              </a:solidFill>
            </p:grpSpPr>
            <p:sp>
              <p:nvSpPr>
                <p:cNvPr id="16" name="화살표: 위로 굽음 15">
                  <a:extLst>
                    <a:ext uri="{FF2B5EF4-FFF2-40B4-BE49-F238E27FC236}">
                      <a16:creationId xmlns:a16="http://schemas.microsoft.com/office/drawing/2014/main" id="{57ACB3F8-403E-62F1-367B-225AE423AE1D}"/>
                    </a:ext>
                  </a:extLst>
                </p:cNvPr>
                <p:cNvSpPr/>
                <p:nvPr/>
              </p:nvSpPr>
              <p:spPr>
                <a:xfrm>
                  <a:off x="2499700" y="476966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화살표: 위로 굽음 16">
                  <a:extLst>
                    <a:ext uri="{FF2B5EF4-FFF2-40B4-BE49-F238E27FC236}">
                      <a16:creationId xmlns:a16="http://schemas.microsoft.com/office/drawing/2014/main" id="{3B599CF3-7EB9-CF07-A301-E7B011CED38C}"/>
                    </a:ext>
                  </a:extLst>
                </p:cNvPr>
                <p:cNvSpPr/>
                <p:nvPr/>
              </p:nvSpPr>
              <p:spPr>
                <a:xfrm>
                  <a:off x="484027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화살표: 위로 굽음 17">
                  <a:extLst>
                    <a:ext uri="{FF2B5EF4-FFF2-40B4-BE49-F238E27FC236}">
                      <a16:creationId xmlns:a16="http://schemas.microsoft.com/office/drawing/2014/main" id="{25B7374A-1140-C357-8B12-C3A9FB5E2E06}"/>
                    </a:ext>
                  </a:extLst>
                </p:cNvPr>
                <p:cNvSpPr/>
                <p:nvPr/>
              </p:nvSpPr>
              <p:spPr>
                <a:xfrm>
                  <a:off x="609600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화살표: 위로 굽음 18">
                  <a:extLst>
                    <a:ext uri="{FF2B5EF4-FFF2-40B4-BE49-F238E27FC236}">
                      <a16:creationId xmlns:a16="http://schemas.microsoft.com/office/drawing/2014/main" id="{8A201194-1C2D-EF2B-FA38-3C43354AC577}"/>
                    </a:ext>
                  </a:extLst>
                </p:cNvPr>
                <p:cNvSpPr/>
                <p:nvPr/>
              </p:nvSpPr>
              <p:spPr>
                <a:xfrm>
                  <a:off x="8245005" y="4781541"/>
                  <a:ext cx="850392" cy="1187704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순서도: 처리 19">
                  <a:extLst>
                    <a:ext uri="{FF2B5EF4-FFF2-40B4-BE49-F238E27FC236}">
                      <a16:creationId xmlns:a16="http://schemas.microsoft.com/office/drawing/2014/main" id="{2A6FC74F-302D-586E-5868-5C9F25FD6C36}"/>
                    </a:ext>
                  </a:extLst>
                </p:cNvPr>
                <p:cNvSpPr/>
                <p:nvPr/>
              </p:nvSpPr>
              <p:spPr>
                <a:xfrm>
                  <a:off x="1356798" y="5911852"/>
                  <a:ext cx="7200000" cy="57393"/>
                </a:xfrm>
                <a:prstGeom prst="flowChartProcess">
                  <a:avLst/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7F37F00-06F5-0881-0B98-E11DC20704D1}"/>
                  </a:ext>
                </a:extLst>
              </p:cNvPr>
              <p:cNvGrpSpPr/>
              <p:nvPr/>
            </p:nvGrpSpPr>
            <p:grpSpPr>
              <a:xfrm>
                <a:off x="1328209" y="5027817"/>
                <a:ext cx="8048360" cy="1199582"/>
                <a:chOff x="1410379" y="5379703"/>
                <a:chExt cx="8048360" cy="1199582"/>
              </a:xfrm>
            </p:grpSpPr>
            <p:sp>
              <p:nvSpPr>
                <p:cNvPr id="25" name="화살표: 위로 굽음 24">
                  <a:extLst>
                    <a:ext uri="{FF2B5EF4-FFF2-40B4-BE49-F238E27FC236}">
                      <a16:creationId xmlns:a16="http://schemas.microsoft.com/office/drawing/2014/main" id="{D5B92BC2-3B0C-73FB-D6FB-82938B48E903}"/>
                    </a:ext>
                  </a:extLst>
                </p:cNvPr>
                <p:cNvSpPr/>
                <p:nvPr/>
              </p:nvSpPr>
              <p:spPr>
                <a:xfrm>
                  <a:off x="2884484" y="5379703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화살표: 위로 굽음 25">
                  <a:extLst>
                    <a:ext uri="{FF2B5EF4-FFF2-40B4-BE49-F238E27FC236}">
                      <a16:creationId xmlns:a16="http://schemas.microsoft.com/office/drawing/2014/main" id="{C9DE5D65-739D-720A-7247-9924685D2750}"/>
                    </a:ext>
                  </a:extLst>
                </p:cNvPr>
                <p:cNvSpPr/>
                <p:nvPr/>
              </p:nvSpPr>
              <p:spPr>
                <a:xfrm>
                  <a:off x="522505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화살표: 위로 굽음 26">
                  <a:extLst>
                    <a:ext uri="{FF2B5EF4-FFF2-40B4-BE49-F238E27FC236}">
                      <a16:creationId xmlns:a16="http://schemas.microsoft.com/office/drawing/2014/main" id="{B1EC518C-06B9-E1DD-B3C9-531BEC4B60E9}"/>
                    </a:ext>
                  </a:extLst>
                </p:cNvPr>
                <p:cNvSpPr/>
                <p:nvPr/>
              </p:nvSpPr>
              <p:spPr>
                <a:xfrm>
                  <a:off x="648078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순서도: 처리 28">
                  <a:extLst>
                    <a:ext uri="{FF2B5EF4-FFF2-40B4-BE49-F238E27FC236}">
                      <a16:creationId xmlns:a16="http://schemas.microsoft.com/office/drawing/2014/main" id="{426AF8C4-47F4-BAEB-179D-ED0701D92FAE}"/>
                    </a:ext>
                  </a:extLst>
                </p:cNvPr>
                <p:cNvSpPr/>
                <p:nvPr/>
              </p:nvSpPr>
              <p:spPr>
                <a:xfrm>
                  <a:off x="1410379" y="6521891"/>
                  <a:ext cx="7200000" cy="57393"/>
                </a:xfrm>
                <a:prstGeom prst="flowChartProcess">
                  <a:avLst/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화살표: 위로 굽음 27">
                  <a:extLst>
                    <a:ext uri="{FF2B5EF4-FFF2-40B4-BE49-F238E27FC236}">
                      <a16:creationId xmlns:a16="http://schemas.microsoft.com/office/drawing/2014/main" id="{3933B443-FFBB-0F5A-5B1B-7EB95B9ECCC6}"/>
                    </a:ext>
                  </a:extLst>
                </p:cNvPr>
                <p:cNvSpPr/>
                <p:nvPr/>
              </p:nvSpPr>
              <p:spPr>
                <a:xfrm>
                  <a:off x="8608347" y="5379704"/>
                  <a:ext cx="850392" cy="1199581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9598575-295D-2F19-5C81-BE1335888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7510" y="2142836"/>
                <a:ext cx="0" cy="200781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곱하기 기호 35">
                <a:extLst>
                  <a:ext uri="{FF2B5EF4-FFF2-40B4-BE49-F238E27FC236}">
                    <a16:creationId xmlns:a16="http://schemas.microsoft.com/office/drawing/2014/main" id="{61F3CCC5-B36F-E82A-4A47-CC7C71BA468A}"/>
                  </a:ext>
                </a:extLst>
              </p:cNvPr>
              <p:cNvSpPr/>
              <p:nvPr/>
            </p:nvSpPr>
            <p:spPr>
              <a:xfrm>
                <a:off x="5762667" y="299462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화살표: 위로 굽음 37">
                <a:extLst>
                  <a:ext uri="{FF2B5EF4-FFF2-40B4-BE49-F238E27FC236}">
                    <a16:creationId xmlns:a16="http://schemas.microsoft.com/office/drawing/2014/main" id="{BDBA10A1-E73A-772B-B9C8-AF8054F3F219}"/>
                  </a:ext>
                </a:extLst>
              </p:cNvPr>
              <p:cNvSpPr/>
              <p:nvPr/>
            </p:nvSpPr>
            <p:spPr>
              <a:xfrm rot="5400000" flipH="1">
                <a:off x="5076243" y="3464224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곱하기 기호 39">
                <a:extLst>
                  <a:ext uri="{FF2B5EF4-FFF2-40B4-BE49-F238E27FC236}">
                    <a16:creationId xmlns:a16="http://schemas.microsoft.com/office/drawing/2014/main" id="{BB2EE886-1FEC-82C3-7AC9-CB8ED719A89A}"/>
                  </a:ext>
                </a:extLst>
              </p:cNvPr>
              <p:cNvSpPr/>
              <p:nvPr/>
            </p:nvSpPr>
            <p:spPr>
              <a:xfrm>
                <a:off x="2770310" y="1199584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더하기 기호 40">
                <a:extLst>
                  <a:ext uri="{FF2B5EF4-FFF2-40B4-BE49-F238E27FC236}">
                    <a16:creationId xmlns:a16="http://schemas.microsoft.com/office/drawing/2014/main" id="{2BE5D1E7-0F99-5175-A3DC-7144A67373D5}"/>
                  </a:ext>
                </a:extLst>
              </p:cNvPr>
              <p:cNvSpPr/>
              <p:nvPr/>
            </p:nvSpPr>
            <p:spPr>
              <a:xfrm>
                <a:off x="5762667" y="1157516"/>
                <a:ext cx="914400" cy="9144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C796A69-0119-4AC2-3DB8-075F01F78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661" y="2113984"/>
                <a:ext cx="0" cy="92270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사각형: 위쪽 모서리의 한쪽은 둥글고 다른 한쪽은 잘림 44">
                <a:extLst>
                  <a:ext uri="{FF2B5EF4-FFF2-40B4-BE49-F238E27FC236}">
                    <a16:creationId xmlns:a16="http://schemas.microsoft.com/office/drawing/2014/main" id="{C84ADBA5-ED10-C6AA-92E0-D85ADAC5E153}"/>
                  </a:ext>
                </a:extLst>
              </p:cNvPr>
              <p:cNvSpPr/>
              <p:nvPr/>
            </p:nvSpPr>
            <p:spPr>
              <a:xfrm>
                <a:off x="8556798" y="2461402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화살표: 위로 굽음 45">
                <a:extLst>
                  <a:ext uri="{FF2B5EF4-FFF2-40B4-BE49-F238E27FC236}">
                    <a16:creationId xmlns:a16="http://schemas.microsoft.com/office/drawing/2014/main" id="{D005649C-C0CA-EEF6-1B32-25E3C634E097}"/>
                  </a:ext>
                </a:extLst>
              </p:cNvPr>
              <p:cNvSpPr/>
              <p:nvPr/>
            </p:nvSpPr>
            <p:spPr>
              <a:xfrm flipV="1">
                <a:off x="8308836" y="1636774"/>
                <a:ext cx="850392" cy="731520"/>
              </a:xfrm>
              <a:prstGeom prst="bentUpArrow">
                <a:avLst>
                  <a:gd name="adj1" fmla="val 4798"/>
                  <a:gd name="adj2" fmla="val 9217"/>
                  <a:gd name="adj3" fmla="val 27526"/>
                </a:avLst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화살표: 위로 굽음 46">
                <a:extLst>
                  <a:ext uri="{FF2B5EF4-FFF2-40B4-BE49-F238E27FC236}">
                    <a16:creationId xmlns:a16="http://schemas.microsoft.com/office/drawing/2014/main" id="{B210CFC9-38B5-5871-1704-C6FA2ECC2939}"/>
                  </a:ext>
                </a:extLst>
              </p:cNvPr>
              <p:cNvSpPr/>
              <p:nvPr/>
            </p:nvSpPr>
            <p:spPr>
              <a:xfrm rot="16200000">
                <a:off x="6513100" y="3464223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위로 굽음 47">
                <a:extLst>
                  <a:ext uri="{FF2B5EF4-FFF2-40B4-BE49-F238E27FC236}">
                    <a16:creationId xmlns:a16="http://schemas.microsoft.com/office/drawing/2014/main" id="{78005F92-9657-9A16-AF19-4D2A498B756E}"/>
                  </a:ext>
                </a:extLst>
              </p:cNvPr>
              <p:cNvSpPr/>
              <p:nvPr/>
            </p:nvSpPr>
            <p:spPr>
              <a:xfrm rot="10800000" flipH="1">
                <a:off x="9675162" y="262428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화살표: 위로 굽음 48">
                <a:extLst>
                  <a:ext uri="{FF2B5EF4-FFF2-40B4-BE49-F238E27FC236}">
                    <a16:creationId xmlns:a16="http://schemas.microsoft.com/office/drawing/2014/main" id="{7BDC6B54-A53F-4CFF-9D84-3619DACF80D3}"/>
                  </a:ext>
                </a:extLst>
              </p:cNvPr>
              <p:cNvSpPr/>
              <p:nvPr/>
            </p:nvSpPr>
            <p:spPr>
              <a:xfrm rot="10800000" flipH="1" flipV="1">
                <a:off x="9680642" y="403916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곱하기 기호 49">
                <a:extLst>
                  <a:ext uri="{FF2B5EF4-FFF2-40B4-BE49-F238E27FC236}">
                    <a16:creationId xmlns:a16="http://schemas.microsoft.com/office/drawing/2014/main" id="{B0B4356B-92EB-9C50-39E5-332C15CF8074}"/>
                  </a:ext>
                </a:extLst>
              </p:cNvPr>
              <p:cNvSpPr/>
              <p:nvPr/>
            </p:nvSpPr>
            <p:spPr>
              <a:xfrm>
                <a:off x="9634899" y="3075025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07AB7BB-9387-EDBA-DFB1-F9C253A1FFB7}"/>
                  </a:ext>
                </a:extLst>
              </p:cNvPr>
              <p:cNvGrpSpPr/>
              <p:nvPr/>
            </p:nvGrpSpPr>
            <p:grpSpPr>
              <a:xfrm>
                <a:off x="10581247" y="458918"/>
                <a:ext cx="1072005" cy="3087231"/>
                <a:chOff x="10499860" y="479567"/>
                <a:chExt cx="1072005" cy="3087231"/>
              </a:xfrm>
            </p:grpSpPr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907D922A-6727-32E0-2494-D6229A2D6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3675" y="3553628"/>
                  <a:ext cx="1048190" cy="13170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91E08994-095A-B91F-23B2-61F2EA264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99860" y="479567"/>
                  <a:ext cx="50571" cy="3087231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16C73F-CD3B-B72B-16D8-46AFE5BBB969}"/>
                </a:ext>
              </a:extLst>
            </p:cNvPr>
            <p:cNvSpPr/>
            <p:nvPr/>
          </p:nvSpPr>
          <p:spPr>
            <a:xfrm>
              <a:off x="2353735" y="2053811"/>
              <a:ext cx="1744979" cy="32293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2DD4E7-F570-AA67-6A86-A8E5E7092FC4}"/>
                </a:ext>
              </a:extLst>
            </p:cNvPr>
            <p:cNvSpPr/>
            <p:nvPr/>
          </p:nvSpPr>
          <p:spPr>
            <a:xfrm>
              <a:off x="4964124" y="2053810"/>
              <a:ext cx="2539583" cy="32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1BF4DF6-E028-887D-F499-C62EFC6BF898}"/>
                </a:ext>
              </a:extLst>
            </p:cNvPr>
            <p:cNvSpPr/>
            <p:nvPr/>
          </p:nvSpPr>
          <p:spPr>
            <a:xfrm>
              <a:off x="7956258" y="2060570"/>
              <a:ext cx="2539583" cy="3229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D3A25C-B40B-F0F8-1EC9-0E5005377B25}"/>
                </a:ext>
              </a:extLst>
            </p:cNvPr>
            <p:cNvSpPr txBox="1"/>
            <p:nvPr/>
          </p:nvSpPr>
          <p:spPr>
            <a:xfrm>
              <a:off x="3487306" y="1644154"/>
              <a:ext cx="1287180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Forget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2F2675-14B3-7928-141D-760DBB01DF4F}"/>
                </a:ext>
              </a:extLst>
            </p:cNvPr>
            <p:cNvSpPr txBox="1"/>
            <p:nvPr/>
          </p:nvSpPr>
          <p:spPr>
            <a:xfrm>
              <a:off x="6553792" y="1644154"/>
              <a:ext cx="1177199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528919-C4B5-70A4-3CAC-06F0D0E6A850}"/>
                </a:ext>
              </a:extLst>
            </p:cNvPr>
            <p:cNvSpPr txBox="1"/>
            <p:nvPr/>
          </p:nvSpPr>
          <p:spPr>
            <a:xfrm>
              <a:off x="9244632" y="1644154"/>
              <a:ext cx="1328762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/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/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/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/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245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/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/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0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D88984-EF6E-08B6-8976-FAF6B10B903E}"/>
              </a:ext>
            </a:extLst>
          </p:cNvPr>
          <p:cNvGrpSpPr/>
          <p:nvPr/>
        </p:nvGrpSpPr>
        <p:grpSpPr>
          <a:xfrm>
            <a:off x="3599654" y="1530927"/>
            <a:ext cx="4997585" cy="3110956"/>
            <a:chOff x="3599654" y="1530927"/>
            <a:chExt cx="4997585" cy="311095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7F7B48C-B004-D27E-317A-8AD4C47E7C43}"/>
                </a:ext>
              </a:extLst>
            </p:cNvPr>
            <p:cNvGrpSpPr/>
            <p:nvPr/>
          </p:nvGrpSpPr>
          <p:grpSpPr>
            <a:xfrm>
              <a:off x="3599654" y="1530927"/>
              <a:ext cx="4997585" cy="3110956"/>
              <a:chOff x="3599654" y="1530927"/>
              <a:chExt cx="4997585" cy="3110956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48722AE-0F10-9EBE-9C9B-2601DA9AECC6}"/>
                  </a:ext>
                </a:extLst>
              </p:cNvPr>
              <p:cNvGrpSpPr/>
              <p:nvPr/>
            </p:nvGrpSpPr>
            <p:grpSpPr>
              <a:xfrm>
                <a:off x="3599654" y="1530927"/>
                <a:ext cx="4333639" cy="3110956"/>
                <a:chOff x="3599654" y="1530927"/>
                <a:chExt cx="4333639" cy="3110956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FFDB63A5-E629-9060-231F-83C52546F742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sp>
                <p:nvSpPr>
                  <p:cNvPr id="2" name="순서도: 연결자 1">
                    <a:extLst>
                      <a:ext uri="{FF2B5EF4-FFF2-40B4-BE49-F238E27FC236}">
                        <a16:creationId xmlns:a16="http://schemas.microsoft.com/office/drawing/2014/main" id="{2237C7B3-A250-A972-51A7-C6B09A0E3E52}"/>
                      </a:ext>
                    </a:extLst>
                  </p:cNvPr>
                  <p:cNvSpPr/>
                  <p:nvPr/>
                </p:nvSpPr>
                <p:spPr>
                  <a:xfrm>
                    <a:off x="1601853" y="1746048"/>
                    <a:ext cx="1800000" cy="1800000"/>
                  </a:xfrm>
                  <a:prstGeom prst="flowChartConnector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FEF8A2FD-4F6B-8EAE-6B87-3F19C2915C38}"/>
                      </a:ext>
                    </a:extLst>
                  </p:cNvPr>
                  <p:cNvGrpSpPr/>
                  <p:nvPr/>
                </p:nvGrpSpPr>
                <p:grpSpPr>
                  <a:xfrm>
                    <a:off x="1241853" y="1386048"/>
                    <a:ext cx="2520000" cy="2520000"/>
                    <a:chOff x="1241853" y="1386048"/>
                    <a:chExt cx="2520000" cy="2520000"/>
                  </a:xfrm>
                </p:grpSpPr>
                <p:cxnSp>
                  <p:nvCxnSpPr>
                    <p:cNvPr id="4" name="직선 연결선 3">
                      <a:extLst>
                        <a:ext uri="{FF2B5EF4-FFF2-40B4-BE49-F238E27FC236}">
                          <a16:creationId xmlns:a16="http://schemas.microsoft.com/office/drawing/2014/main" id="{9EFE4B72-6EE6-AB26-6292-875C16D73A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41853" y="2646048"/>
                      <a:ext cx="2520000" cy="0"/>
                    </a:xfrm>
                    <a:prstGeom prst="line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직선 연결선 4">
                      <a:extLst>
                        <a:ext uri="{FF2B5EF4-FFF2-40B4-BE49-F238E27FC236}">
                          <a16:creationId xmlns:a16="http://schemas.microsoft.com/office/drawing/2014/main" id="{A9078E34-3A00-2680-7394-70C4627BDF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01853" y="1386048"/>
                      <a:ext cx="0" cy="2520000"/>
                    </a:xfrm>
                    <a:prstGeom prst="line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A566589-62B6-B641-A1DE-CA29F58448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5755" y="1530927"/>
                      <a:ext cx="4700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A566589-62B6-B641-A1DE-CA29F58448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5755" y="1530927"/>
                      <a:ext cx="47006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AE71D-3876-1E3E-6DA5-9853AC482B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0788" y="4364884"/>
                      <a:ext cx="6465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𝑏𝑟𝑎𝑘𝑒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AE71D-3876-1E3E-6DA5-9853AC482B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0788" y="4364884"/>
                      <a:ext cx="64652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B81C07E-8585-9EC2-866C-9CBFDA13E7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80788" y="2970925"/>
                      <a:ext cx="9525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B81C07E-8585-9EC2-866C-9CBFDA13E7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0788" y="2970925"/>
                      <a:ext cx="95250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36FC203-9916-164B-A2CA-5453083D97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9654" y="2970926"/>
                      <a:ext cx="8611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36FC203-9916-164B-A2CA-5453083D97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9654" y="2970926"/>
                      <a:ext cx="86113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1D5D149D-BCCC-9881-E2DD-F9B02FF760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24048" y="2607276"/>
                <a:ext cx="396740" cy="50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831EC-9902-CAAF-629D-F39BF570E613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428" y="1844760"/>
                    <a:ext cx="17438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831EC-9902-CAAF-629D-F39BF570E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428" y="1844760"/>
                    <a:ext cx="17438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8005D5F0-7DB7-E398-8E08-AE013E24D8C7}"/>
                  </a:ext>
                </a:extLst>
              </p:cNvPr>
              <p:cNvCxnSpPr>
                <a:cxnSpLocks/>
                <a:stCxn id="29" idx="1"/>
                <a:endCxn id="2" idx="7"/>
              </p:cNvCxnSpPr>
              <p:nvPr/>
            </p:nvCxnSpPr>
            <p:spPr>
              <a:xfrm flipH="1">
                <a:off x="6357184" y="2029426"/>
                <a:ext cx="496244" cy="443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EFFE951-594F-5CC5-3A55-631B397EB59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8906" y="3132897"/>
                    <a:ext cx="86376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𝑐𝑜𝑛𝑒𝑟𝑖𝑛𝑔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EFFE951-594F-5CC5-3A55-631B397EB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8906" y="3132897"/>
                    <a:ext cx="86376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CE1ABAD-DA5C-B2E5-0C0A-DEA657CF1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681" y="3109426"/>
              <a:ext cx="437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07B77-3AB4-0E87-24D8-4015355933FC}"/>
                    </a:ext>
                  </a:extLst>
                </p:cNvPr>
                <p:cNvSpPr txBox="1"/>
                <p:nvPr/>
              </p:nvSpPr>
              <p:spPr>
                <a:xfrm>
                  <a:off x="5684049" y="2690435"/>
                  <a:ext cx="4700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07B77-3AB4-0E87-24D8-401535593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049" y="2690435"/>
                  <a:ext cx="470065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DB36D06-7617-062C-182F-4CB265DEA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0787" y="2551670"/>
              <a:ext cx="0" cy="5577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8A81B76-EA80-3887-F013-9AD58F7C45F4}"/>
                </a:ext>
              </a:extLst>
            </p:cNvPr>
            <p:cNvCxnSpPr>
              <a:cxnSpLocks/>
            </p:cNvCxnSpPr>
            <p:nvPr/>
          </p:nvCxnSpPr>
          <p:spPr>
            <a:xfrm>
              <a:off x="5366965" y="2613454"/>
              <a:ext cx="32326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E5F9130-3BEB-2DAD-E00C-4EDEE4644D81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26" y="2638166"/>
              <a:ext cx="0" cy="46168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67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F6A7E548-17F4-8996-243A-BD763D9B12DB}"/>
              </a:ext>
            </a:extLst>
          </p:cNvPr>
          <p:cNvGrpSpPr/>
          <p:nvPr/>
        </p:nvGrpSpPr>
        <p:grpSpPr>
          <a:xfrm>
            <a:off x="4460788" y="1779576"/>
            <a:ext cx="2832708" cy="2589850"/>
            <a:chOff x="4460788" y="1779576"/>
            <a:chExt cx="2832708" cy="258985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297A3ED-A674-CA92-1E4A-EBF26FB39B42}"/>
                </a:ext>
              </a:extLst>
            </p:cNvPr>
            <p:cNvGrpSpPr/>
            <p:nvPr/>
          </p:nvGrpSpPr>
          <p:grpSpPr>
            <a:xfrm>
              <a:off x="4460788" y="1779576"/>
              <a:ext cx="2579619" cy="2589850"/>
              <a:chOff x="4460788" y="1779576"/>
              <a:chExt cx="2579619" cy="258985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E63BC00-C6D0-DD51-DFDE-E9E88C08A057}"/>
                  </a:ext>
                </a:extLst>
              </p:cNvPr>
              <p:cNvGrpSpPr/>
              <p:nvPr/>
            </p:nvGrpSpPr>
            <p:grpSpPr>
              <a:xfrm>
                <a:off x="4460788" y="1849426"/>
                <a:ext cx="2520000" cy="2520000"/>
                <a:chOff x="1241853" y="1386048"/>
                <a:chExt cx="2520000" cy="2520000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B0F74855-43A1-2A01-0660-B751C108B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1853" y="2646048"/>
                  <a:ext cx="2520000" cy="0"/>
                </a:xfrm>
                <a:prstGeom prst="line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6A85ACF6-B691-60C5-92CA-7947A7FA8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1853" y="1386048"/>
                  <a:ext cx="0" cy="2520000"/>
                </a:xfrm>
                <a:prstGeom prst="line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6641ACF-2D83-9811-AE5D-849FA0EF36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63417" y="1779576"/>
                    <a:ext cx="39158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6641ACF-2D83-9811-AE5D-849FA0EF3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3417" y="1779576"/>
                    <a:ext cx="39158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0684D7-62DD-B688-76C4-4D3C3953CA4B}"/>
                      </a:ext>
                    </a:extLst>
                  </p:cNvPr>
                  <p:cNvSpPr txBox="1"/>
                  <p:nvPr/>
                </p:nvSpPr>
                <p:spPr>
                  <a:xfrm>
                    <a:off x="6652417" y="2770176"/>
                    <a:ext cx="38799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0684D7-62DD-B688-76C4-4D3C3953CA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2417" y="2770176"/>
                    <a:ext cx="38799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10FB164-B3BF-96A9-4E51-942A9648D2B0}"/>
                </a:ext>
              </a:extLst>
            </p:cNvPr>
            <p:cNvCxnSpPr>
              <a:cxnSpLocks/>
            </p:cNvCxnSpPr>
            <p:nvPr/>
          </p:nvCxnSpPr>
          <p:spPr>
            <a:xfrm>
              <a:off x="4733925" y="2157413"/>
              <a:ext cx="1952625" cy="1890712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11FAB56-CD9B-D167-A6F3-E4D3DC8450E6}"/>
                    </a:ext>
                  </a:extLst>
                </p:cNvPr>
                <p:cNvSpPr txBox="1"/>
                <p:nvPr/>
              </p:nvSpPr>
              <p:spPr>
                <a:xfrm>
                  <a:off x="6469488" y="3722189"/>
                  <a:ext cx="8240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11FAB56-CD9B-D167-A6F3-E4D3DC845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488" y="3722189"/>
                  <a:ext cx="82400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순서도: 연결자 33">
              <a:extLst>
                <a:ext uri="{FF2B5EF4-FFF2-40B4-BE49-F238E27FC236}">
                  <a16:creationId xmlns:a16="http://schemas.microsoft.com/office/drawing/2014/main" id="{ED95889D-1AC4-2D92-5D1B-C53CCD8BF036}"/>
                </a:ext>
              </a:extLst>
            </p:cNvPr>
            <p:cNvSpPr/>
            <p:nvPr/>
          </p:nvSpPr>
          <p:spPr>
            <a:xfrm>
              <a:off x="5276849" y="1922420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3679879-7FE0-F85A-68B8-E5CE499BB838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5026775" y="1968512"/>
              <a:ext cx="257982" cy="46036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2BE37859-B2BA-8FA2-F6D6-C988C7423CB8}"/>
                </a:ext>
              </a:extLst>
            </p:cNvPr>
            <p:cNvCxnSpPr>
              <a:cxnSpLocks/>
            </p:cNvCxnSpPr>
            <p:nvPr/>
          </p:nvCxnSpPr>
          <p:spPr>
            <a:xfrm>
              <a:off x="5026775" y="2428875"/>
              <a:ext cx="639128" cy="61830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순서도: 연결자 52">
              <a:extLst>
                <a:ext uri="{FF2B5EF4-FFF2-40B4-BE49-F238E27FC236}">
                  <a16:creationId xmlns:a16="http://schemas.microsoft.com/office/drawing/2014/main" id="{5E7D77D5-C286-BDC3-2EB8-6D6CB076AD01}"/>
                </a:ext>
              </a:extLst>
            </p:cNvPr>
            <p:cNvSpPr/>
            <p:nvPr/>
          </p:nvSpPr>
          <p:spPr>
            <a:xfrm>
              <a:off x="5990774" y="3978187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056CC52-F33E-347B-3CB4-C71FF392E353}"/>
                </a:ext>
              </a:extLst>
            </p:cNvPr>
            <p:cNvCxnSpPr>
              <a:cxnSpLocks/>
              <a:stCxn id="53" idx="7"/>
            </p:cNvCxnSpPr>
            <p:nvPr/>
          </p:nvCxnSpPr>
          <p:spPr>
            <a:xfrm flipV="1">
              <a:off x="6036866" y="3656886"/>
              <a:ext cx="277893" cy="329209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C1218F3-3444-8B91-51C6-F185296DF1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9788" y="3298328"/>
              <a:ext cx="394971" cy="40613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06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10469</TotalTime>
  <Words>90</Words>
  <Application>Microsoft Office PowerPoint</Application>
  <PresentationFormat>와이드스크린</PresentationFormat>
  <Paragraphs>72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31</cp:revision>
  <dcterms:created xsi:type="dcterms:W3CDTF">2024-02-14T05:30:49Z</dcterms:created>
  <dcterms:modified xsi:type="dcterms:W3CDTF">2024-04-18T09:32:48Z</dcterms:modified>
</cp:coreProperties>
</file>