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0" r:id="rId4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382"/>
    <a:srgbClr val="18396A"/>
    <a:srgbClr val="EFF1F5"/>
    <a:srgbClr val="C5CDD9"/>
    <a:srgbClr val="909FB7"/>
    <a:srgbClr val="090B63"/>
    <a:srgbClr val="6D8ABF"/>
    <a:srgbClr val="6D6D6D"/>
    <a:srgbClr val="315487"/>
    <a:srgbClr val="C4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3" autoAdjust="0"/>
    <p:restoredTop sz="95487" autoAdjust="0"/>
  </p:normalViewPr>
  <p:slideViewPr>
    <p:cSldViewPr snapToGrid="0">
      <p:cViewPr varScale="1">
        <p:scale>
          <a:sx n="110" d="100"/>
          <a:sy n="110" d="100"/>
        </p:scale>
        <p:origin x="49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5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2290" y="557435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18038"/>
            <a:ext cx="9144000" cy="1655762"/>
          </a:xfrm>
        </p:spPr>
        <p:txBody>
          <a:bodyPr/>
          <a:lstStyle/>
          <a:p>
            <a:r>
              <a:rPr lang="en-US" altLang="ko-KR" b="0" dirty="0"/>
              <a:t>2023. 12. 06</a:t>
            </a:r>
          </a:p>
          <a:p>
            <a:r>
              <a:rPr lang="en-US" altLang="ko-KR" b="0" dirty="0"/>
              <a:t>SMEET LAB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3036641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2200" dirty="0">
                <a:solidFill>
                  <a:schemeClr val="tx1"/>
                </a:solidFill>
              </a:rPr>
              <a:t>Data</a:t>
            </a:r>
            <a:r>
              <a:rPr lang="ko-KR" altLang="en-US" sz="2200" dirty="0">
                <a:solidFill>
                  <a:schemeClr val="tx1"/>
                </a:solidFill>
              </a:rPr>
              <a:t> </a:t>
            </a:r>
            <a:r>
              <a:rPr lang="en-US" altLang="ko-KR" sz="2200" dirty="0">
                <a:solidFill>
                  <a:schemeClr val="tx1"/>
                </a:solidFill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B753-FCF7-45F7-AFB9-9DBC5D6B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THANK YOU!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1284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0081-EC51-B3DE-B735-313F7D7A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2EC27-AAF9-50B4-7E7A-70623A24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 hill winding</a:t>
            </a:r>
          </a:p>
          <a:p>
            <a:r>
              <a:rPr lang="en-US" altLang="ko-KR" dirty="0"/>
              <a:t>Down hill winding</a:t>
            </a:r>
          </a:p>
          <a:p>
            <a:r>
              <a:rPr lang="en-US" altLang="ko-KR" dirty="0"/>
              <a:t>Winding</a:t>
            </a:r>
          </a:p>
          <a:p>
            <a:r>
              <a:rPr lang="en-US" altLang="ko-KR" dirty="0"/>
              <a:t>Constant Velocity </a:t>
            </a:r>
            <a:r>
              <a:rPr lang="en-US" altLang="ko-KR"/>
              <a:t>steer control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20E2B-65D3-851A-44A9-B965BF1A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26365</TotalTime>
  <Words>26</Words>
  <Application>Microsoft Office PowerPoint</Application>
  <PresentationFormat>와이드스크린</PresentationFormat>
  <Paragraphs>11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THANK YOU!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996</cp:revision>
  <dcterms:created xsi:type="dcterms:W3CDTF">2021-01-28T07:50:46Z</dcterms:created>
  <dcterms:modified xsi:type="dcterms:W3CDTF">2024-01-04T07:58:52Z</dcterms:modified>
</cp:coreProperties>
</file>