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  <a:srgbClr val="E97132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7384" autoAdjust="0"/>
  </p:normalViewPr>
  <p:slideViewPr>
    <p:cSldViewPr snapToGrid="0">
      <p:cViewPr>
        <p:scale>
          <a:sx n="100" d="100"/>
          <a:sy n="100" d="100"/>
        </p:scale>
        <p:origin x="258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08D06-9E3F-44FB-93F2-5318620A4091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A71B-B8CF-479D-AC54-A5572C23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4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A71B-B8CF-479D-AC54-A5572C2355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5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A71B-B8CF-479D-AC54-A5572C2355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1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A71B-B8CF-479D-AC54-A5572C2355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8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599B-5814-74A9-5160-062B6A90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F0A727-D452-7C7F-E2A9-78533E22B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9D4C1-381A-8BF2-DA9F-07A7279C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3B3EC-7378-701A-C8D1-F4AB4F5E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47519-6990-E59D-4E75-DC8E6CE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D6720-5FC8-239A-989D-67BE7C26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2DFF7-3150-36B9-6542-F1A16F1EC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7F34D-B4CC-9821-010A-3F480ECC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BCB49-AC0F-5E86-71B5-6BD2A6FF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DD125-701A-60F2-262A-2F3324A4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9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65F19-6CB8-6CB8-8D4D-1E87BB72F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F1E2C-A5BF-4BF7-86C3-27D29FAA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4E09E-6224-033B-BD94-A0B1544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ED41F-135D-62C7-E4DF-98425F74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EADFA-79FA-88B2-323B-2EF714AE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3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C6A86-5AD7-C8CD-7CA1-68B97820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5C92A-8901-AA2E-DE59-524A5C4D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0AF6-56F4-6924-E5EF-94C6F27B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17F82-AF9C-06CF-3073-ACB163ED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6F44A-7ECD-0E96-FA35-E65F8B18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E6B47-4CE9-17AA-CD4F-FB5D5116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0A9EA-63E9-9AB6-C9AD-56239CB6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D8FCB-3A7E-9A1C-DF14-FCEAB038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422AE-4D45-9F82-0EE3-327A402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9BE4D-03F5-98EF-83F4-9E3FC954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BDC6-5FE9-AEB3-8B63-09FAAED9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91EA9-7AA4-6366-5E7F-C92D8A86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C0481-D60A-6828-1024-4897AF8F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085C9-5752-7D45-1E8A-2A70026C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1A2AC-BEA8-7538-36D7-8F01E2AF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6CE58-EAB5-6D02-6E14-30EF4132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661A9-C399-8228-A8F6-014D0AA2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5481-5432-51E7-E74F-FFC43D2D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2298A-61C1-7838-0CDE-309E6302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87DC31-E710-AD34-567E-06692D504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3D9D18-0B35-BD10-C79D-BD776950C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5C30C-A466-C34F-59D7-2D9A46C1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A3F18-FF70-A159-231F-0AC8B8CF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78E69-F5E9-993E-D862-AA973057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C0630-69C6-5539-B82D-09AE9754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84A599-0AEB-C5DC-13CC-8FFE5D96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3838A-635A-5DF4-52CB-F86AD00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C94C3-0186-D582-F25C-04B87FF9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5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74196F-3177-EFFE-F05A-D2F51938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FD77B-293C-3639-D521-9B0FCAE5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179BB-EC96-44F3-4D32-F66BECC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1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0695-E9DB-41BD-6246-D2E190C9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F862F-F522-8B06-BA52-276189EB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EA69D-2DEB-E73B-AB6F-C176972B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80FB5-D4F9-F103-B6A6-945532CB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09A36-8044-DF01-6F72-98823B47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D0233-CBE4-3B31-366A-B5A40B92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3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92EFC-C7EE-CFBD-391B-FCD459C4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DC0555-10D9-91C3-7399-E51952218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6ADC7-642B-4A38-0A82-F81F1CC1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A386E-94EA-1926-D908-A748E979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FC357-911B-0313-DFCF-485CC3DC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B2F5E-214C-9AEF-3B47-BFF1C142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52713D-4211-C228-5E9F-48C66DCC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1D681-992C-F4DB-D1E1-BE735265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7C5A-7FA7-C5A5-36D3-9F1786DF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8F0D3-E3FD-49FD-8E82-3F8837207BDD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4B804-A779-2606-DE01-3FBBCF9C7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8E572-8967-6895-1B65-2201785A5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10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10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F0332-8967-B740-33B2-20736C8B3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D58727-8C6E-2F29-F6FF-E87A90659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7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26C9C42-696C-76AB-73EA-96871DDD19FC}"/>
              </a:ext>
            </a:extLst>
          </p:cNvPr>
          <p:cNvGrpSpPr/>
          <p:nvPr/>
        </p:nvGrpSpPr>
        <p:grpSpPr>
          <a:xfrm>
            <a:off x="3885748" y="1662260"/>
            <a:ext cx="2891893" cy="2673452"/>
            <a:chOff x="3885748" y="1662260"/>
            <a:chExt cx="2891893" cy="267345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A5EFCCE-80EC-E628-B093-499F34AC25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699" y="2957513"/>
              <a:ext cx="728663" cy="112680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28E8B31-5E64-E035-EE76-929963FD8B40}"/>
                </a:ext>
              </a:extLst>
            </p:cNvPr>
            <p:cNvSpPr/>
            <p:nvPr/>
          </p:nvSpPr>
          <p:spPr>
            <a:xfrm>
              <a:off x="5186363" y="2228850"/>
              <a:ext cx="1100138" cy="728662"/>
            </a:xfrm>
            <a:custGeom>
              <a:avLst/>
              <a:gdLst>
                <a:gd name="connsiteX0" fmla="*/ 0 w 1100137"/>
                <a:gd name="connsiteY0" fmla="*/ 704850 h 704850"/>
                <a:gd name="connsiteX1" fmla="*/ 442912 w 1100137"/>
                <a:gd name="connsiteY1" fmla="*/ 219075 h 704850"/>
                <a:gd name="connsiteX2" fmla="*/ 1100137 w 1100137"/>
                <a:gd name="connsiteY2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137" h="704850">
                  <a:moveTo>
                    <a:pt x="0" y="704850"/>
                  </a:moveTo>
                  <a:cubicBezTo>
                    <a:pt x="129778" y="520700"/>
                    <a:pt x="259556" y="336550"/>
                    <a:pt x="442912" y="219075"/>
                  </a:cubicBezTo>
                  <a:cubicBezTo>
                    <a:pt x="626268" y="101600"/>
                    <a:pt x="970756" y="37306"/>
                    <a:pt x="1100137" y="0"/>
                  </a:cubicBezTo>
                </a:path>
              </a:pathLst>
            </a:cu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21A0A55-9763-F8BF-BB92-979E8C141111}"/>
                </a:ext>
              </a:extLst>
            </p:cNvPr>
            <p:cNvCxnSpPr>
              <a:cxnSpLocks/>
            </p:cNvCxnSpPr>
            <p:nvPr/>
          </p:nvCxnSpPr>
          <p:spPr>
            <a:xfrm>
              <a:off x="5505370" y="1893092"/>
              <a:ext cx="0" cy="1638301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B2997AE-0A28-BB1B-EE34-AEED6FF91E38}"/>
                </a:ext>
              </a:extLst>
            </p:cNvPr>
            <p:cNvCxnSpPr>
              <a:cxnSpLocks/>
            </p:cNvCxnSpPr>
            <p:nvPr/>
          </p:nvCxnSpPr>
          <p:spPr>
            <a:xfrm>
              <a:off x="6286501" y="1882615"/>
              <a:ext cx="0" cy="1638301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1EC07A-2D26-D1BF-2C0E-1D4CB52FC71C}"/>
                    </a:ext>
                  </a:extLst>
                </p:cNvPr>
                <p:cNvSpPr txBox="1"/>
                <p:nvPr/>
              </p:nvSpPr>
              <p:spPr>
                <a:xfrm>
                  <a:off x="4659258" y="2018578"/>
                  <a:ext cx="56714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𝐿𝑖𝑛𝑒𝑎𝑟</m:t>
                        </m:r>
                      </m:oMath>
                    </m:oMathPara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1EC07A-2D26-D1BF-2C0E-1D4CB52FC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58" y="2018578"/>
                  <a:ext cx="567142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A56C174-0D13-BD9C-D5E2-945B3D71E401}"/>
                    </a:ext>
                  </a:extLst>
                </p:cNvPr>
                <p:cNvSpPr txBox="1"/>
                <p:nvPr/>
              </p:nvSpPr>
              <p:spPr>
                <a:xfrm>
                  <a:off x="5505369" y="2018578"/>
                  <a:ext cx="8808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𝑇𝑟𝑎𝑛𝑠𝑖𝑡𝑖𝑜𝑛𝑎𝑙</m:t>
                        </m:r>
                      </m:oMath>
                    </m:oMathPara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A56C174-0D13-BD9C-D5E2-945B3D71E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369" y="2018578"/>
                  <a:ext cx="880818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4D7C98E-F2D6-7338-4AE1-F1838EB51478}"/>
                </a:ext>
              </a:extLst>
            </p:cNvPr>
            <p:cNvGrpSpPr/>
            <p:nvPr/>
          </p:nvGrpSpPr>
          <p:grpSpPr>
            <a:xfrm>
              <a:off x="3885748" y="1662260"/>
              <a:ext cx="2891893" cy="2673452"/>
              <a:chOff x="3885748" y="1662260"/>
              <a:chExt cx="2891893" cy="267345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EFC2749-EEB4-492C-1F96-1D0D8E6FAA8F}"/>
                  </a:ext>
                </a:extLst>
              </p:cNvPr>
              <p:cNvGrpSpPr/>
              <p:nvPr/>
            </p:nvGrpSpPr>
            <p:grpSpPr>
              <a:xfrm>
                <a:off x="4457700" y="1924320"/>
                <a:ext cx="2160000" cy="2160000"/>
                <a:chOff x="4457700" y="1924320"/>
                <a:chExt cx="2160000" cy="2160000"/>
              </a:xfrm>
            </p:grpSpPr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id="{53E59133-B224-3461-7784-01CF88F7C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57700" y="4084320"/>
                  <a:ext cx="216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2920CEE3-6C56-E1C6-2DAC-D9DA3F62B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2461" y="1924320"/>
                  <a:ext cx="0" cy="2160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872BDA4-36ED-B783-35C7-628CFFD7B2B1}"/>
                      </a:ext>
                    </a:extLst>
                  </p:cNvPr>
                  <p:cNvSpPr txBox="1"/>
                  <p:nvPr/>
                </p:nvSpPr>
                <p:spPr>
                  <a:xfrm>
                    <a:off x="5994734" y="4104880"/>
                    <a:ext cx="782907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𝑆𝑖𝑑𝑒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𝐴𝑛𝑔𝑙𝑒</m:t>
                          </m:r>
                        </m:oMath>
                      </m:oMathPara>
                    </a14:m>
                    <a:endParaRPr lang="ko-KR" altLang="en-US" sz="9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872BDA4-36ED-B783-35C7-628CFFD7B2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4734" y="4104880"/>
                    <a:ext cx="782907" cy="2308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940A942-D90B-8319-0852-03005CC8BE0F}"/>
                      </a:ext>
                    </a:extLst>
                  </p:cNvPr>
                  <p:cNvSpPr txBox="1"/>
                  <p:nvPr/>
                </p:nvSpPr>
                <p:spPr>
                  <a:xfrm>
                    <a:off x="3885748" y="1662260"/>
                    <a:ext cx="936282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𝐿𝑎𝑡𝑒𝑟𝑎𝑙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𝐹𝑜𝑟𝑐𝑒</m:t>
                          </m:r>
                        </m:oMath>
                      </m:oMathPara>
                    </a14:m>
                    <a:endParaRPr lang="ko-KR" altLang="en-US" sz="9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940A942-D90B-8319-0852-03005CC8BE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5748" y="1662260"/>
                    <a:ext cx="936282" cy="2308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9562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F306836-AEC3-849F-2671-5986D7EBE921}"/>
              </a:ext>
            </a:extLst>
          </p:cNvPr>
          <p:cNvGrpSpPr/>
          <p:nvPr/>
        </p:nvGrpSpPr>
        <p:grpSpPr>
          <a:xfrm>
            <a:off x="3050649" y="824080"/>
            <a:ext cx="4511446" cy="5177717"/>
            <a:chOff x="3050649" y="824080"/>
            <a:chExt cx="4511446" cy="5177717"/>
          </a:xfrm>
        </p:grpSpPr>
        <p:pic>
          <p:nvPicPr>
            <p:cNvPr id="1026" name="Picture 2" descr="승용차용 | NEXEN TIRE">
              <a:extLst>
                <a:ext uri="{FF2B5EF4-FFF2-40B4-BE49-F238E27FC236}">
                  <a16:creationId xmlns:a16="http://schemas.microsoft.com/office/drawing/2014/main" id="{8B3A68E7-3577-ECB2-0419-E315721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95" y="824080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FED9376-15FE-9A73-9D3B-69D4A9CF1548}"/>
                </a:ext>
              </a:extLst>
            </p:cNvPr>
            <p:cNvSpPr/>
            <p:nvPr/>
          </p:nvSpPr>
          <p:spPr>
            <a:xfrm rot="11027881">
              <a:off x="3056305" y="5099178"/>
              <a:ext cx="2652080" cy="25868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A9FC43FE-8D86-59BD-100B-C615ECF9D2F2}"/>
                </a:ext>
              </a:extLst>
            </p:cNvPr>
            <p:cNvSpPr/>
            <p:nvPr/>
          </p:nvSpPr>
          <p:spPr>
            <a:xfrm>
              <a:off x="6096000" y="4630563"/>
              <a:ext cx="1097269" cy="25868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0BFCC71-8945-B2A5-A2A5-D3160E09A1F2}"/>
                    </a:ext>
                  </a:extLst>
                </p:cNvPr>
                <p:cNvSpPr txBox="1"/>
                <p:nvPr/>
              </p:nvSpPr>
              <p:spPr>
                <a:xfrm>
                  <a:off x="3050649" y="5632465"/>
                  <a:ext cx="475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0BFCC71-8945-B2A5-A2A5-D3160E09A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649" y="5632465"/>
                  <a:ext cx="4758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FCF42D1-E88F-DE01-C0ED-A5135868701A}"/>
                    </a:ext>
                  </a:extLst>
                </p:cNvPr>
                <p:cNvSpPr txBox="1"/>
                <p:nvPr/>
              </p:nvSpPr>
              <p:spPr>
                <a:xfrm>
                  <a:off x="7078629" y="4656475"/>
                  <a:ext cx="483466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FCF42D1-E88F-DE01-C0ED-A51358687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629" y="4656475"/>
                  <a:ext cx="483466" cy="391261"/>
                </a:xfrm>
                <a:prstGeom prst="rect">
                  <a:avLst/>
                </a:prstGeom>
                <a:blipFill>
                  <a:blip r:embed="rId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323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EBD8F4-E6FA-C339-F90B-7C96A7B0A449}"/>
              </a:ext>
            </a:extLst>
          </p:cNvPr>
          <p:cNvGrpSpPr/>
          <p:nvPr/>
        </p:nvGrpSpPr>
        <p:grpSpPr>
          <a:xfrm>
            <a:off x="1052732" y="629529"/>
            <a:ext cx="10086535" cy="5598941"/>
            <a:chOff x="1052732" y="629529"/>
            <a:chExt cx="10086535" cy="5598941"/>
          </a:xfrm>
        </p:grpSpPr>
        <p:pic>
          <p:nvPicPr>
            <p:cNvPr id="3" name="그림 2" descr="텍스트, 도표, 라인, 그래프이(가) 표시된 사진&#10;&#10;자동 생성된 설명">
              <a:extLst>
                <a:ext uri="{FF2B5EF4-FFF2-40B4-BE49-F238E27FC236}">
                  <a16:creationId xmlns:a16="http://schemas.microsoft.com/office/drawing/2014/main" id="{D953312E-C7C7-B436-E34B-B177B32B2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8" t="3430" r="8961" b="4145"/>
            <a:stretch/>
          </p:blipFill>
          <p:spPr>
            <a:xfrm>
              <a:off x="1052732" y="629529"/>
              <a:ext cx="10086535" cy="5598941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9E447CD-0E84-013B-C993-FB8772E10F0B}"/>
                </a:ext>
              </a:extLst>
            </p:cNvPr>
            <p:cNvGrpSpPr/>
            <p:nvPr/>
          </p:nvGrpSpPr>
          <p:grpSpPr>
            <a:xfrm>
              <a:off x="2279650" y="2666425"/>
              <a:ext cx="641916" cy="1177865"/>
              <a:chOff x="2279650" y="2666425"/>
              <a:chExt cx="641916" cy="117786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B81512F-6FF5-F36E-25E2-B2CFB9774F94}"/>
                  </a:ext>
                </a:extLst>
              </p:cNvPr>
              <p:cNvSpPr/>
              <p:nvPr/>
            </p:nvSpPr>
            <p:spPr>
              <a:xfrm>
                <a:off x="2279650" y="3251200"/>
                <a:ext cx="622300" cy="59309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86D8C4-88DD-6861-8B1B-AE8F2A92CC40}"/>
                  </a:ext>
                </a:extLst>
              </p:cNvPr>
              <p:cNvSpPr txBox="1"/>
              <p:nvPr/>
            </p:nvSpPr>
            <p:spPr>
              <a:xfrm>
                <a:off x="2496116" y="2666425"/>
                <a:ext cx="4254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solidFill>
                      <a:srgbClr val="FF0000"/>
                    </a:solidFill>
                  </a:rPr>
                  <a:t>①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FAA6648-54CA-F77D-2429-E326A358A0AA}"/>
                </a:ext>
              </a:extLst>
            </p:cNvPr>
            <p:cNvGrpSpPr/>
            <p:nvPr/>
          </p:nvGrpSpPr>
          <p:grpSpPr>
            <a:xfrm>
              <a:off x="7143750" y="3251200"/>
              <a:ext cx="622300" cy="1186180"/>
              <a:chOff x="2279650" y="2658110"/>
              <a:chExt cx="622300" cy="118618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AC468B2-B854-A269-60F8-5911543CAF08}"/>
                  </a:ext>
                </a:extLst>
              </p:cNvPr>
              <p:cNvSpPr/>
              <p:nvPr/>
            </p:nvSpPr>
            <p:spPr>
              <a:xfrm>
                <a:off x="2279650" y="3251200"/>
                <a:ext cx="622300" cy="59309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1659C1-410C-5CAA-095E-0F190BF9FB76}"/>
                  </a:ext>
                </a:extLst>
              </p:cNvPr>
              <p:cNvSpPr txBox="1"/>
              <p:nvPr/>
            </p:nvSpPr>
            <p:spPr>
              <a:xfrm>
                <a:off x="2279650" y="2658110"/>
                <a:ext cx="4254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solidFill>
                      <a:srgbClr val="FF0000"/>
                    </a:solidFill>
                  </a:rPr>
                  <a:t>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465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88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8864350F-3F8E-1545-144F-48CC589E76F6}"/>
              </a:ext>
            </a:extLst>
          </p:cNvPr>
          <p:cNvGrpSpPr/>
          <p:nvPr/>
        </p:nvGrpSpPr>
        <p:grpSpPr>
          <a:xfrm>
            <a:off x="8171906" y="389792"/>
            <a:ext cx="474555" cy="5285932"/>
            <a:chOff x="8171906" y="389792"/>
            <a:chExt cx="474555" cy="528593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400A2D-AC3C-9E17-3476-72A5A0D86CFD}"/>
                </a:ext>
              </a:extLst>
            </p:cNvPr>
            <p:cNvSpPr/>
            <p:nvPr/>
          </p:nvSpPr>
          <p:spPr>
            <a:xfrm rot="16200000">
              <a:off x="7755039" y="4784302"/>
              <a:ext cx="1308289" cy="47455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3523D3-2701-2DFD-2743-D60CEDE53DF1}"/>
                </a:ext>
              </a:extLst>
            </p:cNvPr>
            <p:cNvSpPr/>
            <p:nvPr/>
          </p:nvSpPr>
          <p:spPr>
            <a:xfrm rot="14175464">
              <a:off x="7755038" y="806660"/>
              <a:ext cx="1308289" cy="47455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D85BF1-22E4-6A22-8FCE-0F057ADA82E9}"/>
                </a:ext>
              </a:extLst>
            </p:cNvPr>
            <p:cNvSpPr/>
            <p:nvPr/>
          </p:nvSpPr>
          <p:spPr>
            <a:xfrm rot="16200000">
              <a:off x="6420363" y="3005578"/>
              <a:ext cx="3977642" cy="5436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589CA8A-F99B-C1D4-7519-05641883C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9608" y="3095803"/>
              <a:ext cx="339147" cy="333197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2EBCAB3-28FF-BD9A-0EB1-B20B9AF3D5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23160" y="5021580"/>
            <a:ext cx="5986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7224822-ACFE-D182-C1A4-2954FCABD8FE}"/>
              </a:ext>
            </a:extLst>
          </p:cNvPr>
          <p:cNvCxnSpPr>
            <a:cxnSpLocks/>
            <a:stCxn id="7" idx="3"/>
            <a:endCxn id="7" idx="1"/>
          </p:cNvCxnSpPr>
          <p:nvPr/>
        </p:nvCxnSpPr>
        <p:spPr>
          <a:xfrm>
            <a:off x="8045833" y="499987"/>
            <a:ext cx="726699" cy="1087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40F4692-BBD6-10F1-5CF7-FF7878A2E7B5}"/>
              </a:ext>
            </a:extLst>
          </p:cNvPr>
          <p:cNvCxnSpPr>
            <a:cxnSpLocks noChangeAspect="1"/>
            <a:endCxn id="10" idx="3"/>
          </p:cNvCxnSpPr>
          <p:nvPr/>
        </p:nvCxnSpPr>
        <p:spPr>
          <a:xfrm flipV="1">
            <a:off x="2441722" y="1043938"/>
            <a:ext cx="5967463" cy="3977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0D9473-0F83-F745-12DB-0C294807076F}"/>
              </a:ext>
            </a:extLst>
          </p:cNvPr>
          <p:cNvSpPr/>
          <p:nvPr/>
        </p:nvSpPr>
        <p:spPr>
          <a:xfrm>
            <a:off x="8202003" y="4841579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0B6F1D-69FF-C423-6DA2-D88657A05915}"/>
              </a:ext>
            </a:extLst>
          </p:cNvPr>
          <p:cNvSpPr/>
          <p:nvPr/>
        </p:nvSpPr>
        <p:spPr>
          <a:xfrm rot="19558809">
            <a:off x="8186954" y="953936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AF4EC75B-C942-0A2D-7F05-9E170A92036F}"/>
              </a:ext>
            </a:extLst>
          </p:cNvPr>
          <p:cNvSpPr/>
          <p:nvPr/>
        </p:nvSpPr>
        <p:spPr>
          <a:xfrm>
            <a:off x="2835564" y="4367434"/>
            <a:ext cx="914400" cy="878815"/>
          </a:xfrm>
          <a:prstGeom prst="arc">
            <a:avLst>
              <a:gd name="adj1" fmla="val 17420780"/>
              <a:gd name="adj2" fmla="val 154516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5736413-5D09-F00C-12E8-A9030C88819A}"/>
              </a:ext>
            </a:extLst>
          </p:cNvPr>
          <p:cNvCxnSpPr>
            <a:cxnSpLocks/>
          </p:cNvCxnSpPr>
          <p:nvPr/>
        </p:nvCxnSpPr>
        <p:spPr>
          <a:xfrm flipV="1">
            <a:off x="2441722" y="3288145"/>
            <a:ext cx="5967463" cy="1733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1F4BC3-6BBB-977C-ABC1-D2E6680D8847}"/>
                  </a:ext>
                </a:extLst>
              </p:cNvPr>
              <p:cNvSpPr txBox="1"/>
              <p:nvPr/>
            </p:nvSpPr>
            <p:spPr>
              <a:xfrm>
                <a:off x="5704967" y="5061583"/>
                <a:ext cx="511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1F4BC3-6BBB-977C-ABC1-D2E6680D8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967" y="5061583"/>
                <a:ext cx="51193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1E7D89-7CB7-B055-6E2F-0116842656EE}"/>
                  </a:ext>
                </a:extLst>
              </p:cNvPr>
              <p:cNvSpPr txBox="1"/>
              <p:nvPr/>
            </p:nvSpPr>
            <p:spPr>
              <a:xfrm>
                <a:off x="6096000" y="3970196"/>
                <a:ext cx="420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1E7D89-7CB7-B055-6E2F-011684265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70196"/>
                <a:ext cx="4206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89DFA8-7833-9CCC-BEF0-22BE70143E63}"/>
                  </a:ext>
                </a:extLst>
              </p:cNvPr>
              <p:cNvSpPr txBox="1"/>
              <p:nvPr/>
            </p:nvSpPr>
            <p:spPr>
              <a:xfrm>
                <a:off x="7966777" y="1922654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89DFA8-7833-9CCC-BEF0-22BE7014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777" y="1922654"/>
                <a:ext cx="4003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8C91FA-364B-F023-3508-6551872038F5}"/>
                  </a:ext>
                </a:extLst>
              </p:cNvPr>
              <p:cNvSpPr txBox="1"/>
              <p:nvPr/>
            </p:nvSpPr>
            <p:spPr>
              <a:xfrm>
                <a:off x="7955636" y="3788285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8C91FA-364B-F023-3508-65518720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636" y="3788285"/>
                <a:ext cx="3965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E3E570E-4E5A-F638-66C8-3B1725E295AF}"/>
              </a:ext>
            </a:extLst>
          </p:cNvPr>
          <p:cNvCxnSpPr>
            <a:cxnSpLocks/>
          </p:cNvCxnSpPr>
          <p:nvPr/>
        </p:nvCxnSpPr>
        <p:spPr>
          <a:xfrm>
            <a:off x="8427216" y="124950"/>
            <a:ext cx="0" cy="9189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원호 56">
            <a:extLst>
              <a:ext uri="{FF2B5EF4-FFF2-40B4-BE49-F238E27FC236}">
                <a16:creationId xmlns:a16="http://schemas.microsoft.com/office/drawing/2014/main" id="{7459A722-C8CD-BC36-EE54-BE82B34262C5}"/>
              </a:ext>
            </a:extLst>
          </p:cNvPr>
          <p:cNvSpPr/>
          <p:nvPr/>
        </p:nvSpPr>
        <p:spPr>
          <a:xfrm rot="19675257">
            <a:off x="8152423" y="590955"/>
            <a:ext cx="249060" cy="276128"/>
          </a:xfrm>
          <a:prstGeom prst="arc">
            <a:avLst>
              <a:gd name="adj1" fmla="val 14125281"/>
              <a:gd name="adj2" fmla="val 154516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DD2FC8-A928-B404-1E2F-073F033CF109}"/>
                  </a:ext>
                </a:extLst>
              </p:cNvPr>
              <p:cNvSpPr txBox="1"/>
              <p:nvPr/>
            </p:nvSpPr>
            <p:spPr>
              <a:xfrm>
                <a:off x="8098112" y="88031"/>
                <a:ext cx="398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DD2FC8-A928-B404-1E2F-073F033CF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112" y="88031"/>
                <a:ext cx="3988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58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F2D07-B7D7-985B-DBB6-047B525B1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5FB822D-A16A-5575-72AD-4622ADD57811}"/>
              </a:ext>
            </a:extLst>
          </p:cNvPr>
          <p:cNvGrpSpPr/>
          <p:nvPr/>
        </p:nvGrpSpPr>
        <p:grpSpPr>
          <a:xfrm>
            <a:off x="2423134" y="0"/>
            <a:ext cx="7780968" cy="5713963"/>
            <a:chOff x="2395425" y="100304"/>
            <a:chExt cx="7780968" cy="571396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A01F5F8-36C1-FDEB-4C93-9443B4672ADD}"/>
                </a:ext>
              </a:extLst>
            </p:cNvPr>
            <p:cNvGrpSpPr/>
            <p:nvPr/>
          </p:nvGrpSpPr>
          <p:grpSpPr>
            <a:xfrm>
              <a:off x="8171906" y="528335"/>
              <a:ext cx="474555" cy="5285932"/>
              <a:chOff x="8171906" y="389792"/>
              <a:chExt cx="474555" cy="528593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1F2F92E-D056-48A2-45F3-BC85CE52596B}"/>
                  </a:ext>
                </a:extLst>
              </p:cNvPr>
              <p:cNvSpPr/>
              <p:nvPr/>
            </p:nvSpPr>
            <p:spPr>
              <a:xfrm rot="16200000">
                <a:off x="7755039" y="4784302"/>
                <a:ext cx="1308289" cy="47455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8B1E561-3E96-85E1-8AA3-A75C2C41A3BC}"/>
                  </a:ext>
                </a:extLst>
              </p:cNvPr>
              <p:cNvSpPr/>
              <p:nvPr/>
            </p:nvSpPr>
            <p:spPr>
              <a:xfrm rot="14175464">
                <a:off x="7755038" y="806660"/>
                <a:ext cx="1308289" cy="47455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1767CDB-2641-DB43-0A39-CDE35D9A08A1}"/>
                  </a:ext>
                </a:extLst>
              </p:cNvPr>
              <p:cNvSpPr/>
              <p:nvPr/>
            </p:nvSpPr>
            <p:spPr>
              <a:xfrm rot="16200000">
                <a:off x="6420363" y="3005578"/>
                <a:ext cx="3977642" cy="54361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B11B8197-E0AA-02F8-D046-7706DE68A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39608" y="3095803"/>
                <a:ext cx="339147" cy="333197"/>
              </a:xfrm>
              <a:prstGeom prst="rect">
                <a:avLst/>
              </a:prstGeom>
            </p:spPr>
          </p:pic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8BD0D0-1344-6B52-00BA-0D23D780D384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2395425" y="3827572"/>
              <a:ext cx="6013760" cy="13325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85C9B41-D8E2-8160-B40A-FFCADFF8A3B3}"/>
                </a:ext>
              </a:extLst>
            </p:cNvPr>
            <p:cNvCxnSpPr>
              <a:cxnSpLocks/>
            </p:cNvCxnSpPr>
            <p:nvPr/>
          </p:nvCxnSpPr>
          <p:spPr>
            <a:xfrm>
              <a:off x="8059923" y="645375"/>
              <a:ext cx="726699" cy="1087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B57C975-AC4B-8EA0-2F40-AD2BD2047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47" y="1175634"/>
              <a:ext cx="6013426" cy="26504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E2760B2-12FE-460F-D2BA-1BA2EC1095DD}"/>
                </a:ext>
              </a:extLst>
            </p:cNvPr>
            <p:cNvSpPr/>
            <p:nvPr/>
          </p:nvSpPr>
          <p:spPr>
            <a:xfrm rot="768681">
              <a:off x="8268189" y="4970743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6946DBD-81BB-02B7-5422-011BF346B751}"/>
                </a:ext>
              </a:extLst>
            </p:cNvPr>
            <p:cNvSpPr/>
            <p:nvPr/>
          </p:nvSpPr>
          <p:spPr>
            <a:xfrm rot="19950074">
              <a:off x="8203519" y="103553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832771A-C3F1-E450-7A89-E0C48D29A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0248" y="3392530"/>
              <a:ext cx="5998933" cy="4350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11035E-EF29-62F6-B354-7C05BAD031B7}"/>
                    </a:ext>
                  </a:extLst>
                </p:cNvPr>
                <p:cNvSpPr txBox="1"/>
                <p:nvPr/>
              </p:nvSpPr>
              <p:spPr>
                <a:xfrm>
                  <a:off x="6213346" y="3057542"/>
                  <a:ext cx="420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11035E-EF29-62F6-B354-7C05BAD03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346" y="3057542"/>
                  <a:ext cx="42062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DE5B63-67AC-80DD-C101-D9F8949E5CB5}"/>
                    </a:ext>
                  </a:extLst>
                </p:cNvPr>
                <p:cNvSpPr txBox="1"/>
                <p:nvPr/>
              </p:nvSpPr>
              <p:spPr>
                <a:xfrm>
                  <a:off x="9723985" y="1948142"/>
                  <a:ext cx="4003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DE5B63-67AC-80DD-C101-D9F8949E5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985" y="1948142"/>
                  <a:ext cx="4003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414403F-42BF-8359-4EA2-E6427552D91E}"/>
                    </a:ext>
                  </a:extLst>
                </p:cNvPr>
                <p:cNvSpPr txBox="1"/>
                <p:nvPr/>
              </p:nvSpPr>
              <p:spPr>
                <a:xfrm>
                  <a:off x="9779874" y="3997818"/>
                  <a:ext cx="396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414403F-42BF-8359-4EA2-E6427552D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9874" y="3997818"/>
                  <a:ext cx="39651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4A04889-5716-3BFB-FA71-BD467A9504A2}"/>
                </a:ext>
              </a:extLst>
            </p:cNvPr>
            <p:cNvCxnSpPr>
              <a:cxnSpLocks/>
            </p:cNvCxnSpPr>
            <p:nvPr/>
          </p:nvCxnSpPr>
          <p:spPr>
            <a:xfrm>
              <a:off x="8427216" y="263493"/>
              <a:ext cx="0" cy="9189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원호 56">
              <a:extLst>
                <a:ext uri="{FF2B5EF4-FFF2-40B4-BE49-F238E27FC236}">
                  <a16:creationId xmlns:a16="http://schemas.microsoft.com/office/drawing/2014/main" id="{04A86B6A-E303-F362-759A-EC1D9A062A16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182922" y="717408"/>
              <a:ext cx="358261" cy="360000"/>
            </a:xfrm>
            <a:prstGeom prst="arc">
              <a:avLst>
                <a:gd name="adj1" fmla="val 14125281"/>
                <a:gd name="adj2" fmla="val 1912443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63DB56A-CF53-5687-5350-34D005B0738F}"/>
                    </a:ext>
                  </a:extLst>
                </p:cNvPr>
                <p:cNvSpPr txBox="1"/>
                <p:nvPr/>
              </p:nvSpPr>
              <p:spPr>
                <a:xfrm>
                  <a:off x="8152709" y="350347"/>
                  <a:ext cx="398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63DB56A-CF53-5687-5350-34D005B07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709" y="350347"/>
                  <a:ext cx="3988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7C285328-347B-3135-9030-0C5805E1C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4099" y="4272239"/>
              <a:ext cx="275086" cy="8945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5434AAE-1429-882A-C429-B4644CA856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3765" y="100304"/>
              <a:ext cx="463853" cy="11081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6C17F21E-D3C6-7203-95C0-2CE0FE9E2A42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078667" y="627308"/>
              <a:ext cx="180000" cy="180000"/>
            </a:xfrm>
            <a:prstGeom prst="arc">
              <a:avLst>
                <a:gd name="adj1" fmla="val 14125281"/>
                <a:gd name="adj2" fmla="val 1912443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0823A1-FD07-03E7-5683-044BBCDDE345}"/>
                    </a:ext>
                  </a:extLst>
                </p:cNvPr>
                <p:cNvSpPr txBox="1"/>
                <p:nvPr/>
              </p:nvSpPr>
              <p:spPr>
                <a:xfrm>
                  <a:off x="7760351" y="242410"/>
                  <a:ext cx="505395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0823A1-FD07-03E7-5683-044BBCDDE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351" y="242410"/>
                  <a:ext cx="505395" cy="391582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50EFF3-01E4-0606-C250-91C5CD163D4F}"/>
                    </a:ext>
                  </a:extLst>
                </p:cNvPr>
                <p:cNvSpPr txBox="1"/>
                <p:nvPr/>
              </p:nvSpPr>
              <p:spPr>
                <a:xfrm>
                  <a:off x="8306384" y="4038499"/>
                  <a:ext cx="529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50EFF3-01E4-0606-C250-91C5CD163D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6384" y="4038499"/>
                  <a:ext cx="52950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BAB3587F-AE35-AF0D-5406-8001AF8E527D}"/>
                </a:ext>
              </a:extLst>
            </p:cNvPr>
            <p:cNvSpPr>
              <a:spLocks noChangeAspect="1"/>
            </p:cNvSpPr>
            <p:nvPr/>
          </p:nvSpPr>
          <p:spPr>
            <a:xfrm rot="714139">
              <a:off x="8414401" y="4563746"/>
              <a:ext cx="180000" cy="180000"/>
            </a:xfrm>
            <a:prstGeom prst="arc">
              <a:avLst>
                <a:gd name="adj1" fmla="val 11289432"/>
                <a:gd name="adj2" fmla="val 1999569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아래로 구부러짐 33">
              <a:extLst>
                <a:ext uri="{FF2B5EF4-FFF2-40B4-BE49-F238E27FC236}">
                  <a16:creationId xmlns:a16="http://schemas.microsoft.com/office/drawing/2014/main" id="{72A5D960-2C0D-E668-F2F3-342A447C38B1}"/>
                </a:ext>
              </a:extLst>
            </p:cNvPr>
            <p:cNvSpPr/>
            <p:nvPr/>
          </p:nvSpPr>
          <p:spPr>
            <a:xfrm rot="904786" flipH="1">
              <a:off x="8109770" y="3108361"/>
              <a:ext cx="602853" cy="235618"/>
            </a:xfrm>
            <a:prstGeom prst="curvedDownArrow">
              <a:avLst>
                <a:gd name="adj1" fmla="val 8315"/>
                <a:gd name="adj2" fmla="val 23162"/>
                <a:gd name="adj3" fmla="val 197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F93DF6-AD18-1936-2BA5-F2B031D8D22A}"/>
                    </a:ext>
                  </a:extLst>
                </p:cNvPr>
                <p:cNvSpPr txBox="1"/>
                <p:nvPr/>
              </p:nvSpPr>
              <p:spPr>
                <a:xfrm>
                  <a:off x="8589388" y="2974959"/>
                  <a:ext cx="3944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F93DF6-AD18-1936-2BA5-F2B031D8D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388" y="2974959"/>
                  <a:ext cx="39446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3D375AA-0F31-3C07-0B83-D5278BB471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2563" y="1974104"/>
              <a:ext cx="283323" cy="14218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0C873DF-07FC-ECEA-866B-196686E4B1CA}"/>
                </a:ext>
              </a:extLst>
            </p:cNvPr>
            <p:cNvSpPr/>
            <p:nvPr/>
          </p:nvSpPr>
          <p:spPr>
            <a:xfrm rot="21319002">
              <a:off x="8207092" y="321844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호 62">
              <a:extLst>
                <a:ext uri="{FF2B5EF4-FFF2-40B4-BE49-F238E27FC236}">
                  <a16:creationId xmlns:a16="http://schemas.microsoft.com/office/drawing/2014/main" id="{78365A37-DE2A-BF44-330B-5970BB29ABBA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130495" y="2139290"/>
              <a:ext cx="319413" cy="302161"/>
            </a:xfrm>
            <a:prstGeom prst="arc">
              <a:avLst>
                <a:gd name="adj1" fmla="val 15175562"/>
                <a:gd name="adj2" fmla="val 2007742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1691B5F-213E-0357-7ABB-A20C7EC942BF}"/>
                    </a:ext>
                  </a:extLst>
                </p:cNvPr>
                <p:cNvSpPr txBox="1"/>
                <p:nvPr/>
              </p:nvSpPr>
              <p:spPr>
                <a:xfrm>
                  <a:off x="8099949" y="1777304"/>
                  <a:ext cx="4128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1691B5F-213E-0357-7ABB-A20C7EC94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949" y="1777304"/>
                  <a:ext cx="41286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3ED32EC-E7AC-5727-FE58-D4B587C79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140" y="5173493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9E37427-A405-CFCF-849D-6332954BE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4388" y="3376803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0A82FBD-DEF6-B41F-8152-189C4B938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1231" y="1182479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44A9A98-8097-14D9-C472-B075A08109DF}"/>
                </a:ext>
              </a:extLst>
            </p:cNvPr>
            <p:cNvCxnSpPr>
              <a:cxnSpLocks/>
            </p:cNvCxnSpPr>
            <p:nvPr/>
          </p:nvCxnSpPr>
          <p:spPr>
            <a:xfrm>
              <a:off x="9657957" y="3373589"/>
              <a:ext cx="0" cy="17999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B08EEAC6-3491-5020-68C6-46CC59E2DAB9}"/>
                </a:ext>
              </a:extLst>
            </p:cNvPr>
            <p:cNvCxnSpPr>
              <a:cxnSpLocks/>
            </p:cNvCxnSpPr>
            <p:nvPr/>
          </p:nvCxnSpPr>
          <p:spPr>
            <a:xfrm>
              <a:off x="9657957" y="1175634"/>
              <a:ext cx="0" cy="21979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CA63BB4-F4F8-51E3-5026-3CA9527E1B7D}"/>
                    </a:ext>
                  </a:extLst>
                </p:cNvPr>
                <p:cNvSpPr txBox="1"/>
                <p:nvPr/>
              </p:nvSpPr>
              <p:spPr>
                <a:xfrm>
                  <a:off x="7848526" y="2344083"/>
                  <a:ext cx="4180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CA63BB4-F4F8-51E3-5026-3CA9527E1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526" y="2344083"/>
                  <a:ext cx="4180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777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616F-FD44-E9F3-DF94-4747C24F9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327D79B9-0969-8367-841D-828C1558FA03}"/>
              </a:ext>
            </a:extLst>
          </p:cNvPr>
          <p:cNvGrpSpPr/>
          <p:nvPr/>
        </p:nvGrpSpPr>
        <p:grpSpPr>
          <a:xfrm>
            <a:off x="5052291" y="683490"/>
            <a:ext cx="2711956" cy="2764073"/>
            <a:chOff x="5052291" y="683490"/>
            <a:chExt cx="2711956" cy="276407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3A61CB4-F7F9-9B45-F916-8FFC7337299A}"/>
                </a:ext>
              </a:extLst>
            </p:cNvPr>
            <p:cNvGrpSpPr/>
            <p:nvPr/>
          </p:nvGrpSpPr>
          <p:grpSpPr>
            <a:xfrm>
              <a:off x="5052291" y="683490"/>
              <a:ext cx="2711956" cy="2764073"/>
              <a:chOff x="5052291" y="683490"/>
              <a:chExt cx="2711956" cy="2764073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BD50267-73E3-5CAD-9B8F-C6927918D616}"/>
                  </a:ext>
                </a:extLst>
              </p:cNvPr>
              <p:cNvSpPr/>
              <p:nvPr/>
            </p:nvSpPr>
            <p:spPr>
              <a:xfrm rot="14111534">
                <a:off x="5510121" y="2469997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A134D71-FFC2-3840-30DE-AB2FFC5A2E55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>
                <a:off x="5052291" y="1052822"/>
                <a:ext cx="1582351" cy="226665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566D14B-33DA-4C68-A806-61ED600242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4800" y="683490"/>
                <a:ext cx="813491" cy="1974303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2394C1-D433-A45E-582A-16FD49D5FB25}"/>
                  </a:ext>
                </a:extLst>
              </p:cNvPr>
              <p:cNvSpPr txBox="1"/>
              <p:nvPr/>
            </p:nvSpPr>
            <p:spPr>
              <a:xfrm>
                <a:off x="5513053" y="683490"/>
                <a:ext cx="225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Direction of Motion</a:t>
                </a:r>
                <a:endParaRPr lang="ko-KR" altLang="en-US" dirty="0"/>
              </a:p>
            </p:txBody>
          </p:sp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859D5C42-F67A-6B86-CE48-94889DDD98E7}"/>
                  </a:ext>
                </a:extLst>
              </p:cNvPr>
              <p:cNvSpPr/>
              <p:nvPr/>
            </p:nvSpPr>
            <p:spPr>
              <a:xfrm rot="3506336">
                <a:off x="5466610" y="1500666"/>
                <a:ext cx="505287" cy="573912"/>
              </a:xfrm>
              <a:prstGeom prst="arc">
                <a:avLst>
                  <a:gd name="adj1" fmla="val 8830780"/>
                  <a:gd name="adj2" fmla="val 13149219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/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D1FB828-B86B-B844-5694-58677C9209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2494" y="2657793"/>
                <a:ext cx="595797" cy="369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/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blipFill>
                  <a:blip r:embed="rId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597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12357AD-8B4D-70A5-B085-6E8A19345098}"/>
              </a:ext>
            </a:extLst>
          </p:cNvPr>
          <p:cNvGrpSpPr/>
          <p:nvPr/>
        </p:nvGrpSpPr>
        <p:grpSpPr>
          <a:xfrm>
            <a:off x="1395064" y="1428750"/>
            <a:ext cx="8628602" cy="3782402"/>
            <a:chOff x="1395064" y="1428750"/>
            <a:chExt cx="8628602" cy="378240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C712EAC-1499-690F-8759-4A7D039908DA}"/>
                </a:ext>
              </a:extLst>
            </p:cNvPr>
            <p:cNvGrpSpPr/>
            <p:nvPr/>
          </p:nvGrpSpPr>
          <p:grpSpPr>
            <a:xfrm>
              <a:off x="2314338" y="1428750"/>
              <a:ext cx="6510989" cy="3186732"/>
              <a:chOff x="2314338" y="1428750"/>
              <a:chExt cx="6510989" cy="3186732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C9C11528-CA94-01A1-910C-A200FD957780}"/>
                  </a:ext>
                </a:extLst>
              </p:cNvPr>
              <p:cNvGrpSpPr/>
              <p:nvPr/>
            </p:nvGrpSpPr>
            <p:grpSpPr>
              <a:xfrm>
                <a:off x="2314338" y="1428750"/>
                <a:ext cx="6510989" cy="3186732"/>
                <a:chOff x="2314338" y="1428750"/>
                <a:chExt cx="6510989" cy="3186732"/>
              </a:xfrm>
            </p:grpSpPr>
            <p:sp>
              <p:nvSpPr>
                <p:cNvPr id="44" name="사각형: 둥근 위쪽 모서리 43">
                  <a:extLst>
                    <a:ext uri="{FF2B5EF4-FFF2-40B4-BE49-F238E27FC236}">
                      <a16:creationId xmlns:a16="http://schemas.microsoft.com/office/drawing/2014/main" id="{DBBBEB06-0EC1-EA24-924E-141B80DF1593}"/>
                    </a:ext>
                  </a:extLst>
                </p:cNvPr>
                <p:cNvSpPr/>
                <p:nvPr/>
              </p:nvSpPr>
              <p:spPr>
                <a:xfrm rot="5400000">
                  <a:off x="3986301" y="-223544"/>
                  <a:ext cx="3167063" cy="6510989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2A7B3C4C-E5AD-6906-43A4-95EBA46A460D}"/>
                    </a:ext>
                  </a:extLst>
                </p:cNvPr>
                <p:cNvGrpSpPr/>
                <p:nvPr/>
              </p:nvGrpSpPr>
              <p:grpSpPr>
                <a:xfrm>
                  <a:off x="2730971" y="1844341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502D4DC1-E08E-8EB0-A3AD-03A83B58A101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" name="직선 화살표 연결선 8">
                    <a:extLst>
                      <a:ext uri="{FF2B5EF4-FFF2-40B4-BE49-F238E27FC236}">
                        <a16:creationId xmlns:a16="http://schemas.microsoft.com/office/drawing/2014/main" id="{34EA55F2-C619-00C6-27F9-C9CE8E6AF6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직선 화살표 연결선 12">
                    <a:extLst>
                      <a:ext uri="{FF2B5EF4-FFF2-40B4-BE49-F238E27FC236}">
                        <a16:creationId xmlns:a16="http://schemas.microsoft.com/office/drawing/2014/main" id="{138797F0-F614-6FFD-68F7-58763332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화살표: 아래로 구부러짐 17">
                    <a:extLst>
                      <a:ext uri="{FF2B5EF4-FFF2-40B4-BE49-F238E27FC236}">
                        <a16:creationId xmlns:a16="http://schemas.microsoft.com/office/drawing/2014/main" id="{334FAD92-3D06-6FA6-EE22-4CBA446A5CC4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3E973EF-679F-ED7D-790F-9C3F2511608B}"/>
                    </a:ext>
                  </a:extLst>
                </p:cNvPr>
                <p:cNvSpPr txBox="1"/>
                <p:nvPr/>
              </p:nvSpPr>
              <p:spPr>
                <a:xfrm>
                  <a:off x="5376863" y="142875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FC8A76B-E8DB-8D05-AC93-1800051C05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5346" y="2213049"/>
                      <a:ext cx="367537" cy="1928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𝑅𝐿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FC8A76B-E8DB-8D05-AC93-1800051C05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5346" y="2213049"/>
                      <a:ext cx="367537" cy="19287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6667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BC1F2BDC-7024-002D-A744-B22018A5E4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990" y="1605146"/>
                      <a:ext cx="372089" cy="1992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𝑅𝐿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BC1F2BDC-7024-002D-A744-B22018A5E4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990" y="1605146"/>
                      <a:ext cx="372089" cy="19928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557" b="-212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818DDCEC-24F5-845D-5222-7BB8B48389A3}"/>
                    </a:ext>
                  </a:extLst>
                </p:cNvPr>
                <p:cNvGrpSpPr/>
                <p:nvPr/>
              </p:nvGrpSpPr>
              <p:grpSpPr>
                <a:xfrm rot="20995145">
                  <a:off x="6764264" y="1785259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9E059D26-4034-FA5A-4963-B8A80767127D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5" name="직선 화살표 연결선 24">
                    <a:extLst>
                      <a:ext uri="{FF2B5EF4-FFF2-40B4-BE49-F238E27FC236}">
                        <a16:creationId xmlns:a16="http://schemas.microsoft.com/office/drawing/2014/main" id="{F467F91A-CAA4-AE74-65F8-E0FF17D28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화살표 연결선 25">
                    <a:extLst>
                      <a:ext uri="{FF2B5EF4-FFF2-40B4-BE49-F238E27FC236}">
                        <a16:creationId xmlns:a16="http://schemas.microsoft.com/office/drawing/2014/main" id="{2D25A704-5FF0-0E95-92B4-10B7F28D39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화살표: 아래로 구부러짐 26">
                    <a:extLst>
                      <a:ext uri="{FF2B5EF4-FFF2-40B4-BE49-F238E27FC236}">
                        <a16:creationId xmlns:a16="http://schemas.microsoft.com/office/drawing/2014/main" id="{8F7AB64B-7742-5340-5B68-1D987608DB95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DF6D4E20-EDA5-4970-514B-5149A41FD9B9}"/>
                    </a:ext>
                  </a:extLst>
                </p:cNvPr>
                <p:cNvGrpSpPr/>
                <p:nvPr/>
              </p:nvGrpSpPr>
              <p:grpSpPr>
                <a:xfrm>
                  <a:off x="2730971" y="3528601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45C61FE5-117F-850A-A632-B4D373F61482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5" name="직선 화살표 연결선 34">
                    <a:extLst>
                      <a:ext uri="{FF2B5EF4-FFF2-40B4-BE49-F238E27FC236}">
                        <a16:creationId xmlns:a16="http://schemas.microsoft.com/office/drawing/2014/main" id="{8060007E-4C4D-F765-3B82-ABC01C0F8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화살표 연결선 35">
                    <a:extLst>
                      <a:ext uri="{FF2B5EF4-FFF2-40B4-BE49-F238E27FC236}">
                        <a16:creationId xmlns:a16="http://schemas.microsoft.com/office/drawing/2014/main" id="{0226DA43-13EB-552F-8D2A-0C70B11A91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화살표: 아래로 구부러짐 36">
                    <a:extLst>
                      <a:ext uri="{FF2B5EF4-FFF2-40B4-BE49-F238E27FC236}">
                        <a16:creationId xmlns:a16="http://schemas.microsoft.com/office/drawing/2014/main" id="{DF723C00-3ECE-CE3B-4F8B-1B1D223FDF0F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8382AC46-B182-DCE6-6822-71C2F6D9C06F}"/>
                    </a:ext>
                  </a:extLst>
                </p:cNvPr>
                <p:cNvGrpSpPr/>
                <p:nvPr/>
              </p:nvGrpSpPr>
              <p:grpSpPr>
                <a:xfrm rot="20995145">
                  <a:off x="6801938" y="3393666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0C0104EE-E6DB-3D2C-CFA8-62F4A60A21BE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47" name="직선 화살표 연결선 46">
                    <a:extLst>
                      <a:ext uri="{FF2B5EF4-FFF2-40B4-BE49-F238E27FC236}">
                        <a16:creationId xmlns:a16="http://schemas.microsoft.com/office/drawing/2014/main" id="{CB72CD36-65E1-38D9-97FD-D2A9E1167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직선 화살표 연결선 47">
                    <a:extLst>
                      <a:ext uri="{FF2B5EF4-FFF2-40B4-BE49-F238E27FC236}">
                        <a16:creationId xmlns:a16="http://schemas.microsoft.com/office/drawing/2014/main" id="{791596D9-79B0-0534-ABC6-726D3357A4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화살표: 아래로 구부러짐 48">
                    <a:extLst>
                      <a:ext uri="{FF2B5EF4-FFF2-40B4-BE49-F238E27FC236}">
                        <a16:creationId xmlns:a16="http://schemas.microsoft.com/office/drawing/2014/main" id="{E031CEEE-E71F-0232-D98F-7DAC9CED7B59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61E40789-18EC-A614-C5A7-3656FD7DCD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3263" y="2252843"/>
                <a:ext cx="943479" cy="2125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A376CB41-48C2-8AAD-C79C-6AA6824A78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0937" y="3886605"/>
                <a:ext cx="942359" cy="414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930321-682A-4FF0-9717-CA55CB7F2068}"/>
                    </a:ext>
                  </a:extLst>
                </p:cNvPr>
                <p:cNvSpPr txBox="1"/>
                <p:nvPr/>
              </p:nvSpPr>
              <p:spPr>
                <a:xfrm>
                  <a:off x="8234108" y="1789524"/>
                  <a:ext cx="364331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930321-682A-4FF0-9717-CA55CB7F2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108" y="1789524"/>
                  <a:ext cx="364331" cy="192873"/>
                </a:xfrm>
                <a:prstGeom prst="rect">
                  <a:avLst/>
                </a:prstGeom>
                <a:blipFill>
                  <a:blip r:embed="rId4"/>
                  <a:stretch>
                    <a:fillRect l="-6667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78ED557-2BD9-DA21-4B6A-4B7C24BA619C}"/>
                    </a:ext>
                  </a:extLst>
                </p:cNvPr>
                <p:cNvSpPr txBox="1"/>
                <p:nvPr/>
              </p:nvSpPr>
              <p:spPr>
                <a:xfrm>
                  <a:off x="8262060" y="3433884"/>
                  <a:ext cx="377539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78ED557-2BD9-DA21-4B6A-4B7C24BA6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060" y="3433884"/>
                  <a:ext cx="377539" cy="192873"/>
                </a:xfrm>
                <a:prstGeom prst="rect">
                  <a:avLst/>
                </a:prstGeom>
                <a:blipFill>
                  <a:blip r:embed="rId5"/>
                  <a:stretch>
                    <a:fillRect l="-6452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90AE68-22DA-5768-4DE1-83D99C095601}"/>
                    </a:ext>
                  </a:extLst>
                </p:cNvPr>
                <p:cNvSpPr txBox="1"/>
                <p:nvPr/>
              </p:nvSpPr>
              <p:spPr>
                <a:xfrm>
                  <a:off x="7222341" y="3159536"/>
                  <a:ext cx="382092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90AE68-22DA-5768-4DE1-83D99C095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41" y="3159536"/>
                  <a:ext cx="382092" cy="199285"/>
                </a:xfrm>
                <a:prstGeom prst="rect">
                  <a:avLst/>
                </a:prstGeom>
                <a:blipFill>
                  <a:blip r:embed="rId6"/>
                  <a:stretch>
                    <a:fillRect l="-6452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3A0ECA4-2FD9-A464-1C49-D4497DD394CB}"/>
                    </a:ext>
                  </a:extLst>
                </p:cNvPr>
                <p:cNvSpPr txBox="1"/>
                <p:nvPr/>
              </p:nvSpPr>
              <p:spPr>
                <a:xfrm>
                  <a:off x="7198023" y="1554256"/>
                  <a:ext cx="368884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3A0ECA4-2FD9-A464-1C49-D4497DD394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023" y="1554256"/>
                  <a:ext cx="368884" cy="199285"/>
                </a:xfrm>
                <a:prstGeom prst="rect">
                  <a:avLst/>
                </a:prstGeom>
                <a:blipFill>
                  <a:blip r:embed="rId7"/>
                  <a:stretch>
                    <a:fillRect l="-6667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7FBD06B-6897-A87D-08AE-958959B07D99}"/>
                    </a:ext>
                  </a:extLst>
                </p:cNvPr>
                <p:cNvSpPr txBox="1"/>
                <p:nvPr/>
              </p:nvSpPr>
              <p:spPr>
                <a:xfrm>
                  <a:off x="4362724" y="3900894"/>
                  <a:ext cx="380745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7FBD06B-6897-A87D-08AE-958959B07D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724" y="3900894"/>
                  <a:ext cx="380745" cy="192873"/>
                </a:xfrm>
                <a:prstGeom prst="rect">
                  <a:avLst/>
                </a:prstGeom>
                <a:blipFill>
                  <a:blip r:embed="rId8"/>
                  <a:stretch>
                    <a:fillRect l="-6452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8D9980-B985-BD2A-2DFA-903EEDE7482E}"/>
                    </a:ext>
                  </a:extLst>
                </p:cNvPr>
                <p:cNvSpPr txBox="1"/>
                <p:nvPr/>
              </p:nvSpPr>
              <p:spPr>
                <a:xfrm>
                  <a:off x="3229524" y="3274075"/>
                  <a:ext cx="385297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8D9980-B985-BD2A-2DFA-903EEDE74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524" y="3274075"/>
                  <a:ext cx="385297" cy="199285"/>
                </a:xfrm>
                <a:prstGeom prst="rect">
                  <a:avLst/>
                </a:prstGeom>
                <a:blipFill>
                  <a:blip r:embed="rId9"/>
                  <a:stretch>
                    <a:fillRect l="-6349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243FAB-46ED-0E4C-7226-C48B493C0CC3}"/>
                    </a:ext>
                  </a:extLst>
                </p:cNvPr>
                <p:cNvSpPr txBox="1"/>
                <p:nvPr/>
              </p:nvSpPr>
              <p:spPr>
                <a:xfrm>
                  <a:off x="6085428" y="2828182"/>
                  <a:ext cx="212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243FAB-46ED-0E4C-7226-C48B493C0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428" y="2828182"/>
                  <a:ext cx="21217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571" r="-5714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2883B3D-795A-041C-5EB1-40401ABE0E1E}"/>
                    </a:ext>
                  </a:extLst>
                </p:cNvPr>
                <p:cNvSpPr txBox="1"/>
                <p:nvPr/>
              </p:nvSpPr>
              <p:spPr>
                <a:xfrm>
                  <a:off x="5354261" y="2393752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2883B3D-795A-041C-5EB1-40401ABE0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261" y="2393752"/>
                  <a:ext cx="21557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9444" r="-16667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화살표: 아래로 구부러짐 70">
              <a:extLst>
                <a:ext uri="{FF2B5EF4-FFF2-40B4-BE49-F238E27FC236}">
                  <a16:creationId xmlns:a16="http://schemas.microsoft.com/office/drawing/2014/main" id="{1E2E4814-BBF7-840C-3C32-FCDDDCEC2FE2}"/>
                </a:ext>
              </a:extLst>
            </p:cNvPr>
            <p:cNvSpPr/>
            <p:nvPr/>
          </p:nvSpPr>
          <p:spPr>
            <a:xfrm rot="904786" flipH="1">
              <a:off x="5228596" y="2893840"/>
              <a:ext cx="602853" cy="235618"/>
            </a:xfrm>
            <a:prstGeom prst="curvedDownArrow">
              <a:avLst>
                <a:gd name="adj1" fmla="val 8315"/>
                <a:gd name="adj2" fmla="val 23162"/>
                <a:gd name="adj3" fmla="val 197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873B7F4-9C55-43A2-F1D1-CAC6DEF8EA56}"/>
                    </a:ext>
                  </a:extLst>
                </p:cNvPr>
                <p:cNvSpPr txBox="1"/>
                <p:nvPr/>
              </p:nvSpPr>
              <p:spPr>
                <a:xfrm>
                  <a:off x="6762468" y="2183791"/>
                  <a:ext cx="489429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873B7F4-9C55-43A2-F1D1-CAC6DEF8E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468" y="2183791"/>
                  <a:ext cx="489429" cy="192873"/>
                </a:xfrm>
                <a:prstGeom prst="rect">
                  <a:avLst/>
                </a:prstGeom>
                <a:blipFill>
                  <a:blip r:embed="rId12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AC2C5A-DD96-03DC-396B-D2997A377A73}"/>
                    </a:ext>
                  </a:extLst>
                </p:cNvPr>
                <p:cNvSpPr txBox="1"/>
                <p:nvPr/>
              </p:nvSpPr>
              <p:spPr>
                <a:xfrm>
                  <a:off x="6826326" y="3734851"/>
                  <a:ext cx="502638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AC2C5A-DD96-03DC-396B-D2997A377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326" y="3734851"/>
                  <a:ext cx="502638" cy="192873"/>
                </a:xfrm>
                <a:prstGeom prst="rect">
                  <a:avLst/>
                </a:prstGeom>
                <a:blipFill>
                  <a:blip r:embed="rId13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79248AD-1E0B-9E98-287B-D18190DAA41A}"/>
                    </a:ext>
                  </a:extLst>
                </p:cNvPr>
                <p:cNvSpPr txBox="1"/>
                <p:nvPr/>
              </p:nvSpPr>
              <p:spPr>
                <a:xfrm>
                  <a:off x="2720229" y="4020063"/>
                  <a:ext cx="505844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79248AD-1E0B-9E98-287B-D18190DAA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229" y="4020063"/>
                  <a:ext cx="505844" cy="192873"/>
                </a:xfrm>
                <a:prstGeom prst="rect">
                  <a:avLst/>
                </a:prstGeom>
                <a:blipFill>
                  <a:blip r:embed="rId14"/>
                  <a:stretch>
                    <a:fillRect l="-4819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03EB07D-06A5-9E12-E998-9687061FD558}"/>
                    </a:ext>
                  </a:extLst>
                </p:cNvPr>
                <p:cNvSpPr txBox="1"/>
                <p:nvPr/>
              </p:nvSpPr>
              <p:spPr>
                <a:xfrm>
                  <a:off x="2721424" y="2363419"/>
                  <a:ext cx="492635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03EB07D-06A5-9E12-E998-9687061FD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424" y="2363419"/>
                  <a:ext cx="492635" cy="192873"/>
                </a:xfrm>
                <a:prstGeom prst="rect">
                  <a:avLst/>
                </a:prstGeom>
                <a:blipFill>
                  <a:blip r:embed="rId15"/>
                  <a:stretch>
                    <a:fillRect l="-4938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CC3592E2-96F3-5A48-5CCA-96E09CC30F3F}"/>
                </a:ext>
              </a:extLst>
            </p:cNvPr>
            <p:cNvCxnSpPr>
              <a:cxnSpLocks/>
            </p:cNvCxnSpPr>
            <p:nvPr/>
          </p:nvCxnSpPr>
          <p:spPr>
            <a:xfrm>
              <a:off x="9485903" y="2255158"/>
              <a:ext cx="7767" cy="1632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E0337FE-7FC2-5BBF-7E9C-3687C3A1F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5641" y="3134971"/>
              <a:ext cx="23684" cy="2076181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8BD30EE-1DE9-1CBD-E884-FFEFC5A10A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0872" y="3997330"/>
              <a:ext cx="24502" cy="1213822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0C6FC01-1D74-045D-AF64-3AAADBCF0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7010" y="3863964"/>
              <a:ext cx="5427" cy="1246618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1CFB88AF-74E2-676D-3F00-4FB2ED1D9B67}"/>
                </a:ext>
              </a:extLst>
            </p:cNvPr>
            <p:cNvCxnSpPr>
              <a:cxnSpLocks/>
            </p:cNvCxnSpPr>
            <p:nvPr/>
          </p:nvCxnSpPr>
          <p:spPr>
            <a:xfrm>
              <a:off x="3420872" y="5054759"/>
              <a:ext cx="203476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6685C283-58E1-9F05-E434-182A1222C427}"/>
                </a:ext>
              </a:extLst>
            </p:cNvPr>
            <p:cNvCxnSpPr>
              <a:cxnSpLocks/>
            </p:cNvCxnSpPr>
            <p:nvPr/>
          </p:nvCxnSpPr>
          <p:spPr>
            <a:xfrm>
              <a:off x="5448021" y="5054759"/>
              <a:ext cx="20902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6D05E97F-F826-91E7-16BF-4AE0882BB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064" y="2321254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9DDE52D-D471-A2A4-DA36-F3B78AD54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064" y="3997330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FB8D860-2070-6BA5-56FB-74E0B33EB1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0332" y="2260692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74C9E18-5139-D668-8B77-E227D13C0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9723" y="3886605"/>
              <a:ext cx="2067538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A2B8D82-913A-BC3E-A7D1-A866A4C06C7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869" y="2343360"/>
              <a:ext cx="7767" cy="1632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DD9991B-89B3-EADA-F856-D139693E8791}"/>
                    </a:ext>
                  </a:extLst>
                </p:cNvPr>
                <p:cNvSpPr txBox="1"/>
                <p:nvPr/>
              </p:nvSpPr>
              <p:spPr>
                <a:xfrm>
                  <a:off x="9189835" y="2022790"/>
                  <a:ext cx="14388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DD9991B-89B3-EADA-F856-D139693E8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835" y="2022790"/>
                  <a:ext cx="143886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43478" r="-69565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084B7782-E912-8FD1-DEB0-481488F68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0937" y="1900542"/>
              <a:ext cx="2007365" cy="37856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원호 150">
              <a:extLst>
                <a:ext uri="{FF2B5EF4-FFF2-40B4-BE49-F238E27FC236}">
                  <a16:creationId xmlns:a16="http://schemas.microsoft.com/office/drawing/2014/main" id="{466D4486-2EB9-888E-EAEC-A18C2C8AD5CB}"/>
                </a:ext>
              </a:extLst>
            </p:cNvPr>
            <p:cNvSpPr/>
            <p:nvPr/>
          </p:nvSpPr>
          <p:spPr>
            <a:xfrm>
              <a:off x="8686814" y="1909680"/>
              <a:ext cx="500439" cy="490339"/>
            </a:xfrm>
            <a:prstGeom prst="arc">
              <a:avLst>
                <a:gd name="adj1" fmla="val 18885851"/>
                <a:gd name="adj2" fmla="val 154516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B43D702-B216-BB79-47F4-018CF268A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312" y="3567401"/>
              <a:ext cx="1678378" cy="31479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원호 156">
              <a:extLst>
                <a:ext uri="{FF2B5EF4-FFF2-40B4-BE49-F238E27FC236}">
                  <a16:creationId xmlns:a16="http://schemas.microsoft.com/office/drawing/2014/main" id="{94BC45AE-5828-CAF8-CB47-DE6AF4067C67}"/>
                </a:ext>
              </a:extLst>
            </p:cNvPr>
            <p:cNvSpPr/>
            <p:nvPr/>
          </p:nvSpPr>
          <p:spPr>
            <a:xfrm>
              <a:off x="8679344" y="3525726"/>
              <a:ext cx="500439" cy="490339"/>
            </a:xfrm>
            <a:prstGeom prst="arc">
              <a:avLst>
                <a:gd name="adj1" fmla="val 18885851"/>
                <a:gd name="adj2" fmla="val 154516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1187115-D7F4-7268-34DB-4E80310DA1D3}"/>
                    </a:ext>
                  </a:extLst>
                </p:cNvPr>
                <p:cNvSpPr txBox="1"/>
                <p:nvPr/>
              </p:nvSpPr>
              <p:spPr>
                <a:xfrm>
                  <a:off x="9197024" y="3632465"/>
                  <a:ext cx="14388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1187115-D7F4-7268-34DB-4E80310DA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7024" y="3632465"/>
                  <a:ext cx="143886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43478" r="-78261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582FAD-3C87-8269-3A0D-A6B18413BE1B}"/>
                    </a:ext>
                  </a:extLst>
                </p:cNvPr>
                <p:cNvSpPr txBox="1"/>
                <p:nvPr/>
              </p:nvSpPr>
              <p:spPr>
                <a:xfrm>
                  <a:off x="6236750" y="4696621"/>
                  <a:ext cx="215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582FAD-3C87-8269-3A0D-A6B18413B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750" y="4696621"/>
                  <a:ext cx="21563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8571" r="-857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5F602B5-6478-A639-A999-4721A19DFD37}"/>
                    </a:ext>
                  </a:extLst>
                </p:cNvPr>
                <p:cNvSpPr txBox="1"/>
                <p:nvPr/>
              </p:nvSpPr>
              <p:spPr>
                <a:xfrm>
                  <a:off x="4311464" y="4707528"/>
                  <a:ext cx="2118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5F602B5-6478-A639-A999-4721A19DF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1464" y="4707528"/>
                  <a:ext cx="211853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20000" r="-17143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151F3D2-0871-7F4A-EF6A-C8DE1EAB664F}"/>
                    </a:ext>
                  </a:extLst>
                </p:cNvPr>
                <p:cNvSpPr txBox="1"/>
                <p:nvPr/>
              </p:nvSpPr>
              <p:spPr>
                <a:xfrm>
                  <a:off x="9696461" y="2882536"/>
                  <a:ext cx="3272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151F3D2-0871-7F4A-EF6A-C8DE1EAB6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6461" y="2882536"/>
                  <a:ext cx="327205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3208" r="-188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6A03C55-F279-7901-DFA0-772921414935}"/>
                    </a:ext>
                  </a:extLst>
                </p:cNvPr>
                <p:cNvSpPr txBox="1"/>
                <p:nvPr/>
              </p:nvSpPr>
              <p:spPr>
                <a:xfrm>
                  <a:off x="1446264" y="3071333"/>
                  <a:ext cx="3313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6A03C55-F279-7901-DFA0-772921414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264" y="3071333"/>
                  <a:ext cx="331308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0909" r="-1818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9E5F564-32CF-FF7B-D0AB-3A4E03244134}"/>
                </a:ext>
              </a:extLst>
            </p:cNvPr>
            <p:cNvGrpSpPr/>
            <p:nvPr/>
          </p:nvGrpSpPr>
          <p:grpSpPr>
            <a:xfrm>
              <a:off x="5469227" y="2662056"/>
              <a:ext cx="932113" cy="468730"/>
              <a:chOff x="6052131" y="2661826"/>
              <a:chExt cx="932113" cy="468730"/>
            </a:xfrm>
          </p:grpSpPr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2C92185A-4E1D-5D0E-3C8C-DAAEEE2FA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2131" y="3130556"/>
                <a:ext cx="93211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24FCA80F-86E5-6F39-09FD-55A05608CB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2131" y="2661826"/>
                <a:ext cx="0" cy="4687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D214332-F0AE-859C-4C94-D0E92A5EAD3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99652" y="2981778"/>
            <a:ext cx="339147" cy="3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2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6564-7831-7186-30EB-14132855D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85610C3-9A35-DF7F-FF2C-BC234F616883}"/>
              </a:ext>
            </a:extLst>
          </p:cNvPr>
          <p:cNvGrpSpPr/>
          <p:nvPr/>
        </p:nvGrpSpPr>
        <p:grpSpPr>
          <a:xfrm>
            <a:off x="-7851982" y="-5922840"/>
            <a:ext cx="18701435" cy="18000000"/>
            <a:chOff x="-7851982" y="-5922840"/>
            <a:chExt cx="18701435" cy="18000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EA3446-49C5-586D-E73B-AAE8A39B83A5}"/>
                </a:ext>
              </a:extLst>
            </p:cNvPr>
            <p:cNvGrpSpPr/>
            <p:nvPr/>
          </p:nvGrpSpPr>
          <p:grpSpPr>
            <a:xfrm rot="5400000">
              <a:off x="-7501264" y="-6273558"/>
              <a:ext cx="18000000" cy="18701435"/>
              <a:chOff x="-3938914" y="2737094"/>
              <a:chExt cx="18000000" cy="18701435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B2CF6CF-D359-9829-3630-F51FB2B07684}"/>
                  </a:ext>
                </a:extLst>
              </p:cNvPr>
              <p:cNvGrpSpPr/>
              <p:nvPr/>
            </p:nvGrpSpPr>
            <p:grpSpPr>
              <a:xfrm>
                <a:off x="4142241" y="2737094"/>
                <a:ext cx="4033570" cy="1402862"/>
                <a:chOff x="5227369" y="1846359"/>
                <a:chExt cx="5410201" cy="2001253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53EFC9D4-88C5-F883-0066-BEDC587F2578}"/>
                    </a:ext>
                  </a:extLst>
                </p:cNvPr>
                <p:cNvSpPr/>
                <p:nvPr/>
              </p:nvSpPr>
              <p:spPr>
                <a:xfrm rot="10095988">
                  <a:off x="5227370" y="3324238"/>
                  <a:ext cx="1431758" cy="52337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5BC1D082-0169-FA05-20D2-BC6549820B82}"/>
                    </a:ext>
                  </a:extLst>
                </p:cNvPr>
                <p:cNvSpPr/>
                <p:nvPr/>
              </p:nvSpPr>
              <p:spPr>
                <a:xfrm rot="10095988">
                  <a:off x="5227369" y="1846359"/>
                  <a:ext cx="1431758" cy="52337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AFAF5F41-8FB3-F11D-6CB5-899FC3704740}"/>
                    </a:ext>
                  </a:extLst>
                </p:cNvPr>
                <p:cNvSpPr/>
                <p:nvPr/>
              </p:nvSpPr>
              <p:spPr>
                <a:xfrm rot="10800000">
                  <a:off x="9205812" y="3324238"/>
                  <a:ext cx="1431758" cy="52337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314532FD-CAF6-CFCB-1251-570B2984EB03}"/>
                    </a:ext>
                  </a:extLst>
                </p:cNvPr>
                <p:cNvSpPr/>
                <p:nvPr/>
              </p:nvSpPr>
              <p:spPr>
                <a:xfrm rot="10800000">
                  <a:off x="9205811" y="1846359"/>
                  <a:ext cx="1431758" cy="52337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52E93FCF-5046-F3F9-3110-ADDA83C0F2F0}"/>
                    </a:ext>
                  </a:extLst>
                </p:cNvPr>
                <p:cNvCxnSpPr>
                  <a:cxnSpLocks/>
                  <a:stCxn id="8" idx="0"/>
                  <a:endCxn id="7" idx="2"/>
                </p:cNvCxnSpPr>
                <p:nvPr/>
              </p:nvCxnSpPr>
              <p:spPr>
                <a:xfrm>
                  <a:off x="9921690" y="2369733"/>
                  <a:ext cx="1" cy="954505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642C57FE-EF8B-9918-8CC9-7158FCA7D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3247" y="2366323"/>
                  <a:ext cx="1" cy="954505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EBB7EE5-B567-9D09-5749-C15178E3F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43247" y="2843575"/>
                  <a:ext cx="3978443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D8AADF05-CF13-E3E2-44E4-4CE2193190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61915" y="2676976"/>
                  <a:ext cx="339147" cy="333197"/>
                </a:xfrm>
                <a:prstGeom prst="rect">
                  <a:avLst/>
                </a:prstGeom>
              </p:spPr>
            </p:pic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C655DE7-1A64-A8D2-A207-CB2D07CA4D2B}"/>
                  </a:ext>
                </a:extLst>
              </p:cNvPr>
              <p:cNvGrpSpPr/>
              <p:nvPr/>
            </p:nvGrpSpPr>
            <p:grpSpPr>
              <a:xfrm>
                <a:off x="-3938914" y="3419479"/>
                <a:ext cx="18000000" cy="18019050"/>
                <a:chOff x="-1430127" y="1547846"/>
                <a:chExt cx="18000000" cy="18019050"/>
              </a:xfrm>
            </p:grpSpPr>
            <p:sp>
              <p:nvSpPr>
                <p:cNvPr id="91" name="원호 90">
                  <a:extLst>
                    <a:ext uri="{FF2B5EF4-FFF2-40B4-BE49-F238E27FC236}">
                      <a16:creationId xmlns:a16="http://schemas.microsoft.com/office/drawing/2014/main" id="{BDB26671-9105-19C8-E7DE-538D803356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1430127" y="1566896"/>
                  <a:ext cx="18000000" cy="18000000"/>
                </a:xfrm>
                <a:prstGeom prst="arc">
                  <a:avLst>
                    <a:gd name="adj1" fmla="val 15155255"/>
                    <a:gd name="adj2" fmla="val 16106704"/>
                  </a:avLst>
                </a:prstGeom>
                <a:noFill/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95" name="그룹 94">
                  <a:extLst>
                    <a:ext uri="{FF2B5EF4-FFF2-40B4-BE49-F238E27FC236}">
                      <a16:creationId xmlns:a16="http://schemas.microsoft.com/office/drawing/2014/main" id="{D603AA1C-430F-EB92-D527-B4E4634D4AC6}"/>
                    </a:ext>
                  </a:extLst>
                </p:cNvPr>
                <p:cNvGrpSpPr/>
                <p:nvPr/>
              </p:nvGrpSpPr>
              <p:grpSpPr>
                <a:xfrm>
                  <a:off x="4325287" y="1547846"/>
                  <a:ext cx="6489172" cy="6508222"/>
                  <a:chOff x="4325287" y="1547846"/>
                  <a:chExt cx="6489172" cy="6508222"/>
                </a:xfrm>
              </p:grpSpPr>
              <p:sp>
                <p:nvSpPr>
                  <p:cNvPr id="87" name="원호 86">
                    <a:extLst>
                      <a:ext uri="{FF2B5EF4-FFF2-40B4-BE49-F238E27FC236}">
                        <a16:creationId xmlns:a16="http://schemas.microsoft.com/office/drawing/2014/main" id="{29AF5514-7E21-6D67-E52B-4675BB1DB7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325287" y="1566896"/>
                    <a:ext cx="6489172" cy="6489172"/>
                  </a:xfrm>
                  <a:prstGeom prst="arc">
                    <a:avLst>
                      <a:gd name="adj1" fmla="val 13699148"/>
                      <a:gd name="adj2" fmla="val 16278670"/>
                    </a:avLst>
                  </a:prstGeom>
                  <a:noFill/>
                  <a:ln w="28575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3" name="원호 92">
                    <a:extLst>
                      <a:ext uri="{FF2B5EF4-FFF2-40B4-BE49-F238E27FC236}">
                        <a16:creationId xmlns:a16="http://schemas.microsoft.com/office/drawing/2014/main" id="{E4FFDD82-9B1B-7E72-A065-24040C4310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747014" y="1547846"/>
                    <a:ext cx="3600000" cy="3600000"/>
                  </a:xfrm>
                  <a:prstGeom prst="arc">
                    <a:avLst>
                      <a:gd name="adj1" fmla="val 12329599"/>
                      <a:gd name="adj2" fmla="val 16278670"/>
                    </a:avLst>
                  </a:prstGeom>
                  <a:noFill/>
                  <a:ln w="28575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1E609A-2B79-64BC-0F08-BE1014743106}"/>
                </a:ext>
              </a:extLst>
            </p:cNvPr>
            <p:cNvSpPr txBox="1"/>
            <p:nvPr/>
          </p:nvSpPr>
          <p:spPr>
            <a:xfrm>
              <a:off x="8003202" y="59816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Under Steer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9E9F2E7-AAD7-F40A-03B0-E940670AB4F9}"/>
                </a:ext>
              </a:extLst>
            </p:cNvPr>
            <p:cNvSpPr txBox="1"/>
            <p:nvPr/>
          </p:nvSpPr>
          <p:spPr>
            <a:xfrm>
              <a:off x="8003202" y="1254300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 Steer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296D3A5-FF0E-48EB-86D0-52030C621738}"/>
                </a:ext>
              </a:extLst>
            </p:cNvPr>
            <p:cNvSpPr txBox="1"/>
            <p:nvPr/>
          </p:nvSpPr>
          <p:spPr>
            <a:xfrm>
              <a:off x="7887786" y="656391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Neutral Steer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96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E4529D23-6746-95A8-7AC9-12C0CAD22DEA}"/>
              </a:ext>
            </a:extLst>
          </p:cNvPr>
          <p:cNvGrpSpPr/>
          <p:nvPr/>
        </p:nvGrpSpPr>
        <p:grpSpPr>
          <a:xfrm>
            <a:off x="447675" y="0"/>
            <a:ext cx="10288213" cy="5546964"/>
            <a:chOff x="711058" y="38489"/>
            <a:chExt cx="11444055" cy="633469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2DBA790-6F57-7227-C485-F0F045776863}"/>
                </a:ext>
              </a:extLst>
            </p:cNvPr>
            <p:cNvGrpSpPr/>
            <p:nvPr/>
          </p:nvGrpSpPr>
          <p:grpSpPr>
            <a:xfrm>
              <a:off x="1328209" y="458918"/>
              <a:ext cx="10325043" cy="5768481"/>
              <a:chOff x="1328209" y="458918"/>
              <a:chExt cx="10325043" cy="5768481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5FC99E9-EB2F-B5D9-3CD1-0EC65862C170}"/>
                  </a:ext>
                </a:extLst>
              </p:cNvPr>
              <p:cNvSpPr/>
              <p:nvPr/>
            </p:nvSpPr>
            <p:spPr>
              <a:xfrm>
                <a:off x="1656784" y="977773"/>
                <a:ext cx="9587619" cy="46625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>
                <a:extLst>
                  <a:ext uri="{FF2B5EF4-FFF2-40B4-BE49-F238E27FC236}">
                    <a16:creationId xmlns:a16="http://schemas.microsoft.com/office/drawing/2014/main" id="{AB169B89-9D37-2142-B53B-C390DB6DD275}"/>
                  </a:ext>
                </a:extLst>
              </p:cNvPr>
              <p:cNvSpPr/>
              <p:nvPr/>
            </p:nvSpPr>
            <p:spPr>
              <a:xfrm>
                <a:off x="2643612" y="4300395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사각형: 위쪽 모서리의 한쪽은 둥글고 다른 한쪽은 잘림 3">
                <a:extLst>
                  <a:ext uri="{FF2B5EF4-FFF2-40B4-BE49-F238E27FC236}">
                    <a16:creationId xmlns:a16="http://schemas.microsoft.com/office/drawing/2014/main" id="{1BBDEABB-4989-B641-910A-02316C581C07}"/>
                  </a:ext>
                </a:extLst>
              </p:cNvPr>
              <p:cNvSpPr/>
              <p:nvPr/>
            </p:nvSpPr>
            <p:spPr>
              <a:xfrm>
                <a:off x="5036747" y="4300395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사각형: 위쪽 모서리의 한쪽은 둥글고 다른 한쪽은 잘림 4">
                <a:extLst>
                  <a:ext uri="{FF2B5EF4-FFF2-40B4-BE49-F238E27FC236}">
                    <a16:creationId xmlns:a16="http://schemas.microsoft.com/office/drawing/2014/main" id="{1A0B4318-FBDF-B7DF-DCD1-3E40EE69C921}"/>
                  </a:ext>
                </a:extLst>
              </p:cNvPr>
              <p:cNvSpPr/>
              <p:nvPr/>
            </p:nvSpPr>
            <p:spPr>
              <a:xfrm>
                <a:off x="8556798" y="4318499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사각형: 위쪽 모서리의 한쪽은 둥글고 다른 한쪽은 잘림 5">
                <a:extLst>
                  <a:ext uri="{FF2B5EF4-FFF2-40B4-BE49-F238E27FC236}">
                    <a16:creationId xmlns:a16="http://schemas.microsoft.com/office/drawing/2014/main" id="{9DA8AB8A-A4A5-6D80-B748-C076BF40A315}"/>
                  </a:ext>
                </a:extLst>
              </p:cNvPr>
              <p:cNvSpPr/>
              <p:nvPr/>
            </p:nvSpPr>
            <p:spPr>
              <a:xfrm>
                <a:off x="6289139" y="4318499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CBFE745E-2835-B47E-FF88-DAA2E755B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8554" y="1656784"/>
                <a:ext cx="1014893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54020E1-4AF0-F24E-7F5C-973F3FC68E48}"/>
                  </a:ext>
                </a:extLst>
              </p:cNvPr>
              <p:cNvGrpSpPr/>
              <p:nvPr/>
            </p:nvGrpSpPr>
            <p:grpSpPr>
              <a:xfrm>
                <a:off x="1356798" y="4769664"/>
                <a:ext cx="7738599" cy="1199582"/>
                <a:chOff x="1356798" y="4769664"/>
                <a:chExt cx="7738599" cy="1199582"/>
              </a:xfrm>
              <a:solidFill>
                <a:srgbClr val="A02B93"/>
              </a:solidFill>
            </p:grpSpPr>
            <p:sp>
              <p:nvSpPr>
                <p:cNvPr id="16" name="화살표: 위로 굽음 15">
                  <a:extLst>
                    <a:ext uri="{FF2B5EF4-FFF2-40B4-BE49-F238E27FC236}">
                      <a16:creationId xmlns:a16="http://schemas.microsoft.com/office/drawing/2014/main" id="{57ACB3F8-403E-62F1-367B-225AE423AE1D}"/>
                    </a:ext>
                  </a:extLst>
                </p:cNvPr>
                <p:cNvSpPr/>
                <p:nvPr/>
              </p:nvSpPr>
              <p:spPr>
                <a:xfrm>
                  <a:off x="2499700" y="476966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화살표: 위로 굽음 16">
                  <a:extLst>
                    <a:ext uri="{FF2B5EF4-FFF2-40B4-BE49-F238E27FC236}">
                      <a16:creationId xmlns:a16="http://schemas.microsoft.com/office/drawing/2014/main" id="{3B599CF3-7EB9-CF07-A301-E7B011CED38C}"/>
                    </a:ext>
                  </a:extLst>
                </p:cNvPr>
                <p:cNvSpPr/>
                <p:nvPr/>
              </p:nvSpPr>
              <p:spPr>
                <a:xfrm>
                  <a:off x="4840270" y="4769665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화살표: 위로 굽음 17">
                  <a:extLst>
                    <a:ext uri="{FF2B5EF4-FFF2-40B4-BE49-F238E27FC236}">
                      <a16:creationId xmlns:a16="http://schemas.microsoft.com/office/drawing/2014/main" id="{25B7374A-1140-C357-8B12-C3A9FB5E2E06}"/>
                    </a:ext>
                  </a:extLst>
                </p:cNvPr>
                <p:cNvSpPr/>
                <p:nvPr/>
              </p:nvSpPr>
              <p:spPr>
                <a:xfrm>
                  <a:off x="6096000" y="4769665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화살표: 위로 굽음 18">
                  <a:extLst>
                    <a:ext uri="{FF2B5EF4-FFF2-40B4-BE49-F238E27FC236}">
                      <a16:creationId xmlns:a16="http://schemas.microsoft.com/office/drawing/2014/main" id="{8A201194-1C2D-EF2B-FA38-3C43354AC577}"/>
                    </a:ext>
                  </a:extLst>
                </p:cNvPr>
                <p:cNvSpPr/>
                <p:nvPr/>
              </p:nvSpPr>
              <p:spPr>
                <a:xfrm>
                  <a:off x="8245005" y="4781541"/>
                  <a:ext cx="850392" cy="1187704"/>
                </a:xfrm>
                <a:prstGeom prst="bentUpArrow">
                  <a:avLst>
                    <a:gd name="adj1" fmla="val 6533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순서도: 처리 19">
                  <a:extLst>
                    <a:ext uri="{FF2B5EF4-FFF2-40B4-BE49-F238E27FC236}">
                      <a16:creationId xmlns:a16="http://schemas.microsoft.com/office/drawing/2014/main" id="{2A6FC74F-302D-586E-5868-5C9F25FD6C36}"/>
                    </a:ext>
                  </a:extLst>
                </p:cNvPr>
                <p:cNvSpPr/>
                <p:nvPr/>
              </p:nvSpPr>
              <p:spPr>
                <a:xfrm>
                  <a:off x="1356798" y="5911852"/>
                  <a:ext cx="7200000" cy="57393"/>
                </a:xfrm>
                <a:prstGeom prst="flowChartProcess">
                  <a:avLst/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7F37F00-06F5-0881-0B98-E11DC20704D1}"/>
                  </a:ext>
                </a:extLst>
              </p:cNvPr>
              <p:cNvGrpSpPr/>
              <p:nvPr/>
            </p:nvGrpSpPr>
            <p:grpSpPr>
              <a:xfrm>
                <a:off x="1328209" y="5027817"/>
                <a:ext cx="8048360" cy="1199582"/>
                <a:chOff x="1410379" y="5379703"/>
                <a:chExt cx="8048360" cy="1199582"/>
              </a:xfrm>
            </p:grpSpPr>
            <p:sp>
              <p:nvSpPr>
                <p:cNvPr id="25" name="화살표: 위로 굽음 24">
                  <a:extLst>
                    <a:ext uri="{FF2B5EF4-FFF2-40B4-BE49-F238E27FC236}">
                      <a16:creationId xmlns:a16="http://schemas.microsoft.com/office/drawing/2014/main" id="{D5B92BC2-3B0C-73FB-D6FB-82938B48E903}"/>
                    </a:ext>
                  </a:extLst>
                </p:cNvPr>
                <p:cNvSpPr/>
                <p:nvPr/>
              </p:nvSpPr>
              <p:spPr>
                <a:xfrm>
                  <a:off x="2884484" y="5379703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화살표: 위로 굽음 25">
                  <a:extLst>
                    <a:ext uri="{FF2B5EF4-FFF2-40B4-BE49-F238E27FC236}">
                      <a16:creationId xmlns:a16="http://schemas.microsoft.com/office/drawing/2014/main" id="{C9DE5D65-739D-720A-7247-9924685D2750}"/>
                    </a:ext>
                  </a:extLst>
                </p:cNvPr>
                <p:cNvSpPr/>
                <p:nvPr/>
              </p:nvSpPr>
              <p:spPr>
                <a:xfrm>
                  <a:off x="5225054" y="537970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화살표: 위로 굽음 26">
                  <a:extLst>
                    <a:ext uri="{FF2B5EF4-FFF2-40B4-BE49-F238E27FC236}">
                      <a16:creationId xmlns:a16="http://schemas.microsoft.com/office/drawing/2014/main" id="{B1EC518C-06B9-E1DD-B3C9-531BEC4B60E9}"/>
                    </a:ext>
                  </a:extLst>
                </p:cNvPr>
                <p:cNvSpPr/>
                <p:nvPr/>
              </p:nvSpPr>
              <p:spPr>
                <a:xfrm>
                  <a:off x="6480784" y="537970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순서도: 처리 28">
                  <a:extLst>
                    <a:ext uri="{FF2B5EF4-FFF2-40B4-BE49-F238E27FC236}">
                      <a16:creationId xmlns:a16="http://schemas.microsoft.com/office/drawing/2014/main" id="{426AF8C4-47F4-BAEB-179D-ED0701D92FAE}"/>
                    </a:ext>
                  </a:extLst>
                </p:cNvPr>
                <p:cNvSpPr/>
                <p:nvPr/>
              </p:nvSpPr>
              <p:spPr>
                <a:xfrm>
                  <a:off x="1410379" y="6521891"/>
                  <a:ext cx="7200000" cy="57393"/>
                </a:xfrm>
                <a:prstGeom prst="flowChartProcess">
                  <a:avLst/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화살표: 위로 굽음 27">
                  <a:extLst>
                    <a:ext uri="{FF2B5EF4-FFF2-40B4-BE49-F238E27FC236}">
                      <a16:creationId xmlns:a16="http://schemas.microsoft.com/office/drawing/2014/main" id="{3933B443-FFBB-0F5A-5B1B-7EB95B9ECCC6}"/>
                    </a:ext>
                  </a:extLst>
                </p:cNvPr>
                <p:cNvSpPr/>
                <p:nvPr/>
              </p:nvSpPr>
              <p:spPr>
                <a:xfrm>
                  <a:off x="8608347" y="5379704"/>
                  <a:ext cx="850392" cy="1199581"/>
                </a:xfrm>
                <a:prstGeom prst="bentUpArrow">
                  <a:avLst>
                    <a:gd name="adj1" fmla="val 6533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9598575-295D-2F19-5C81-BE1335888C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7510" y="2142836"/>
                <a:ext cx="0" cy="2007812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곱하기 기호 35">
                <a:extLst>
                  <a:ext uri="{FF2B5EF4-FFF2-40B4-BE49-F238E27FC236}">
                    <a16:creationId xmlns:a16="http://schemas.microsoft.com/office/drawing/2014/main" id="{61F3CCC5-B36F-E82A-4A47-CC7C71BA468A}"/>
                  </a:ext>
                </a:extLst>
              </p:cNvPr>
              <p:cNvSpPr/>
              <p:nvPr/>
            </p:nvSpPr>
            <p:spPr>
              <a:xfrm>
                <a:off x="5762667" y="2994620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화살표: 위로 굽음 37">
                <a:extLst>
                  <a:ext uri="{FF2B5EF4-FFF2-40B4-BE49-F238E27FC236}">
                    <a16:creationId xmlns:a16="http://schemas.microsoft.com/office/drawing/2014/main" id="{BDBA10A1-E73A-772B-B9C8-AF8054F3F219}"/>
                  </a:ext>
                </a:extLst>
              </p:cNvPr>
              <p:cNvSpPr/>
              <p:nvPr/>
            </p:nvSpPr>
            <p:spPr>
              <a:xfrm rot="5400000" flipH="1">
                <a:off x="5076243" y="3464224"/>
                <a:ext cx="850392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곱하기 기호 39">
                <a:extLst>
                  <a:ext uri="{FF2B5EF4-FFF2-40B4-BE49-F238E27FC236}">
                    <a16:creationId xmlns:a16="http://schemas.microsoft.com/office/drawing/2014/main" id="{BB2EE886-1FEC-82C3-7AC9-CB8ED719A89A}"/>
                  </a:ext>
                </a:extLst>
              </p:cNvPr>
              <p:cNvSpPr/>
              <p:nvPr/>
            </p:nvSpPr>
            <p:spPr>
              <a:xfrm>
                <a:off x="2770310" y="1199584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더하기 기호 40">
                <a:extLst>
                  <a:ext uri="{FF2B5EF4-FFF2-40B4-BE49-F238E27FC236}">
                    <a16:creationId xmlns:a16="http://schemas.microsoft.com/office/drawing/2014/main" id="{2BE5D1E7-0F99-5175-A3DC-7144A67373D5}"/>
                  </a:ext>
                </a:extLst>
              </p:cNvPr>
              <p:cNvSpPr/>
              <p:nvPr/>
            </p:nvSpPr>
            <p:spPr>
              <a:xfrm>
                <a:off x="5762667" y="1157516"/>
                <a:ext cx="914400" cy="91440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C796A69-0119-4AC2-3DB8-075F01F784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3661" y="2113984"/>
                <a:ext cx="0" cy="92270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사각형: 위쪽 모서리의 한쪽은 둥글고 다른 한쪽은 잘림 44">
                <a:extLst>
                  <a:ext uri="{FF2B5EF4-FFF2-40B4-BE49-F238E27FC236}">
                    <a16:creationId xmlns:a16="http://schemas.microsoft.com/office/drawing/2014/main" id="{C84ADBA5-ED10-C6AA-92E0-D85ADAC5E153}"/>
                  </a:ext>
                </a:extLst>
              </p:cNvPr>
              <p:cNvSpPr/>
              <p:nvPr/>
            </p:nvSpPr>
            <p:spPr>
              <a:xfrm>
                <a:off x="8556798" y="2461402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화살표: 위로 굽음 45">
                <a:extLst>
                  <a:ext uri="{FF2B5EF4-FFF2-40B4-BE49-F238E27FC236}">
                    <a16:creationId xmlns:a16="http://schemas.microsoft.com/office/drawing/2014/main" id="{D005649C-C0CA-EEF6-1B32-25E3C634E097}"/>
                  </a:ext>
                </a:extLst>
              </p:cNvPr>
              <p:cNvSpPr/>
              <p:nvPr/>
            </p:nvSpPr>
            <p:spPr>
              <a:xfrm flipV="1">
                <a:off x="8308836" y="1636774"/>
                <a:ext cx="850392" cy="731520"/>
              </a:xfrm>
              <a:prstGeom prst="bentUpArrow">
                <a:avLst>
                  <a:gd name="adj1" fmla="val 4798"/>
                  <a:gd name="adj2" fmla="val 9217"/>
                  <a:gd name="adj3" fmla="val 27526"/>
                </a:avLst>
              </a:prstGeom>
              <a:solidFill>
                <a:srgbClr val="E97132"/>
              </a:solidFill>
              <a:ln>
                <a:solidFill>
                  <a:srgbClr val="E9713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화살표: 위로 굽음 46">
                <a:extLst>
                  <a:ext uri="{FF2B5EF4-FFF2-40B4-BE49-F238E27FC236}">
                    <a16:creationId xmlns:a16="http://schemas.microsoft.com/office/drawing/2014/main" id="{B210CFC9-38B5-5871-1704-C6FA2ECC2939}"/>
                  </a:ext>
                </a:extLst>
              </p:cNvPr>
              <p:cNvSpPr/>
              <p:nvPr/>
            </p:nvSpPr>
            <p:spPr>
              <a:xfrm rot="16200000">
                <a:off x="6513100" y="3464223"/>
                <a:ext cx="850392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화살표: 위로 굽음 47">
                <a:extLst>
                  <a:ext uri="{FF2B5EF4-FFF2-40B4-BE49-F238E27FC236}">
                    <a16:creationId xmlns:a16="http://schemas.microsoft.com/office/drawing/2014/main" id="{78005F92-9657-9A16-AF19-4D2A498B756E}"/>
                  </a:ext>
                </a:extLst>
              </p:cNvPr>
              <p:cNvSpPr/>
              <p:nvPr/>
            </p:nvSpPr>
            <p:spPr>
              <a:xfrm rot="10800000" flipH="1">
                <a:off x="9675162" y="2624287"/>
                <a:ext cx="512431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화살표: 위로 굽음 48">
                <a:extLst>
                  <a:ext uri="{FF2B5EF4-FFF2-40B4-BE49-F238E27FC236}">
                    <a16:creationId xmlns:a16="http://schemas.microsoft.com/office/drawing/2014/main" id="{7BDC6B54-A53F-4CFF-9D84-3619DACF80D3}"/>
                  </a:ext>
                </a:extLst>
              </p:cNvPr>
              <p:cNvSpPr/>
              <p:nvPr/>
            </p:nvSpPr>
            <p:spPr>
              <a:xfrm rot="10800000" flipH="1" flipV="1">
                <a:off x="9680642" y="4039167"/>
                <a:ext cx="512431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곱하기 기호 49">
                <a:extLst>
                  <a:ext uri="{FF2B5EF4-FFF2-40B4-BE49-F238E27FC236}">
                    <a16:creationId xmlns:a16="http://schemas.microsoft.com/office/drawing/2014/main" id="{B0B4356B-92EB-9C50-39E5-332C15CF8074}"/>
                  </a:ext>
                </a:extLst>
              </p:cNvPr>
              <p:cNvSpPr/>
              <p:nvPr/>
            </p:nvSpPr>
            <p:spPr>
              <a:xfrm>
                <a:off x="9634899" y="3075025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07AB7BB-9387-EDBA-DFB1-F9C253A1FFB7}"/>
                  </a:ext>
                </a:extLst>
              </p:cNvPr>
              <p:cNvGrpSpPr/>
              <p:nvPr/>
            </p:nvGrpSpPr>
            <p:grpSpPr>
              <a:xfrm>
                <a:off x="10581247" y="458918"/>
                <a:ext cx="1072005" cy="3087231"/>
                <a:chOff x="10499860" y="479567"/>
                <a:chExt cx="1072005" cy="3087231"/>
              </a:xfrm>
            </p:grpSpPr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907D922A-6727-32E0-2494-D6229A2D6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3675" y="3553628"/>
                  <a:ext cx="1048190" cy="13170"/>
                </a:xfrm>
                <a:prstGeom prst="straightConnector1">
                  <a:avLst/>
                </a:prstGeom>
                <a:ln w="57150">
                  <a:solidFill>
                    <a:srgbClr val="A02B93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91E08994-095A-B91F-23B2-61F2EA264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99860" y="479567"/>
                  <a:ext cx="50571" cy="3087231"/>
                </a:xfrm>
                <a:prstGeom prst="straightConnector1">
                  <a:avLst/>
                </a:prstGeom>
                <a:ln w="57150">
                  <a:solidFill>
                    <a:srgbClr val="A02B93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616C73F-CD3B-B72B-16D8-46AFE5BBB969}"/>
                </a:ext>
              </a:extLst>
            </p:cNvPr>
            <p:cNvSpPr/>
            <p:nvPr/>
          </p:nvSpPr>
          <p:spPr>
            <a:xfrm>
              <a:off x="2353735" y="2053811"/>
              <a:ext cx="1744979" cy="32293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F2DD4E7-F570-AA67-6A86-A8E5E7092FC4}"/>
                </a:ext>
              </a:extLst>
            </p:cNvPr>
            <p:cNvSpPr/>
            <p:nvPr/>
          </p:nvSpPr>
          <p:spPr>
            <a:xfrm>
              <a:off x="4964124" y="2053810"/>
              <a:ext cx="2539583" cy="32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1BF4DF6-E028-887D-F499-C62EFC6BF898}"/>
                </a:ext>
              </a:extLst>
            </p:cNvPr>
            <p:cNvSpPr/>
            <p:nvPr/>
          </p:nvSpPr>
          <p:spPr>
            <a:xfrm>
              <a:off x="7956258" y="2060570"/>
              <a:ext cx="2539583" cy="3229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DD3A25C-B40B-F0F8-1EC9-0E5005377B25}"/>
                </a:ext>
              </a:extLst>
            </p:cNvPr>
            <p:cNvSpPr txBox="1"/>
            <p:nvPr/>
          </p:nvSpPr>
          <p:spPr>
            <a:xfrm>
              <a:off x="3487306" y="1644154"/>
              <a:ext cx="1287180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Forget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A2F2675-14B3-7928-141D-760DBB01DF4F}"/>
                </a:ext>
              </a:extLst>
            </p:cNvPr>
            <p:cNvSpPr txBox="1"/>
            <p:nvPr/>
          </p:nvSpPr>
          <p:spPr>
            <a:xfrm>
              <a:off x="6553792" y="1644154"/>
              <a:ext cx="1177199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8528919-C4B5-70A4-3CAC-06F0D0E6A850}"/>
                </a:ext>
              </a:extLst>
            </p:cNvPr>
            <p:cNvSpPr txBox="1"/>
            <p:nvPr/>
          </p:nvSpPr>
          <p:spPr>
            <a:xfrm>
              <a:off x="9244632" y="1644154"/>
              <a:ext cx="1328762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2714820-29A2-FCEB-0AD5-F6D5F9095C7A}"/>
                    </a:ext>
                  </a:extLst>
                </p:cNvPr>
                <p:cNvSpPr txBox="1"/>
                <p:nvPr/>
              </p:nvSpPr>
              <p:spPr>
                <a:xfrm>
                  <a:off x="860838" y="1445439"/>
                  <a:ext cx="7287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2714820-29A2-FCEB-0AD5-F6D5F9095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38" y="1445439"/>
                  <a:ext cx="72872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31CA9FE-B566-D4AD-0F02-B7798F02E0D7}"/>
                    </a:ext>
                  </a:extLst>
                </p:cNvPr>
                <p:cNvSpPr txBox="1"/>
                <p:nvPr/>
              </p:nvSpPr>
              <p:spPr>
                <a:xfrm>
                  <a:off x="11565548" y="1438820"/>
                  <a:ext cx="4834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31CA9FE-B566-D4AD-0F02-B7798F02E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5548" y="1438820"/>
                  <a:ext cx="48346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DA173A-8893-9F74-E915-2C81B430BC0B}"/>
                    </a:ext>
                  </a:extLst>
                </p:cNvPr>
                <p:cNvSpPr txBox="1"/>
                <p:nvPr/>
              </p:nvSpPr>
              <p:spPr>
                <a:xfrm>
                  <a:off x="11666261" y="3346094"/>
                  <a:ext cx="4888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DA173A-8893-9F74-E915-2C81B430B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61" y="3346094"/>
                  <a:ext cx="488852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9D8EFB6-F147-A0B8-D8E2-62CB2ACD65BF}"/>
                    </a:ext>
                  </a:extLst>
                </p:cNvPr>
                <p:cNvSpPr txBox="1"/>
                <p:nvPr/>
              </p:nvSpPr>
              <p:spPr>
                <a:xfrm>
                  <a:off x="10363714" y="38489"/>
                  <a:ext cx="4826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9D8EFB6-F147-A0B8-D8E2-62CB2ACD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3714" y="38489"/>
                  <a:ext cx="48269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245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44DE21-E268-A029-8AE1-CF3F0501D7EF}"/>
                    </a:ext>
                  </a:extLst>
                </p:cNvPr>
                <p:cNvSpPr txBox="1"/>
                <p:nvPr/>
              </p:nvSpPr>
              <p:spPr>
                <a:xfrm>
                  <a:off x="711058" y="5640308"/>
                  <a:ext cx="7341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44DE21-E268-A029-8AE1-CF3F0501D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58" y="5640308"/>
                  <a:ext cx="73411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D55FDD-B08D-CF0C-40BD-02823AF438AD}"/>
                    </a:ext>
                  </a:extLst>
                </p:cNvPr>
                <p:cNvSpPr txBox="1"/>
                <p:nvPr/>
              </p:nvSpPr>
              <p:spPr>
                <a:xfrm>
                  <a:off x="731681" y="5916250"/>
                  <a:ext cx="533858" cy="4569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D55FDD-B08D-CF0C-40BD-02823AF43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681" y="5916250"/>
                  <a:ext cx="533858" cy="456930"/>
                </a:xfrm>
                <a:prstGeom prst="rect">
                  <a:avLst/>
                </a:prstGeom>
                <a:blipFill>
                  <a:blip r:embed="rId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306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D88984-EF6E-08B6-8976-FAF6B10B903E}"/>
              </a:ext>
            </a:extLst>
          </p:cNvPr>
          <p:cNvGrpSpPr/>
          <p:nvPr/>
        </p:nvGrpSpPr>
        <p:grpSpPr>
          <a:xfrm>
            <a:off x="3599654" y="1530927"/>
            <a:ext cx="4997585" cy="3110956"/>
            <a:chOff x="3599654" y="1530927"/>
            <a:chExt cx="4997585" cy="311095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7F7B48C-B004-D27E-317A-8AD4C47E7C43}"/>
                </a:ext>
              </a:extLst>
            </p:cNvPr>
            <p:cNvGrpSpPr/>
            <p:nvPr/>
          </p:nvGrpSpPr>
          <p:grpSpPr>
            <a:xfrm>
              <a:off x="3599654" y="1530927"/>
              <a:ext cx="4997585" cy="3110956"/>
              <a:chOff x="3599654" y="1530927"/>
              <a:chExt cx="4997585" cy="3110956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848722AE-0F10-9EBE-9C9B-2601DA9AECC6}"/>
                  </a:ext>
                </a:extLst>
              </p:cNvPr>
              <p:cNvGrpSpPr/>
              <p:nvPr/>
            </p:nvGrpSpPr>
            <p:grpSpPr>
              <a:xfrm>
                <a:off x="3599654" y="1530927"/>
                <a:ext cx="4333639" cy="3110956"/>
                <a:chOff x="3599654" y="1530927"/>
                <a:chExt cx="4333639" cy="3110956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FFDB63A5-E629-9060-231F-83C52546F742}"/>
                    </a:ext>
                  </a:extLst>
                </p:cNvPr>
                <p:cNvGrpSpPr/>
                <p:nvPr/>
              </p:nvGrpSpPr>
              <p:grpSpPr>
                <a:xfrm>
                  <a:off x="4460788" y="1849426"/>
                  <a:ext cx="2520000" cy="2520000"/>
                  <a:chOff x="1241853" y="1386048"/>
                  <a:chExt cx="2520000" cy="2520000"/>
                </a:xfrm>
              </p:grpSpPr>
              <p:sp>
                <p:nvSpPr>
                  <p:cNvPr id="2" name="순서도: 연결자 1">
                    <a:extLst>
                      <a:ext uri="{FF2B5EF4-FFF2-40B4-BE49-F238E27FC236}">
                        <a16:creationId xmlns:a16="http://schemas.microsoft.com/office/drawing/2014/main" id="{2237C7B3-A250-A972-51A7-C6B09A0E3E52}"/>
                      </a:ext>
                    </a:extLst>
                  </p:cNvPr>
                  <p:cNvSpPr/>
                  <p:nvPr/>
                </p:nvSpPr>
                <p:spPr>
                  <a:xfrm>
                    <a:off x="1601853" y="1746048"/>
                    <a:ext cx="1800000" cy="1800000"/>
                  </a:xfrm>
                  <a:prstGeom prst="flowChartConnector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FEF8A2FD-4F6B-8EAE-6B87-3F19C2915C38}"/>
                      </a:ext>
                    </a:extLst>
                  </p:cNvPr>
                  <p:cNvGrpSpPr/>
                  <p:nvPr/>
                </p:nvGrpSpPr>
                <p:grpSpPr>
                  <a:xfrm>
                    <a:off x="1241853" y="1386048"/>
                    <a:ext cx="2520000" cy="2520000"/>
                    <a:chOff x="1241853" y="1386048"/>
                    <a:chExt cx="2520000" cy="2520000"/>
                  </a:xfrm>
                </p:grpSpPr>
                <p:cxnSp>
                  <p:nvCxnSpPr>
                    <p:cNvPr id="4" name="직선 연결선 3">
                      <a:extLst>
                        <a:ext uri="{FF2B5EF4-FFF2-40B4-BE49-F238E27FC236}">
                          <a16:creationId xmlns:a16="http://schemas.microsoft.com/office/drawing/2014/main" id="{9EFE4B72-6EE6-AB26-6292-875C16D73A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41853" y="2646048"/>
                      <a:ext cx="2520000" cy="0"/>
                    </a:xfrm>
                    <a:prstGeom prst="line">
                      <a:avLst/>
                    </a:prstGeom>
                    <a:ln w="952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" name="직선 연결선 4">
                      <a:extLst>
                        <a:ext uri="{FF2B5EF4-FFF2-40B4-BE49-F238E27FC236}">
                          <a16:creationId xmlns:a16="http://schemas.microsoft.com/office/drawing/2014/main" id="{A9078E34-3A00-2680-7394-70C4627BDF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01853" y="1386048"/>
                      <a:ext cx="0" cy="2520000"/>
                    </a:xfrm>
                    <a:prstGeom prst="line">
                      <a:avLst/>
                    </a:prstGeom>
                    <a:ln w="952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A566589-62B6-B641-A1DE-CA29F58448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5755" y="1530927"/>
                      <a:ext cx="4700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A566589-62B6-B641-A1DE-CA29F58448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5755" y="1530927"/>
                      <a:ext cx="470065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AE71D-3876-1E3E-6DA5-9853AC482B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60788" y="4364884"/>
                      <a:ext cx="6465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𝑏𝑟𝑎𝑘𝑒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AE71D-3876-1E3E-6DA5-9853AC482B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60788" y="4364884"/>
                      <a:ext cx="646523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B81C07E-8585-9EC2-866C-9CBFDA13E7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80788" y="2970925"/>
                      <a:ext cx="9525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𝑡𝑢𝑟𝑛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B81C07E-8585-9EC2-866C-9CBFDA13E7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80788" y="2970925"/>
                      <a:ext cx="952505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136FC203-9916-164B-A2CA-5453083D97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99654" y="2970926"/>
                      <a:ext cx="86113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𝑡𝑢𝑟𝑛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136FC203-9916-164B-A2CA-5453083D97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9654" y="2970926"/>
                      <a:ext cx="86113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1D5D149D-BCCC-9881-E2DD-F9B02FF760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24048" y="2607276"/>
                <a:ext cx="396740" cy="50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9C831EC-9902-CAAF-629D-F39BF570E613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428" y="1844760"/>
                    <a:ext cx="17438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𝑓𝑟𝑖𝑐𝑡𝑖𝑜𝑛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𝑐𝑖𝑟𝑐𝑙𝑒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9C831EC-9902-CAAF-629D-F39BF570E6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3428" y="1844760"/>
                    <a:ext cx="174381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8005D5F0-7DB7-E398-8E08-AE013E24D8C7}"/>
                  </a:ext>
                </a:extLst>
              </p:cNvPr>
              <p:cNvCxnSpPr>
                <a:cxnSpLocks/>
                <a:stCxn id="29" idx="1"/>
                <a:endCxn id="2" idx="7"/>
              </p:cNvCxnSpPr>
              <p:nvPr/>
            </p:nvCxnSpPr>
            <p:spPr>
              <a:xfrm flipH="1">
                <a:off x="6357184" y="2029426"/>
                <a:ext cx="496244" cy="443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EFFE951-594F-5CC5-3A55-631B397EB59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8906" y="3132897"/>
                    <a:ext cx="86376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𝑐𝑜𝑛𝑒𝑟𝑖𝑛𝑔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EFFE951-594F-5CC5-3A55-631B397EB5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8906" y="3132897"/>
                    <a:ext cx="86376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CE1ABAD-DA5C-B2E5-0C0A-DEA657CF1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3681" y="3109426"/>
              <a:ext cx="437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07B77-3AB4-0E87-24D8-4015355933FC}"/>
                    </a:ext>
                  </a:extLst>
                </p:cNvPr>
                <p:cNvSpPr txBox="1"/>
                <p:nvPr/>
              </p:nvSpPr>
              <p:spPr>
                <a:xfrm>
                  <a:off x="5684049" y="2690435"/>
                  <a:ext cx="4700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07B77-3AB4-0E87-24D8-4015355933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049" y="2690435"/>
                  <a:ext cx="470065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0DB36D06-7617-062C-182F-4CB265DEA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0787" y="2551670"/>
              <a:ext cx="0" cy="5577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8A81B76-EA80-3887-F013-9AD58F7C45F4}"/>
                </a:ext>
              </a:extLst>
            </p:cNvPr>
            <p:cNvCxnSpPr>
              <a:cxnSpLocks/>
            </p:cNvCxnSpPr>
            <p:nvPr/>
          </p:nvCxnSpPr>
          <p:spPr>
            <a:xfrm>
              <a:off x="5366965" y="2613454"/>
              <a:ext cx="323262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E5F9130-3BEB-2DAD-E00C-4EDEE4644D81}"/>
                </a:ext>
              </a:extLst>
            </p:cNvPr>
            <p:cNvCxnSpPr>
              <a:cxnSpLocks/>
            </p:cNvCxnSpPr>
            <p:nvPr/>
          </p:nvCxnSpPr>
          <p:spPr>
            <a:xfrm>
              <a:off x="5330226" y="2638166"/>
              <a:ext cx="0" cy="461687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667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F6A7E548-17F4-8996-243A-BD763D9B12DB}"/>
              </a:ext>
            </a:extLst>
          </p:cNvPr>
          <p:cNvGrpSpPr/>
          <p:nvPr/>
        </p:nvGrpSpPr>
        <p:grpSpPr>
          <a:xfrm>
            <a:off x="4460788" y="1779576"/>
            <a:ext cx="2832708" cy="2589850"/>
            <a:chOff x="4460788" y="1779576"/>
            <a:chExt cx="2832708" cy="258985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297A3ED-A674-CA92-1E4A-EBF26FB39B42}"/>
                </a:ext>
              </a:extLst>
            </p:cNvPr>
            <p:cNvGrpSpPr/>
            <p:nvPr/>
          </p:nvGrpSpPr>
          <p:grpSpPr>
            <a:xfrm>
              <a:off x="4460788" y="1779576"/>
              <a:ext cx="2579619" cy="2589850"/>
              <a:chOff x="4460788" y="1779576"/>
              <a:chExt cx="2579619" cy="2589850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E63BC00-C6D0-DD51-DFDE-E9E88C08A057}"/>
                  </a:ext>
                </a:extLst>
              </p:cNvPr>
              <p:cNvGrpSpPr/>
              <p:nvPr/>
            </p:nvGrpSpPr>
            <p:grpSpPr>
              <a:xfrm>
                <a:off x="4460788" y="1849426"/>
                <a:ext cx="2520000" cy="2520000"/>
                <a:chOff x="1241853" y="1386048"/>
                <a:chExt cx="2520000" cy="2520000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B0F74855-43A1-2A01-0660-B751C108B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1853" y="2646048"/>
                  <a:ext cx="2520000" cy="0"/>
                </a:xfrm>
                <a:prstGeom prst="line">
                  <a:avLst/>
                </a:prstGeom>
                <a:ln w="19050">
                  <a:headEnd type="arrow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6A85ACF6-B691-60C5-92CA-7947A7FA88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1853" y="1386048"/>
                  <a:ext cx="0" cy="2520000"/>
                </a:xfrm>
                <a:prstGeom prst="line">
                  <a:avLst/>
                </a:prstGeom>
                <a:ln w="19050">
                  <a:headEnd type="arrow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6641ACF-2D83-9811-AE5D-849FA0EF3623}"/>
                      </a:ext>
                    </a:extLst>
                  </p:cNvPr>
                  <p:cNvSpPr txBox="1"/>
                  <p:nvPr/>
                </p:nvSpPr>
                <p:spPr>
                  <a:xfrm>
                    <a:off x="5763417" y="1779576"/>
                    <a:ext cx="39158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6641ACF-2D83-9811-AE5D-849FA0EF36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3417" y="1779576"/>
                    <a:ext cx="391581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40684D7-62DD-B688-76C4-4D3C3953CA4B}"/>
                      </a:ext>
                    </a:extLst>
                  </p:cNvPr>
                  <p:cNvSpPr txBox="1"/>
                  <p:nvPr/>
                </p:nvSpPr>
                <p:spPr>
                  <a:xfrm>
                    <a:off x="6652417" y="2770176"/>
                    <a:ext cx="38799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40684D7-62DD-B688-76C4-4D3C3953CA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2417" y="2770176"/>
                    <a:ext cx="38799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10FB164-B3BF-96A9-4E51-942A9648D2B0}"/>
                </a:ext>
              </a:extLst>
            </p:cNvPr>
            <p:cNvCxnSpPr>
              <a:cxnSpLocks/>
            </p:cNvCxnSpPr>
            <p:nvPr/>
          </p:nvCxnSpPr>
          <p:spPr>
            <a:xfrm>
              <a:off x="4733925" y="2157413"/>
              <a:ext cx="1952625" cy="1890712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11FAB56-CD9B-D167-A6F3-E4D3DC8450E6}"/>
                    </a:ext>
                  </a:extLst>
                </p:cNvPr>
                <p:cNvSpPr txBox="1"/>
                <p:nvPr/>
              </p:nvSpPr>
              <p:spPr>
                <a:xfrm>
                  <a:off x="6469488" y="3722189"/>
                  <a:ext cx="82400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11FAB56-CD9B-D167-A6F3-E4D3DC8450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488" y="3722189"/>
                  <a:ext cx="82400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순서도: 연결자 33">
              <a:extLst>
                <a:ext uri="{FF2B5EF4-FFF2-40B4-BE49-F238E27FC236}">
                  <a16:creationId xmlns:a16="http://schemas.microsoft.com/office/drawing/2014/main" id="{ED95889D-1AC4-2D92-5D1B-C53CCD8BF036}"/>
                </a:ext>
              </a:extLst>
            </p:cNvPr>
            <p:cNvSpPr/>
            <p:nvPr/>
          </p:nvSpPr>
          <p:spPr>
            <a:xfrm>
              <a:off x="5276849" y="1922420"/>
              <a:ext cx="54000" cy="54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3679879-7FE0-F85A-68B8-E5CE499BB838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H="1">
              <a:off x="5026775" y="1968512"/>
              <a:ext cx="257982" cy="46036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2BE37859-B2BA-8FA2-F6D6-C988C7423CB8}"/>
                </a:ext>
              </a:extLst>
            </p:cNvPr>
            <p:cNvCxnSpPr>
              <a:cxnSpLocks/>
            </p:cNvCxnSpPr>
            <p:nvPr/>
          </p:nvCxnSpPr>
          <p:spPr>
            <a:xfrm>
              <a:off x="5026775" y="2428875"/>
              <a:ext cx="639128" cy="61830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순서도: 연결자 52">
              <a:extLst>
                <a:ext uri="{FF2B5EF4-FFF2-40B4-BE49-F238E27FC236}">
                  <a16:creationId xmlns:a16="http://schemas.microsoft.com/office/drawing/2014/main" id="{5E7D77D5-C286-BDC3-2EB8-6D6CB076AD01}"/>
                </a:ext>
              </a:extLst>
            </p:cNvPr>
            <p:cNvSpPr/>
            <p:nvPr/>
          </p:nvSpPr>
          <p:spPr>
            <a:xfrm>
              <a:off x="5990774" y="3978187"/>
              <a:ext cx="54000" cy="54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056CC52-F33E-347B-3CB4-C71FF392E353}"/>
                </a:ext>
              </a:extLst>
            </p:cNvPr>
            <p:cNvCxnSpPr>
              <a:cxnSpLocks/>
              <a:stCxn id="53" idx="7"/>
            </p:cNvCxnSpPr>
            <p:nvPr/>
          </p:nvCxnSpPr>
          <p:spPr>
            <a:xfrm flipV="1">
              <a:off x="6036866" y="3656886"/>
              <a:ext cx="277893" cy="329209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C1218F3-3444-8B91-51C6-F185296DF1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9788" y="3298328"/>
              <a:ext cx="394971" cy="40613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606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10531</TotalTime>
  <Words>93</Words>
  <Application>Microsoft Office PowerPoint</Application>
  <PresentationFormat>와이드스크린</PresentationFormat>
  <Paragraphs>75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 김</dc:creator>
  <cp:lastModifiedBy>진민 김</cp:lastModifiedBy>
  <cp:revision>32</cp:revision>
  <dcterms:created xsi:type="dcterms:W3CDTF">2024-02-14T05:30:49Z</dcterms:created>
  <dcterms:modified xsi:type="dcterms:W3CDTF">2024-05-15T12:15:11Z</dcterms:modified>
</cp:coreProperties>
</file>