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300"/>
            </a:pPr>
            <a:r>
              <a:t>test 테스트</a:t>
            </a:r>
            <a:br/>
            <a:r>
              <a:t>텍스트 출력!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743200"/>
            <a:ext cx="4572000" cy="2743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