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1371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 테스트</a:t>
            </a:r>
          </a:p>
          <a:p>
            <a:r>
              <a:t>텍스트 출력!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743200"/>
            <a:ext cx="45720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