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0" y="4320000"/>
            <a:ext cx="3679381" cy="18775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0" y="4320000"/>
            <a:ext cx="3679381" cy="18775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0" y="4320000"/>
            <a:ext cx="3679381" cy="18775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0" y="4320000"/>
            <a:ext cx="3679381" cy="18775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