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0" y="0"/>
            <a:ext cx="9000000" cy="6840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Isosceles Triangle 2"/>
          <p:cNvSpPr/>
          <p:nvPr/>
        </p:nvSpPr>
        <p:spPr>
          <a:xfrm>
            <a:off x="1501046" y="3858630"/>
            <a:ext cx="1406838" cy="9498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Isosceles Triangle 3"/>
          <p:cNvSpPr/>
          <p:nvPr/>
        </p:nvSpPr>
        <p:spPr>
          <a:xfrm>
            <a:off x="1758548" y="2618592"/>
            <a:ext cx="1187020" cy="883857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Isosceles Triangle 4"/>
          <p:cNvSpPr/>
          <p:nvPr/>
        </p:nvSpPr>
        <p:spPr>
          <a:xfrm>
            <a:off x="3510816" y="2262410"/>
            <a:ext cx="954640" cy="1114715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387997" y="1226846"/>
            <a:ext cx="1105373" cy="88385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3937892" y="547463"/>
            <a:ext cx="326587" cy="54086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Isosceles Triangle 7"/>
          <p:cNvSpPr/>
          <p:nvPr/>
        </p:nvSpPr>
        <p:spPr>
          <a:xfrm>
            <a:off x="1237264" y="375969"/>
            <a:ext cx="483600" cy="521080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4534542" y="349585"/>
            <a:ext cx="1117934" cy="56065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96720" y="329797"/>
            <a:ext cx="690858" cy="77172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665736" y="303413"/>
            <a:ext cx="464759" cy="71236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