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E5F23C-FCA5-43C6-AA7D-215F9190E0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22E9E28-EF14-4A12-9E96-1D0214E507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27-12-2024 20:36:48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15162FB-CC04-4AFC-B1A9-A8AEB5868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2024-12-27T15:06:48Z</dcterms:created>
  <dcterms:modified xsi:type="dcterms:W3CDTF">2024-12-27T15:06:48Z</dcterms:modified>
</cp:coreProperties>
</file>