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0E9749-7BE1-4473-BE45-DB5B1020A0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941491-D2FD-4B11-855D-AB3EDCE39B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27-12-2024 20:34:30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C1262EAE-4607-4C68-904B-F6DA3F8E30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095625"/>
            <a:ext cx="6877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" id="2" name="slide2">
            <a:extLst>
              <a:ext uri="{FF2B5EF4-FFF2-40B4-BE49-F238E27FC236}">
                <a16:creationId xmlns:a16="http://schemas.microsoft.com/office/drawing/2014/main" id="{C3997286-32A0-47E4-A610-26C87A93D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00337"/>
            <a:ext cx="2286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AAD01FD9-FE92-45F8-B231-B54179794C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662237"/>
            <a:ext cx="209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 By Market" id="4" name="slide4">
            <a:extLst>
              <a:ext uri="{FF2B5EF4-FFF2-40B4-BE49-F238E27FC236}">
                <a16:creationId xmlns:a16="http://schemas.microsoft.com/office/drawing/2014/main" id="{997DE520-1244-4726-AFF1-54E8FFE95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184"/>
            <a:ext cx="12192000" cy="52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45A2BFD0-A7CB-475D-8B25-DF4B99A642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184"/>
            <a:ext cx="12192000" cy="52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B155AA12-352E-48F4-9B6C-DF2BF54243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983"/>
            <a:ext cx="12192000" cy="36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B0B0E153-BA16-4905-A51C-28858F0059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821"/>
            <a:ext cx="12192000" cy="26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 By Years" id="8" name="slide8">
            <a:extLst>
              <a:ext uri="{FF2B5EF4-FFF2-40B4-BE49-F238E27FC236}">
                <a16:creationId xmlns:a16="http://schemas.microsoft.com/office/drawing/2014/main" id="{DA1E9199-6819-4558-A94A-E486E46E10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5" y="0"/>
            <a:ext cx="733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DC314E5D-049F-452F-8483-2C291A2C28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1795462"/>
            <a:ext cx="590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2024-12-27T15:04:31Z</dcterms:created>
  <dcterms:modified xsi:type="dcterms:W3CDTF">2024-12-27T15:04:31Z</dcterms:modified>
</cp:coreProperties>
</file>