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 to make babies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by akash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Navigation menu</a:t>
            </a:r>
          </a:p>
          <a:p>
            <a:r>
              <a:t>  -- Personal tools</a:t>
            </a:r>
          </a:p>
          <a:p>
            <a:r>
              <a:t>  -- Namespaces</a:t>
            </a:r>
          </a:p>
          <a:p>
            <a:r>
              <a:t>  -- Variants</a:t>
            </a:r>
          </a:p>
          <a:p>
            <a:r>
              <a:t>  -- Views</a:t>
            </a:r>
          </a:p>
          <a:p>
            <a:r>
              <a:t>  -- More</a:t>
            </a:r>
          </a:p>
          <a:p>
            <a:r>
              <a:t>  -- Search</a:t>
            </a:r>
          </a:p>
          <a:p>
            <a:r>
              <a:t>  -- Navigation</a:t>
            </a:r>
          </a:p>
          <a:p>
            <a:r>
              <a:t>  -- Contribute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-- Tools</a:t>
            </a:r>
          </a:p>
          <a:p>
            <a:r>
              <a:t>  -- Languages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Navigation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