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Main Page</a:t>
            </a:r>
          </a:p>
        </p:txBody>
      </p:sp>
      <p:sp>
        <p:nvSpPr>
          <p:cNvPr id="3" name="Subtitle 2"/>
          <p:cNvSpPr>
            <a:spLocks noGrp="1"/>
          </p:cNvSpPr>
          <p:nvPr>
            <p:ph type="subTitle" idx="1"/>
          </p:nvPr>
        </p:nvSpPr>
        <p:spPr/>
        <p:txBody>
          <a:bodyPr/>
          <a:lstStyle/>
          <a:p>
            <a:r>
              <a:t> by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Today's featured picture</a:t>
            </a:r>
          </a:p>
        </p:txBody>
      </p:sp>
      <p:sp>
        <p:nvSpPr>
          <p:cNvPr id="3" name="Content Placeholder 2"/>
          <p:cNvSpPr>
            <a:spLocks noGrp="1"/>
          </p:cNvSpPr>
          <p:nvPr>
            <p:ph idx="1"/>
          </p:nvPr>
        </p:nvSpPr>
        <p:spPr/>
        <p:txBody>
          <a:bodyPr/>
          <a:lstStyle/>
          <a:p>
            <a:r>
              <a:t>Today's featured picturep The Japanese government-issued rupee in Burma was Japanese invasion money issued as a replacement for the local currency during the Japanese occupation of Burma in the Second World War.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areas of Wikipedia</a:t>
            </a:r>
          </a:p>
        </p:txBody>
      </p:sp>
      <p:sp>
        <p:nvSpPr>
          <p:cNvPr id="3" name="Content Placeholder 2"/>
          <p:cNvSpPr>
            <a:spLocks noGrp="1"/>
          </p:cNvSpPr>
          <p:nvPr>
            <p:ph idx="1"/>
          </p:nvPr>
        </p:nvSpPr>
        <p:spPr/>
        <p:txBody>
          <a:bodyPr/>
          <a:lstStyle/>
          <a:p>
            <a:r>
              <a:t>Other areas of Wikipediah2 Wikipedia's sister projectsp Wikipedia is hosted by the Wikimedia Foundation, a non-profit organization that also hosts a range of other projects:h2 Wikipedia languagesp This Wikipedia is written in English.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Wikipedia's sister projects</a:t>
            </a:r>
          </a:p>
        </p:txBody>
      </p:sp>
      <p:sp>
        <p:nvSpPr>
          <p:cNvPr id="3" name="Content Placeholder 2"/>
          <p:cNvSpPr>
            <a:spLocks noGrp="1"/>
          </p:cNvSpPr>
          <p:nvPr>
            <p:ph idx="1"/>
          </p:nvPr>
        </p:nvSpPr>
        <p:spPr/>
        <p:txBody>
          <a:bodyPr/>
          <a:lstStyle/>
          <a:p>
            <a:r>
              <a:t>Wikipedia's sister projectsp Wikipedia is hosted by the Wikimedia Foundation, a non-profit organization that also hosts a range of other projects:h2 Wikipedia languagesp This Wikipedia is written in English.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Wikipedia languages</a:t>
            </a:r>
          </a:p>
        </p:txBody>
      </p:sp>
      <p:sp>
        <p:nvSpPr>
          <p:cNvPr id="3" name="Content Placeholder 2"/>
          <p:cNvSpPr>
            <a:spLocks noGrp="1"/>
          </p:cNvSpPr>
          <p:nvPr>
            <p:ph idx="1"/>
          </p:nvPr>
        </p:nvSpPr>
        <p:spPr/>
        <p:txBody>
          <a:bodyPr/>
          <a:lstStyle/>
          <a:p>
            <a:r>
              <a:t>Wikipedia languagesp This Wikipedia is written in English.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Navigation menu</a:t>
            </a:r>
          </a:p>
        </p:txBody>
      </p:sp>
      <p:sp>
        <p:nvSpPr>
          <p:cNvPr id="3" name="Content Placeholder 2"/>
          <p:cNvSpPr>
            <a:spLocks noGrp="1"/>
          </p:cNvSpPr>
          <p:nvPr>
            <p:ph idx="1"/>
          </p:nvPr>
        </p:nvSpPr>
        <p:spPr/>
        <p:txBody>
          <a:bodyPr/>
          <a:lstStyle/>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Personal tools</a:t>
            </a:r>
          </a:p>
        </p:txBody>
      </p:sp>
      <p:sp>
        <p:nvSpPr>
          <p:cNvPr id="3" name="Content Placeholder 2"/>
          <p:cNvSpPr>
            <a:spLocks noGrp="1"/>
          </p:cNvSpPr>
          <p:nvPr>
            <p:ph idx="1"/>
          </p:nvPr>
        </p:nvSpPr>
        <p:spPr/>
        <p:txBody>
          <a:bodyPr/>
          <a:lstStyle/>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Namespaces</a:t>
            </a:r>
          </a:p>
        </p:txBody>
      </p:sp>
      <p:sp>
        <p:nvSpPr>
          <p:cNvPr id="3" name="Content Placeholder 2"/>
          <p:cNvSpPr>
            <a:spLocks noGrp="1"/>
          </p:cNvSpPr>
          <p:nvPr>
            <p:ph idx="1"/>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Variants</a:t>
            </a:r>
          </a:p>
        </p:txBody>
      </p:sp>
      <p:sp>
        <p:nvSpPr>
          <p:cNvPr id="3" name="Content Placeholder 2"/>
          <p:cNvSpPr>
            <a:spLocks noGrp="1"/>
          </p:cNvSpPr>
          <p:nvPr>
            <p:ph idx="1"/>
          </p:nvPr>
        </p:nvSpPr>
        <p:spPr/>
        <p:txBody>
          <a:bodyPr/>
          <a:lstStyle/>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Views</a:t>
            </a:r>
          </a:p>
        </p:txBody>
      </p:sp>
      <p:sp>
        <p:nvSpPr>
          <p:cNvPr id="3" name="Content Placeholder 2"/>
          <p:cNvSpPr>
            <a:spLocks noGrp="1"/>
          </p:cNvSpPr>
          <p:nvPr>
            <p:ph idx="1"/>
          </p:nvPr>
        </p:nvSpPr>
        <p:spPr/>
        <p:txBody>
          <a:bodyPr/>
          <a:lstStyle/>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More</a:t>
            </a:r>
          </a:p>
        </p:txBody>
      </p:sp>
      <p:sp>
        <p:nvSpPr>
          <p:cNvPr id="3" name="Content Placeholder 2"/>
          <p:cNvSpPr>
            <a:spLocks noGrp="1"/>
          </p:cNvSpPr>
          <p:nvPr>
            <p:ph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t> From today's featured article</a:t>
            </a:r>
          </a:p>
          <a:p>
            <a:r>
              <a:t> Did you know ...</a:t>
            </a:r>
          </a:p>
          <a:p>
            <a:r>
              <a:t> In the news</a:t>
            </a:r>
          </a:p>
          <a:p>
            <a:r>
              <a:t> On this day</a:t>
            </a:r>
          </a:p>
          <a:p>
            <a:r>
              <a:t> From today's featured list</a:t>
            </a:r>
          </a:p>
          <a:p>
            <a:r>
              <a:t> Today's featured picture</a:t>
            </a:r>
          </a:p>
          <a:p>
            <a:r>
              <a:t> Other areas of Wikipedia</a:t>
            </a:r>
          </a:p>
          <a:p>
            <a:r>
              <a:t> Wikipedia's sister projects</a:t>
            </a:r>
          </a:p>
          <a:p>
            <a:r>
              <a:t> Wikipedia languages</a:t>
            </a:r>
          </a:p>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Search</a:t>
            </a:r>
          </a:p>
        </p:txBody>
      </p:sp>
      <p:sp>
        <p:nvSpPr>
          <p:cNvPr id="3" name="Content Placeholder 2"/>
          <p:cNvSpPr>
            <a:spLocks noGrp="1"/>
          </p:cNvSpPr>
          <p:nvPr>
            <p:ph idx="1"/>
          </p:nvPr>
        </p:nvSpPr>
        <p:spPr/>
        <p:txBody>
          <a:bodyPr/>
          <a:lstStyle/>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Navigation</a:t>
            </a:r>
          </a:p>
        </p:txBody>
      </p:sp>
      <p:sp>
        <p:nvSpPr>
          <p:cNvPr id="3" name="Content Placeholder 2"/>
          <p:cNvSpPr>
            <a:spLocks noGrp="1"/>
          </p:cNvSpPr>
          <p:nvPr>
            <p:ph idx="1"/>
          </p:nvPr>
        </p:nvSpPr>
        <p:spPr/>
        <p:txBody>
          <a:bodyPr/>
          <a:lstStyle/>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Contribute</a:t>
            </a:r>
          </a:p>
        </p:txBody>
      </p:sp>
      <p:sp>
        <p:nvSpPr>
          <p:cNvPr id="3" name="Content Placeholder 2"/>
          <p:cNvSpPr>
            <a:spLocks noGrp="1"/>
          </p:cNvSpPr>
          <p:nvPr>
            <p:ph idx="1"/>
          </p:nvPr>
        </p:nvSpPr>
        <p:spPr/>
        <p:txBody>
          <a:bodyPr/>
          <a:lstStyle/>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Tools</a:t>
            </a:r>
          </a:p>
        </p:txBody>
      </p:sp>
      <p:sp>
        <p:nvSpPr>
          <p:cNvPr id="3" name="Content Placeholder 2"/>
          <p:cNvSpPr>
            <a:spLocks noGrp="1"/>
          </p:cNvSpPr>
          <p:nvPr>
            <p:ph idx="1"/>
          </p:nvPr>
        </p:nvSpPr>
        <p:spPr/>
        <p:txBody>
          <a:bodyPr/>
          <a:lstStyle/>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Print/export</a:t>
            </a:r>
          </a:p>
        </p:txBody>
      </p:sp>
      <p:sp>
        <p:nvSpPr>
          <p:cNvPr id="3" name="Content Placeholder 2"/>
          <p:cNvSpPr>
            <a:spLocks noGrp="1"/>
          </p:cNvSpPr>
          <p:nvPr>
            <p:ph idx="1"/>
          </p:nvPr>
        </p:nvSpPr>
        <p:spPr/>
        <p:txBody>
          <a:bodyPr/>
          <a:lstStyle/>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 other projects</a:t>
            </a:r>
          </a:p>
        </p:txBody>
      </p:sp>
      <p:sp>
        <p:nvSpPr>
          <p:cNvPr id="3" name="Content Placeholder 2"/>
          <p:cNvSpPr>
            <a:spLocks noGrp="1"/>
          </p:cNvSpPr>
          <p:nvPr>
            <p:ph idx="1"/>
          </p:nvPr>
        </p:nvSpPr>
        <p:spPr/>
        <p:txBody>
          <a:bodyPr/>
          <a:lstStyle/>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Languages</a:t>
            </a:r>
          </a:p>
        </p:txBody>
      </p:sp>
      <p:sp>
        <p:nvSpPr>
          <p:cNvPr id="3" name="Content Placeholder 2"/>
          <p:cNvSpPr>
            <a:spLocks noGrp="1"/>
          </p:cNvSpPr>
          <p:nvPr>
            <p:ph idx="1"/>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t> Navigation menu</a:t>
            </a:r>
          </a:p>
          <a:p>
            <a:r>
              <a:t>  -- Personal tools</a:t>
            </a:r>
          </a:p>
          <a:p>
            <a:r>
              <a:t>  -- Namespaces</a:t>
            </a:r>
          </a:p>
          <a:p>
            <a:r>
              <a:t>  -- Variants</a:t>
            </a:r>
          </a:p>
          <a:p>
            <a:r>
              <a:t>  -- Views</a:t>
            </a:r>
          </a:p>
          <a:p>
            <a:r>
              <a:t>  -- More</a:t>
            </a:r>
          </a:p>
          <a:p>
            <a:r>
              <a:t>  -- Search</a:t>
            </a:r>
          </a:p>
          <a:p>
            <a:r>
              <a:t>  -- Navigation</a:t>
            </a:r>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contents</a:t>
            </a:r>
          </a:p>
        </p:txBody>
      </p:sp>
      <p:sp>
        <p:nvSpPr>
          <p:cNvPr id="3" name="Content Placeholder 2"/>
          <p:cNvSpPr>
            <a:spLocks noGrp="1"/>
          </p:cNvSpPr>
          <p:nvPr>
            <p:ph idx="1"/>
          </p:nvPr>
        </p:nvSpPr>
        <p:spPr/>
        <p:txBody>
          <a:bodyPr/>
          <a:lstStyle/>
          <a:p>
            <a:r>
              <a:t>  -- Tools</a:t>
            </a:r>
          </a:p>
          <a:p>
            <a:r>
              <a:t>  -- Print/export</a:t>
            </a:r>
          </a:p>
          <a:p>
            <a:r>
              <a:t>  -- In other projects</a:t>
            </a:r>
          </a:p>
          <a:p>
            <a:r>
              <a:t>  -- Languages</a:t>
            </a:r>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From today's featured article</a:t>
            </a:r>
          </a:p>
        </p:txBody>
      </p:sp>
      <p:sp>
        <p:nvSpPr>
          <p:cNvPr id="3" name="Content Placeholder 2"/>
          <p:cNvSpPr>
            <a:spLocks noGrp="1"/>
          </p:cNvSpPr>
          <p:nvPr>
            <p:ph idx="1"/>
          </p:nvPr>
        </p:nvSpPr>
        <p:spPr/>
        <p:txBody>
          <a:bodyPr/>
          <a:lstStyle/>
          <a:p>
            <a:r>
              <a:t>From today's featured articlep Sahure was a pharaoh of ancient Egypt and the second ruler of the Fifth Dynasty, who reigned for about 12 years in the early 25th century BC during the Old Kingdom Period.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Did you know ...</a:t>
            </a:r>
          </a:p>
        </p:txBody>
      </p:sp>
      <p:sp>
        <p:nvSpPr>
          <p:cNvPr id="3" name="Content Placeholder 2"/>
          <p:cNvSpPr>
            <a:spLocks noGrp="1"/>
          </p:cNvSpPr>
          <p:nvPr>
            <p:ph idx="1"/>
          </p:nvPr>
        </p:nvSpPr>
        <p:spPr/>
        <p:txBody>
          <a:bodyPr/>
          <a:lstStyle/>
          <a:p>
            <a:r>
              <a:t>Did you know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 the news</a:t>
            </a:r>
          </a:p>
        </p:txBody>
      </p:sp>
      <p:sp>
        <p:nvSpPr>
          <p:cNvPr id="3" name="Content Placeholder 2"/>
          <p:cNvSpPr>
            <a:spLocks noGrp="1"/>
          </p:cNvSpPr>
          <p:nvPr>
            <p:ph idx="1"/>
          </p:nvPr>
        </p:nvSpPr>
        <p:spPr/>
        <p:txBody>
          <a:bodyPr/>
          <a:lstStyle/>
          <a:p>
            <a:r>
              <a:t>In the newsh2 On this dayp November 20: Transgender Day of Remembrance; National Sovereignty Day in Argentina (1845)h2 From today's featured listp The Archbishop of Quebec is the head of the Roman Catholic Archdiocese of Quebec, responsible for looking after its spiritual and administrative needs.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On this day</a:t>
            </a:r>
          </a:p>
        </p:txBody>
      </p:sp>
      <p:sp>
        <p:nvSpPr>
          <p:cNvPr id="3" name="Content Placeholder 2"/>
          <p:cNvSpPr>
            <a:spLocks noGrp="1"/>
          </p:cNvSpPr>
          <p:nvPr>
            <p:ph idx="1"/>
          </p:nvPr>
        </p:nvSpPr>
        <p:spPr/>
        <p:txBody>
          <a:bodyPr/>
          <a:lstStyle/>
          <a:p>
            <a:r>
              <a:t>On this dayp November 20: Transgender Day of Remembrance; National Sovereignty Day in Argentina (1845)h2 From today's featured listp The Archbishop of Quebec is the head of the Roman Catholic Archdiocese of Quebec, responsible for looking after its spiritual and administrative needs.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From today's featured list</a:t>
            </a:r>
          </a:p>
        </p:txBody>
      </p:sp>
      <p:sp>
        <p:nvSpPr>
          <p:cNvPr id="3" name="Content Placeholder 2"/>
          <p:cNvSpPr>
            <a:spLocks noGrp="1"/>
          </p:cNvSpPr>
          <p:nvPr>
            <p:ph idx="1"/>
          </p:nvPr>
        </p:nvSpPr>
        <p:spPr/>
        <p:txBody>
          <a:bodyPr/>
          <a:lstStyle/>
          <a:p>
            <a:r>
              <a:t>From today's featured listp The Archbishop of Quebec is the head of the Roman Catholic Archdiocese of Quebec, responsible for looking after its spiritual and administrative needs.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