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1.jpg"/>
          <p:cNvPicPr>
            <a:picLocks noChangeAspect="1"/>
          </p:cNvPicPr>
          <p:nvPr/>
        </p:nvPicPr>
        <p:blipFill>
          <a:blip r:embed="rId2"/>
          <a:stretch>
            <a:fillRect/>
          </a:stretch>
        </p:blipFill>
        <p:spPr>
          <a:xfrm>
            <a:off x="0" y="0"/>
            <a:ext cx="8562975" cy="12192000"/>
          </a:xfrm>
          <a:prstGeom prst="rect">
            <a:avLst/>
          </a:prstGeom>
        </p:spPr>
      </p:pic>
      <p:pic>
        <p:nvPicPr>
          <p:cNvPr id="5" name="Picture 4" descr="1.jpg"/>
          <p:cNvPicPr>
            <a:picLocks noChangeAspect="1"/>
          </p:cNvPicPr>
          <p:nvPr/>
        </p:nvPicPr>
        <p:blipFill>
          <a:blip r:embed="rId2"/>
          <a:stretch>
            <a:fillRect/>
          </a:stretch>
        </p:blipFill>
        <p:spPr>
          <a:xfrm>
            <a:off x="0" y="914400"/>
            <a:ext cx="0" cy="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Television series</a:t>
            </a:r>
          </a:p>
        </p:txBody>
      </p:sp>
      <p:sp>
        <p:nvSpPr>
          <p:cNvPr id="3" name="Content Placeholder 2"/>
          <p:cNvSpPr>
            <a:spLocks noGrp="1"/>
          </p:cNvSpPr>
          <p:nvPr>
            <p:ph idx="1"/>
          </p:nvPr>
        </p:nvSpPr>
        <p:spPr/>
        <p:txBody>
          <a:bodyPr/>
          <a:lstStyle/>
          <a:p>
            <a:r>
              <a:t>Television seriesp The first six seasons (beginning with Mighty Morphin Power Rangers and ending with In Space) followed an overarching, evolving storyline.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films</a:t>
            </a:r>
          </a:p>
        </p:txBody>
      </p:sp>
      <p:sp>
        <p:nvSpPr>
          <p:cNvPr id="3" name="Content Placeholder 2"/>
          <p:cNvSpPr>
            <a:spLocks noGrp="1"/>
          </p:cNvSpPr>
          <p:nvPr>
            <p:ph idx="1"/>
          </p:nvPr>
        </p:nvSpPr>
        <p:spPr/>
        <p:txBody>
          <a:bodyPr/>
          <a:lstStyle/>
          <a:p>
            <a:r>
              <a:t>Feature filmsp The Power Rangers franchise has also generated three theatrical motion pictures.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a:t>
            </a:r>
          </a:p>
        </p:txBody>
      </p:sp>
      <p:sp>
        <p:nvSpPr>
          <p:cNvPr id="3" name="Content Placeholder 2"/>
          <p:cNvSpPr>
            <a:spLocks noGrp="1"/>
          </p:cNvSpPr>
          <p:nvPr>
            <p:ph idx="1"/>
          </p:nvPr>
        </p:nvSpPr>
        <p:spPr/>
        <p:txBody>
          <a:bodyPr/>
          <a:lstStyle/>
          <a:p>
            <a:r>
              <a:t>Distributionp Power Rangers has long had success in international markets and continues to air in many countries, with the exception of New Zealand, where the series filming takes place as of 2009[update].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Home media</a:t>
            </a:r>
          </a:p>
        </p:txBody>
      </p:sp>
      <p:sp>
        <p:nvSpPr>
          <p:cNvPr id="3" name="Content Placeholder 2"/>
          <p:cNvSpPr>
            <a:spLocks noGrp="1"/>
          </p:cNvSpPr>
          <p:nvPr>
            <p:ph idx="1"/>
          </p:nvPr>
        </p:nvSpPr>
        <p:spPr/>
        <p:txBody>
          <a:bodyPr/>
          <a:lstStyle/>
          <a:p>
            <a:r>
              <a:t>Home mediap As of October 2009[update], 33 Power Rangers DVD collections have been released in the United States:p Internationally, additional DVD releases have occurred (such as Lightspeed Rescue, Time Force and Wild Force in Germany) and as free DVDs attached to the Jetix magazine, published in the UK.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Toys</a:t>
            </a:r>
          </a:p>
        </p:txBody>
      </p:sp>
      <p:sp>
        <p:nvSpPr>
          <p:cNvPr id="3" name="Content Placeholder 2"/>
          <p:cNvSpPr>
            <a:spLocks noGrp="1"/>
          </p:cNvSpPr>
          <p:nvPr>
            <p:ph idx="1"/>
          </p:nvPr>
        </p:nvSpPr>
        <p:spPr/>
        <p:txBody>
          <a:bodyPr/>
          <a:lstStyle/>
          <a:p>
            <a:r>
              <a:t>Toysp On February 15, 2018, Saban Brands announced that their 25-year partnership with Bandai will end in 2019.</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Video games</a:t>
            </a:r>
          </a:p>
        </p:txBody>
      </p:sp>
      <p:sp>
        <p:nvSpPr>
          <p:cNvPr id="3" name="Content Placeholder 2"/>
          <p:cNvSpPr>
            <a:spLocks noGrp="1"/>
          </p:cNvSpPr>
          <p:nvPr>
            <p:ph idx="1"/>
          </p:nvPr>
        </p:nvSpPr>
        <p:spPr/>
        <p:txBody>
          <a:bodyPr/>
          <a:lstStyle/>
          <a:p>
            <a:r>
              <a:t>Video gamesh2 Comicsp Power Rangers has had several series of comics over the years.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Comics</a:t>
            </a:r>
          </a:p>
        </p:txBody>
      </p:sp>
      <p:sp>
        <p:nvSpPr>
          <p:cNvPr id="3" name="Content Placeholder 2"/>
          <p:cNvSpPr>
            <a:spLocks noGrp="1"/>
          </p:cNvSpPr>
          <p:nvPr>
            <p:ph idx="1"/>
          </p:nvPr>
        </p:nvSpPr>
        <p:spPr/>
        <p:txBody>
          <a:bodyPr/>
          <a:lstStyle/>
          <a:p>
            <a:r>
              <a:t>Comics to exchange concepts to adapt them to their respective audiences.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Books</a:t>
            </a:r>
          </a:p>
        </p:txBody>
      </p:sp>
      <p:sp>
        <p:nvSpPr>
          <p:cNvPr id="3" name="Content Placeholder 2"/>
          <p:cNvSpPr>
            <a:spLocks noGrp="1"/>
          </p:cNvSpPr>
          <p:nvPr>
            <p:ph idx="1"/>
          </p:nvPr>
        </p:nvSpPr>
        <p:spPr/>
        <p:txBody>
          <a:bodyPr/>
          <a:lstStyle/>
          <a:p>
            <a:r>
              <a:t>Booksp In November 2018, Insight Editions released Power Rangers: The Ultimate Visual History, detailing the various toys and television seasons over the franchise's 25-year run.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Power Rangers</a:t>
            </a:r>
          </a:p>
        </p:txBody>
      </p:sp>
      <p:sp>
        <p:nvSpPr>
          <p:cNvPr id="3" name="Subtitle 2"/>
          <p:cNvSpPr>
            <a:spLocks noGrp="1"/>
          </p:cNvSpPr>
          <p:nvPr>
            <p:ph type="subTitle" idx="1"/>
          </p:nvPr>
        </p:nvSpPr>
        <p:spPr/>
        <p:txBody>
          <a:bodyPr/>
          <a:lstStyle/>
          <a:p>
            <a:r>
              <a:t> by bharat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Premise</a:t>
            </a:r>
          </a:p>
          <a:p>
            <a:r>
              <a:t> History</a:t>
            </a:r>
          </a:p>
          <a:p>
            <a:r>
              <a:t>  -- Adapting the Super Sentai series</a:t>
            </a:r>
          </a:p>
          <a:p>
            <a:r>
              <a:t>  -- Broadcast history</a:t>
            </a:r>
          </a:p>
          <a:p>
            <a:r>
              <a:t> Television series</a:t>
            </a:r>
          </a:p>
          <a:p>
            <a:r>
              <a:t> Feature films</a:t>
            </a:r>
          </a:p>
          <a:p>
            <a:r>
              <a:t> Distribution</a:t>
            </a:r>
          </a:p>
          <a:p>
            <a:r>
              <a:t>  -- Home media</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Toys</a:t>
            </a:r>
          </a:p>
          <a:p>
            <a:r>
              <a:t> Video games</a:t>
            </a:r>
          </a:p>
          <a:p>
            <a:r>
              <a:t> Comics</a:t>
            </a:r>
          </a:p>
          <a:p>
            <a:r>
              <a:t> Books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Premisep Since Power Rangers derives most of its footage from the Super Sentai series, it features many hallmarks that distinguish it from other superhero series.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Premise</a:t>
            </a:r>
          </a:p>
        </p:txBody>
      </p:sp>
      <p:sp>
        <p:nvSpPr>
          <p:cNvPr id="3" name="Content Placeholder 2"/>
          <p:cNvSpPr>
            <a:spLocks noGrp="1"/>
          </p:cNvSpPr>
          <p:nvPr>
            <p:ph idx="1"/>
          </p:nvPr>
        </p:nvSpPr>
        <p:spPr/>
        <p:txBody>
          <a:bodyPr/>
          <a:lstStyle/>
          <a:p>
            <a:r>
              <a:t>Premisep Since Power Rangers derives most of its footage from the Super Sentai series, it features many hallmarks that distinguish it from other superhero series.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r>
              <a:t>Historyh3 Adapting the Super Sentai seriesp The idea of adapting Sentai series for America emerged in the late 1970s after the agreement between Toei Company and Marvel Comics to exchange concepts to adapt them to their respective audiences.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Adapting the Super Sentai series</a:t>
            </a:r>
          </a:p>
        </p:txBody>
      </p:sp>
      <p:sp>
        <p:nvSpPr>
          <p:cNvPr id="3" name="Content Placeholder 2"/>
          <p:cNvSpPr>
            <a:spLocks noGrp="1"/>
          </p:cNvSpPr>
          <p:nvPr>
            <p:ph idx="1"/>
          </p:nvPr>
        </p:nvSpPr>
        <p:spPr/>
        <p:txBody>
          <a:bodyPr/>
          <a:lstStyle/>
          <a:p>
            <a:r>
              <a:t>Adapting the Super Sentai seriesp The idea of adapting Sentai series for America emerged in the late 1970s after the agreement between Toei Company and Marvel Comics to exchange concepts to adapt them to their respective audiences.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Broadcast history</a:t>
            </a:r>
          </a:p>
        </p:txBody>
      </p:sp>
      <p:sp>
        <p:nvSpPr>
          <p:cNvPr id="3" name="Content Placeholder 2"/>
          <p:cNvSpPr>
            <a:spLocks noGrp="1"/>
          </p:cNvSpPr>
          <p:nvPr>
            <p:ph idx="1"/>
          </p:nvPr>
        </p:nvSpPr>
        <p:spPr/>
        <p:txBody>
          <a:bodyPr/>
          <a:lstStyle/>
          <a:p>
            <a:r>
              <a:t>Broadcast historyp Saban Entertainment distributed Power Rangers from 1993 until the end of 2001, and Fox broadcast the series until the fall of 2002.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