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Sadness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by python for Palak:)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Contents</a:t>
            </a:r>
          </a:p>
          <a:p>
            <a:r>
              <a:t> Childhood</a:t>
            </a:r>
          </a:p>
          <a:p>
            <a:r>
              <a:t> Neuroanatomy</a:t>
            </a:r>
          </a:p>
          <a:p>
            <a:r>
              <a:t> Coping mechanisms</a:t>
            </a:r>
          </a:p>
          <a:p>
            <a:r>
              <a:t> Pupil empathy</a:t>
            </a:r>
          </a:p>
          <a:p>
            <a:r>
              <a:t> Vocal expression</a:t>
            </a:r>
          </a:p>
          <a:p>
            <a:r>
              <a:t> Cultural explorations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Contents Childhood Sadness is a common experience in childhood.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Childhood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Childhood Sadness is a common experience in childhood.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Neuroanatomy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Neuroanatomy A large amount of research has been conducted on the neuroscience of sadness.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Coping 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Coping mechanisms People deal with sadness in different ways, and it is an important emotion because it helps to motivate people to deal with their situation.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Pupil empathy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Pupil empathy Pupil size may be an indicator of sadness.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Vocal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Vocal expression According to DIPR scientist Swati Johar,[22]:VII sadness is an emotion "identified by current speech dialogue and processing systems".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Cultural explorations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Cultural explorations During the Renaissance, Edmund Spenser in The Faerie Queene endorsed sadness as a marker of spiritual commitment.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