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Rock (geology)</a:t>
            </a:r>
          </a:p>
        </p:txBody>
      </p:sp>
      <p:sp>
        <p:nvSpPr>
          <p:cNvPr id="3" name="Subtitle 2"/>
          <p:cNvSpPr>
            <a:spLocks noGrp="1"/>
          </p:cNvSpPr>
          <p:nvPr>
            <p:ph type="subTitle" idx="1"/>
          </p:nvPr>
        </p:nvSpPr>
        <p:spPr/>
        <p:txBody>
          <a:bodyPr/>
          <a:lstStyle/>
          <a:p>
            <a:r>
              <a:t> by python for Beetlegeusee:)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r>
              <a:t> Contents</a:t>
            </a:r>
          </a:p>
          <a:p>
            <a:r>
              <a:t> Classification</a:t>
            </a:r>
          </a:p>
          <a:p>
            <a:r>
              <a:t>  -- Igneous rock</a:t>
            </a:r>
          </a:p>
          <a:p>
            <a:r>
              <a:t>  -- Sedimentary rock</a:t>
            </a:r>
          </a:p>
          <a:p>
            <a:r>
              <a:t>  -- Metamorphic rock</a:t>
            </a:r>
          </a:p>
          <a:p>
            <a:r>
              <a:t> Human use</a:t>
            </a:r>
          </a:p>
          <a:p>
            <a:r>
              <a:t>  -- Mining</a:t>
            </a:r>
          </a:p>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r>
              <a:t>Contentsh2 Classificationp Rocks are composed of grains of minerals, which are homogeneous solids formed from a chemical compound arranged in an orderly manner.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Classification</a:t>
            </a:r>
          </a:p>
        </p:txBody>
      </p:sp>
      <p:sp>
        <p:nvSpPr>
          <p:cNvPr id="3" name="Content Placeholder 2"/>
          <p:cNvSpPr>
            <a:spLocks noGrp="1"/>
          </p:cNvSpPr>
          <p:nvPr>
            <p:ph idx="1"/>
          </p:nvPr>
        </p:nvSpPr>
        <p:spPr/>
        <p:txBody>
          <a:bodyPr/>
          <a:lstStyle/>
          <a:p>
            <a:r>
              <a:t>Classificationp Rocks are composed of grains of minerals, which are homogeneous solids formed from a chemical compound arranged in an orderly manner.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Igneous rock</a:t>
            </a:r>
          </a:p>
        </p:txBody>
      </p:sp>
      <p:sp>
        <p:nvSpPr>
          <p:cNvPr id="3" name="Content Placeholder 2"/>
          <p:cNvSpPr>
            <a:spLocks noGrp="1"/>
          </p:cNvSpPr>
          <p:nvPr>
            <p:ph idx="1"/>
          </p:nvPr>
        </p:nvSpPr>
        <p:spPr/>
        <p:txBody>
          <a:bodyPr/>
          <a:lstStyle/>
          <a:p>
            <a:r>
              <a:t>Igneous rocks are formed when magma cools in the Earth's crust, or lava cools on the ground surface or the seabed.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Sedimentary rock</a:t>
            </a:r>
          </a:p>
        </p:txBody>
      </p:sp>
      <p:sp>
        <p:nvSpPr>
          <p:cNvPr id="3" name="Content Placeholder 2"/>
          <p:cNvSpPr>
            <a:spLocks noGrp="1"/>
          </p:cNvSpPr>
          <p:nvPr>
            <p:ph idx="1"/>
          </p:nvPr>
        </p:nvSpPr>
        <p:spPr/>
        <p:txBody>
          <a:bodyPr/>
          <a:lstStyle/>
          <a:p>
            <a:r>
              <a:t>Sedimentary rockp Sedimentary rocks are formed at the earth's surface by the accumulation and cementation of fragments of earlier rocks, minerals, and organisms[10] or as chemical precipitates and organic growths in water (sedimentation).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Metamorphic rock</a:t>
            </a:r>
          </a:p>
        </p:txBody>
      </p:sp>
      <p:sp>
        <p:nvSpPr>
          <p:cNvPr id="3" name="Content Placeholder 2"/>
          <p:cNvSpPr>
            <a:spLocks noGrp="1"/>
          </p:cNvSpPr>
          <p:nvPr>
            <p:ph idx="1"/>
          </p:nvPr>
        </p:nvSpPr>
        <p:spPr/>
        <p:txBody>
          <a:bodyPr/>
          <a:lstStyle/>
          <a:p>
            <a:r>
              <a:t>Metamorphic rockp Metamorphic rocks are formed by subjecting any rock type—sedimentary rock, igneous rock or another older metamorphic rock—to different temperature and pressure conditions than those in which the original rock was formed.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Human use</a:t>
            </a:r>
          </a:p>
        </p:txBody>
      </p:sp>
      <p:sp>
        <p:nvSpPr>
          <p:cNvPr id="3" name="Content Placeholder 2"/>
          <p:cNvSpPr>
            <a:spLocks noGrp="1"/>
          </p:cNvSpPr>
          <p:nvPr>
            <p:ph idx="1"/>
          </p:nvPr>
        </p:nvSpPr>
        <p:spPr/>
        <p:txBody>
          <a:bodyPr/>
          <a:lstStyle/>
          <a:p>
            <a:r>
              <a:t>Human usep The use of rock has had a huge impact on the cultural and technological development of the human race.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Mining</a:t>
            </a:r>
          </a:p>
        </p:txBody>
      </p:sp>
      <p:sp>
        <p:nvSpPr>
          <p:cNvPr id="3" name="Content Placeholder 2"/>
          <p:cNvSpPr>
            <a:spLocks noGrp="1"/>
          </p:cNvSpPr>
          <p:nvPr>
            <p:ph idx="1"/>
          </p:nvPr>
        </p:nvSpPr>
        <p:spPr/>
        <p:txBody>
          <a:bodyPr/>
          <a:lstStyle/>
          <a:p>
            <a:r>
              <a:t>Miningp Mining is the extraction of valuable minerals or other geological materials from the earth, from an ore body, vein or seam.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