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Rose</a:t>
            </a:r>
          </a:p>
        </p:txBody>
      </p:sp>
      <p:sp>
        <p:nvSpPr>
          <p:cNvPr id="3" name="Subtitle 2"/>
          <p:cNvSpPr>
            <a:spLocks noGrp="1"/>
          </p:cNvSpPr>
          <p:nvPr>
            <p:ph type="subTitle" idx="1"/>
          </p:nvPr>
        </p:nvSpPr>
        <p:spPr/>
        <p:txBody>
          <a:bodyPr/>
          <a:lstStyle/>
          <a:p>
            <a:r>
              <a:t> by python for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Cut flowers</a:t>
            </a:r>
          </a:p>
        </p:txBody>
      </p:sp>
      <p:sp>
        <p:nvSpPr>
          <p:cNvPr id="3" name="Content Placeholder 2"/>
          <p:cNvSpPr>
            <a:spLocks noGrp="1"/>
          </p:cNvSpPr>
          <p:nvPr>
            <p:ph idx="1"/>
          </p:nvPr>
        </p:nvSpPr>
        <p:spPr/>
        <p:txBody>
          <a:bodyPr/>
          <a:lstStyle/>
          <a:p>
            <a:r>
              <a:t>Cut flowersp Roses are a popular crop for both domestic and commercial cut flowers.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Perfume</a:t>
            </a:r>
          </a:p>
        </p:txBody>
      </p:sp>
      <p:sp>
        <p:nvSpPr>
          <p:cNvPr id="3" name="Content Placeholder 2"/>
          <p:cNvSpPr>
            <a:spLocks noGrp="1"/>
          </p:cNvSpPr>
          <p:nvPr>
            <p:ph idx="1"/>
          </p:nvPr>
        </p:nvSpPr>
        <p:spPr/>
        <p:txBody>
          <a:bodyPr/>
          <a:lstStyle/>
          <a:p>
            <a:r>
              <a:t>Perfumep Rose perfumes are made from rose oil (also called attar of roses), which is a mixture of volatile essential oils obtained by steam distilling the crushed petals of roses.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Food and drink</a:t>
            </a:r>
          </a:p>
        </p:txBody>
      </p:sp>
      <p:sp>
        <p:nvSpPr>
          <p:cNvPr id="3" name="Content Placeholder 2"/>
          <p:cNvSpPr>
            <a:spLocks noGrp="1"/>
          </p:cNvSpPr>
          <p:nvPr>
            <p:ph idx="1"/>
          </p:nvPr>
        </p:nvSpPr>
        <p:spPr/>
        <p:txBody>
          <a:bodyPr/>
          <a:lstStyle/>
          <a:p>
            <a:r>
              <a:t>Food and drinkp Rose hips are occasionally made into jam,  jelly, marmalade, and soup or are brewed for tea, primarily for their high vitamin C content.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Medicine</a:t>
            </a:r>
          </a:p>
        </p:txBody>
      </p:sp>
      <p:sp>
        <p:nvSpPr>
          <p:cNvPr id="3" name="Content Placeholder 2"/>
          <p:cNvSpPr>
            <a:spLocks noGrp="1"/>
          </p:cNvSpPr>
          <p:nvPr>
            <p:ph idx="1"/>
          </p:nvPr>
        </p:nvSpPr>
        <p:spPr/>
        <p:txBody>
          <a:bodyPr/>
          <a:lstStyle/>
          <a:p>
            <a:r>
              <a:t>Medicinep The rose hip, usually from 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 and symbolism</a:t>
            </a:r>
          </a:p>
        </p:txBody>
      </p:sp>
      <p:sp>
        <p:nvSpPr>
          <p:cNvPr id="3" name="Content Placeholder 2"/>
          <p:cNvSpPr>
            <a:spLocks noGrp="1"/>
          </p:cNvSpPr>
          <p:nvPr>
            <p:ph idx="1"/>
          </p:nvPr>
        </p:nvSpPr>
        <p:spPr/>
        <p:txBody>
          <a:bodyPr/>
          <a:lstStyle/>
          <a:p>
            <a:r>
              <a:t>Art and symbolismp The long cultural history of the rose has led to it being used often as a symbol.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Pests and diseases</a:t>
            </a:r>
          </a:p>
        </p:txBody>
      </p:sp>
      <p:sp>
        <p:nvSpPr>
          <p:cNvPr id="3" name="Content Placeholder 2"/>
          <p:cNvSpPr>
            <a:spLocks noGrp="1"/>
          </p:cNvSpPr>
          <p:nvPr>
            <p:ph idx="1"/>
          </p:nvPr>
        </p:nvSpPr>
        <p:spPr/>
        <p:txBody>
          <a:bodyPr/>
          <a:lstStyle/>
          <a:p>
            <a:r>
              <a:t>Pests and diseasesp Wild roses are host plants for a number of pests and diseases.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Etymology</a:t>
            </a:r>
          </a:p>
          <a:p>
            <a:r>
              <a:t> Botany</a:t>
            </a:r>
          </a:p>
          <a:p>
            <a:r>
              <a:t>  -- Species</a:t>
            </a:r>
          </a:p>
          <a:p>
            <a:r>
              <a:t> Uses</a:t>
            </a:r>
          </a:p>
          <a:p>
            <a:r>
              <a:t>  -- Ornamental plants</a:t>
            </a:r>
          </a:p>
          <a:p>
            <a:r>
              <a:t>  -- Cut flowers</a:t>
            </a:r>
          </a:p>
          <a:p>
            <a:r>
              <a:t>  -- Perfume</a:t>
            </a:r>
          </a:p>
          <a:p>
            <a:r>
              <a:t>  -- Food and drink</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Medicine</a:t>
            </a:r>
          </a:p>
          <a:p>
            <a:r>
              <a:t>  -- Art and symbolism</a:t>
            </a:r>
          </a:p>
          <a:p>
            <a:r>
              <a:t> Pests and diseases</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Etymologyp The name rose comes from French, itself from Latin rosa, which was perhaps borrowed from Oscan, from Greek ρόδον rhódon (Aeolic βρόδον wródon), itself borrowed from Old Persian wrd- (wurdi), related to Avestan varəδa, Sogdian ward, Parthian wâr.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Etymology</a:t>
            </a:r>
          </a:p>
        </p:txBody>
      </p:sp>
      <p:sp>
        <p:nvSpPr>
          <p:cNvPr id="3" name="Content Placeholder 2"/>
          <p:cNvSpPr>
            <a:spLocks noGrp="1"/>
          </p:cNvSpPr>
          <p:nvPr>
            <p:ph idx="1"/>
          </p:nvPr>
        </p:nvSpPr>
        <p:spPr/>
        <p:txBody>
          <a:bodyPr/>
          <a:lstStyle/>
          <a:p>
            <a:r>
              <a:t>Etymologyp The name rose comes from French, itself from Latin rosa, which was perhaps borrowed from Oscan, from Greek ρόδον rhódon (Aeolic βρόδον wródon), itself borrowed from Old Persian wrd- (wurdi), related to Avestan varəδa, Sogdian ward, Parthian wâr.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Botany</a:t>
            </a:r>
          </a:p>
        </p:txBody>
      </p:sp>
      <p:sp>
        <p:nvSpPr>
          <p:cNvPr id="3" name="Content Placeholder 2"/>
          <p:cNvSpPr>
            <a:spLocks noGrp="1"/>
          </p:cNvSpPr>
          <p:nvPr>
            <p:ph idx="1"/>
          </p:nvPr>
        </p:nvSpPr>
        <p:spPr/>
        <p:txBody>
          <a:bodyPr/>
          <a:lstStyle/>
          <a:p>
            <a:r>
              <a:t>Botanyp The leaves are borne alternately on the stem.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Species</a:t>
            </a:r>
          </a:p>
        </p:txBody>
      </p:sp>
      <p:sp>
        <p:nvSpPr>
          <p:cNvPr id="3" name="Content Placeholder 2"/>
          <p:cNvSpPr>
            <a:spLocks noGrp="1"/>
          </p:cNvSpPr>
          <p:nvPr>
            <p:ph idx="1"/>
          </p:nvPr>
        </p:nvSpPr>
        <p:spPr/>
        <p:txBody>
          <a:bodyPr/>
          <a:lstStyle/>
          <a:p>
            <a:r>
              <a:t>Species, cultivars and hybrids are all widely grown for their beauty and often are fragrant.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Uses</a:t>
            </a:r>
          </a:p>
        </p:txBody>
      </p:sp>
      <p:sp>
        <p:nvSpPr>
          <p:cNvPr id="3" name="Content Placeholder 2"/>
          <p:cNvSpPr>
            <a:spLocks noGrp="1"/>
          </p:cNvSpPr>
          <p:nvPr>
            <p:ph idx="1"/>
          </p:nvPr>
        </p:nvSpPr>
        <p:spPr/>
        <p:txBody>
          <a:bodyPr/>
          <a:lstStyle/>
          <a:p>
            <a:r>
              <a:t>Usesp Roses are best known as ornamental plants grown for their flowers in the garden and sometimes indoors.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Ornamental plants</a:t>
            </a:r>
          </a:p>
        </p:txBody>
      </p:sp>
      <p:sp>
        <p:nvSpPr>
          <p:cNvPr id="3" name="Content Placeholder 2"/>
          <p:cNvSpPr>
            <a:spLocks noGrp="1"/>
          </p:cNvSpPr>
          <p:nvPr>
            <p:ph idx="1"/>
          </p:nvPr>
        </p:nvSpPr>
        <p:spPr/>
        <p:txBody>
          <a:bodyPr/>
          <a:lstStyle/>
          <a:p>
            <a:r>
              <a:t>Ornamental plantsp The majority of ornamental roses are hybrids that were bred for their flowers.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