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Contents</a:t>
            </a:r>
          </a:p>
          <a:p/>
          <a:p>
            <a:r>
              <a:t>1 Etymology and definition</a:t>
            </a:r>
          </a:p>
          <a:p>
            <a:r>
              <a:t>2 Evolution</a:t>
            </a:r>
          </a:p>
          <a:p/>
          <a:p>
            <a:r>
              <a:t>2.1 Anatomical adaptations</a:t>
            </a:r>
          </a:p>
          <a:p/>
          <a:p/>
          <a:p>
            <a:r>
              <a:t>3 History</a:t>
            </a:r>
          </a:p>
          <a:p>
            <a:r>
              <a:t>4 Habitat and population</a:t>
            </a:r>
          </a:p>
          <a:p>
            <a:r>
              <a:t>5 Biology</a:t>
            </a:r>
          </a:p>
          <a:p/>
          <a:p>
            <a:r>
              <a:t>5.1 Anatomy and physiology</a:t>
            </a:r>
          </a:p>
          <a:p>
            <a:r>
              <a:t>5.2 Genetics</a:t>
            </a:r>
          </a:p>
          <a:p>
            <a:r>
              <a:t>5.3 Life cycle</a:t>
            </a:r>
          </a:p>
          <a:p>
            <a:r>
              <a:t>5.4 Diet</a:t>
            </a:r>
          </a:p>
          <a:p>
            <a:r>
              <a:t>5.5 Biological variation</a:t>
            </a:r>
          </a:p>
          <a:p/>
          <a:p/>
          <a:p>
            <a:r>
              <a:t>6 Psychology</a:t>
            </a:r>
          </a:p>
          <a:p/>
          <a:p>
            <a:r>
              <a:t>6.1 Sleep and dreaming</a:t>
            </a:r>
          </a:p>
          <a:p>
            <a:r>
              <a:t>6.2 Consciousness and thought</a:t>
            </a:r>
          </a:p>
          <a:p>
            <a:r>
              <a:t>6.3 Motivation and emotion</a:t>
            </a:r>
          </a:p>
          <a:p>
            <a:r>
              <a:t>6.4 Sexuality and love</a:t>
            </a:r>
          </a:p>
          <a:p/>
          <a:p/>
          <a:p>
            <a:r>
              <a:t>7 Culture</a:t>
            </a:r>
          </a:p>
          <a:p/>
          <a:p>
            <a:r>
              <a:t>7.1 Language</a:t>
            </a:r>
          </a:p>
          <a:p>
            <a:r>
              <a:t>7.2 Art</a:t>
            </a:r>
          </a:p>
          <a:p>
            <a:r>
              <a:t>7.3 Tools and technologies</a:t>
            </a:r>
          </a:p>
          <a:p>
            <a:r>
              <a:t>7.4 Religion and spirituality</a:t>
            </a:r>
          </a:p>
          <a:p>
            <a:r>
              <a:t>7.5 Science</a:t>
            </a:r>
          </a:p>
          <a:p>
            <a:r>
              <a:t>7.6 Philosophy</a:t>
            </a:r>
          </a:p>
          <a:p/>
          <a:p/>
          <a:p>
            <a:r>
              <a:t>8 Society</a:t>
            </a:r>
          </a:p>
          <a:p/>
          <a:p>
            <a:r>
              <a:t>8.1 Kinship</a:t>
            </a:r>
          </a:p>
          <a:p>
            <a:r>
              <a:t>8.2 Ethnicity</a:t>
            </a:r>
          </a:p>
          <a:p>
            <a:r>
              <a:t>8.3 Government and politics</a:t>
            </a:r>
          </a:p>
          <a:p>
            <a:r>
              <a:t>8.4 Trade and economics</a:t>
            </a:r>
          </a:p>
          <a:p>
            <a:r>
              <a:t>8.5 War</a:t>
            </a:r>
          </a:p>
          <a:p/>
          <a:p/>
          <a:p>
            <a:r>
              <a:t>9 See also</a:t>
            </a:r>
          </a:p>
          <a:p>
            <a:r>
              <a:t>10 References</a:t>
            </a:r>
          </a:p>
          <a:p>
            <a:r>
              <a:t>11 Further reading</a:t>
            </a:r>
          </a:p>
          <a:p>
            <a:r>
              <a:t>12 External links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Contents</a:t>
            </a:r>
          </a:p>
          <a:p/>
          <a:p>
            <a:r>
              <a:t>1 Etymology and definition</a:t>
            </a:r>
          </a:p>
          <a:p>
            <a:r>
              <a:t>2 Evolution</a:t>
            </a:r>
          </a:p>
          <a:p/>
          <a:p>
            <a:r>
              <a:t>2.1 Anatomical adaptations</a:t>
            </a:r>
          </a:p>
          <a:p/>
          <a:p/>
          <a:p>
            <a:r>
              <a:t>3 History</a:t>
            </a:r>
          </a:p>
          <a:p>
            <a:r>
              <a:t>4 Habitat and population</a:t>
            </a:r>
          </a:p>
          <a:p>
            <a:r>
              <a:t>5 Biology</a:t>
            </a:r>
          </a:p>
          <a:p/>
          <a:p>
            <a:r>
              <a:t>5.1 Anatomy and physiology</a:t>
            </a:r>
          </a:p>
          <a:p>
            <a:r>
              <a:t>5.2 Genetics</a:t>
            </a:r>
          </a:p>
          <a:p>
            <a:r>
              <a:t>5.3 Life cycle</a:t>
            </a:r>
          </a:p>
          <a:p>
            <a:r>
              <a:t>5.4 Diet</a:t>
            </a:r>
          </a:p>
          <a:p>
            <a:r>
              <a:t>5.5 Biological variation</a:t>
            </a:r>
          </a:p>
          <a:p/>
          <a:p/>
          <a:p>
            <a:r>
              <a:t>6 Psychology</a:t>
            </a:r>
          </a:p>
          <a:p/>
          <a:p>
            <a:r>
              <a:t>6.1 Sleep and dreaming</a:t>
            </a:r>
          </a:p>
          <a:p>
            <a:r>
              <a:t>6.2 Consciousness and thought</a:t>
            </a:r>
          </a:p>
          <a:p>
            <a:r>
              <a:t>6.3 Motivation and emotion</a:t>
            </a:r>
          </a:p>
          <a:p>
            <a:r>
              <a:t>6.4 Sexuality and love</a:t>
            </a:r>
          </a:p>
          <a:p/>
          <a:p/>
          <a:p>
            <a:r>
              <a:t>7 Culture</a:t>
            </a:r>
          </a:p>
          <a:p/>
          <a:p>
            <a:r>
              <a:t>7.1 Language</a:t>
            </a:r>
          </a:p>
          <a:p>
            <a:r>
              <a:t>7.2 Art</a:t>
            </a:r>
          </a:p>
          <a:p>
            <a:r>
              <a:t>7.3 Tools and technologies</a:t>
            </a:r>
          </a:p>
          <a:p>
            <a:r>
              <a:t>7.4 Religion and spirituality</a:t>
            </a:r>
          </a:p>
          <a:p>
            <a:r>
              <a:t>7.5 Science</a:t>
            </a:r>
          </a:p>
          <a:p>
            <a:r>
              <a:t>7.6 Philosophy</a:t>
            </a:r>
          </a:p>
          <a:p/>
          <a:p/>
          <a:p>
            <a:r>
              <a:t>8 Society</a:t>
            </a:r>
          </a:p>
          <a:p/>
          <a:p>
            <a:r>
              <a:t>8.1 Kinship</a:t>
            </a:r>
          </a:p>
          <a:p>
            <a:r>
              <a:t>8.2 Ethnicity</a:t>
            </a:r>
          </a:p>
          <a:p>
            <a:r>
              <a:t>8.3 Government and politics</a:t>
            </a:r>
          </a:p>
          <a:p>
            <a:r>
              <a:t>8.4 Trade and economics</a:t>
            </a:r>
          </a:p>
          <a:p>
            <a:r>
              <a:t>8.5 War</a:t>
            </a:r>
          </a:p>
          <a:p/>
          <a:p/>
          <a:p>
            <a:r>
              <a:t>9 See also</a:t>
            </a:r>
          </a:p>
          <a:p>
            <a:r>
              <a:t>10 References</a:t>
            </a:r>
          </a:p>
          <a:p>
            <a:r>
              <a:t>11 Further reading</a:t>
            </a:r>
          </a:p>
          <a:p>
            <a:r>
              <a:t>12 External links</a:t>
            </a:r>
          </a:p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