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62975" cy="12192000"/>
          </a:xfrm>
          <a:prstGeom prst="rect">
            <a:avLst/>
          </a:prstGeom>
        </p:spPr>
      </p:pic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Surnames[edit]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Nicknames[edit]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Entertainment[edit]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Acronyms[edit]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 also[edit]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by aman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Print/export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Contents</a:t>
            </a:r>
          </a:p>
          <a:p>
            <a:r>
              <a:t> Business[edit]</a:t>
            </a:r>
          </a:p>
          <a:p>
            <a:r>
              <a:t> People[edit]</a:t>
            </a:r>
          </a:p>
          <a:p>
            <a:r>
              <a:t>  -- First names[edit]</a:t>
            </a:r>
          </a:p>
          <a:p>
            <a:r>
              <a:t>  -- Surnames[edit]</a:t>
            </a:r>
          </a:p>
          <a:p>
            <a:r>
              <a:t>  -- Nicknames[edit]</a:t>
            </a:r>
          </a:p>
          <a:p>
            <a:r>
              <a:t> Entertainment[edit]</a:t>
            </a:r>
          </a:p>
          <a:p>
            <a:r>
              <a:t> Acronyms[edit]</a:t>
            </a:r>
          </a:p>
          <a:p>
            <a:r>
              <a:t> Other[edit]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See also[edit]</a:t>
            </a:r>
          </a:p>
          <a:p>
            <a:r>
              <a:t> Navigation menu</a:t>
            </a:r>
          </a:p>
          <a:p>
            <a:r>
              <a:t>  -- Personal tools</a:t>
            </a:r>
          </a:p>
          <a:p>
            <a:r>
              <a:t>  -- Namespaces</a:t>
            </a:r>
          </a:p>
          <a:p>
            <a:r>
              <a:t>  -- Variants</a:t>
            </a:r>
          </a:p>
          <a:p>
            <a:r>
              <a:t>  -- Views</a:t>
            </a:r>
          </a:p>
          <a:p>
            <a:r>
              <a:t>  -- More</a:t>
            </a:r>
          </a:p>
          <a:p>
            <a:r>
              <a:t>  -- Search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-- Contribute</a:t>
            </a:r>
          </a:p>
          <a:p>
            <a:r>
              <a:t>  -- Tools</a:t>
            </a:r>
          </a:p>
          <a:p>
            <a:r>
              <a:t>  -- Print/export</a:t>
            </a:r>
          </a:p>
          <a:p>
            <a:r>
              <a:t>  -- Languages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People[edit]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names[edit]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